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0" r:id="rId3"/>
    <p:sldId id="261" r:id="rId4"/>
    <p:sldId id="279" r:id="rId5"/>
    <p:sldId id="266" r:id="rId6"/>
    <p:sldId id="263" r:id="rId7"/>
    <p:sldId id="271" r:id="rId8"/>
    <p:sldId id="259" r:id="rId9"/>
    <p:sldId id="264" r:id="rId10"/>
    <p:sldId id="265" r:id="rId11"/>
    <p:sldId id="267" r:id="rId12"/>
    <p:sldId id="272" r:id="rId13"/>
    <p:sldId id="274" r:id="rId14"/>
    <p:sldId id="273" r:id="rId15"/>
    <p:sldId id="280" r:id="rId16"/>
    <p:sldId id="268" r:id="rId17"/>
    <p:sldId id="269" r:id="rId18"/>
    <p:sldId id="270" r:id="rId19"/>
    <p:sldId id="275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3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6FE"/>
    <a:srgbClr val="F8E4E6"/>
    <a:srgbClr val="BA84F2"/>
    <a:srgbClr val="9EE5F7"/>
    <a:srgbClr val="E6DDFF"/>
    <a:srgbClr val="CAB1EB"/>
    <a:srgbClr val="8F81AC"/>
    <a:srgbClr val="BC98E1"/>
    <a:srgbClr val="A5D1ED"/>
    <a:srgbClr val="B7E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24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176" y="280"/>
      </p:cViewPr>
      <p:guideLst>
        <p:guide orient="horz" pos="2210"/>
        <p:guide pos="379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GIF"/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GIF"/><Relationship Id="rId1" Type="http://schemas.openxmlformats.org/officeDocument/2006/relationships/image" Target="../media/image4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hyperlink" Target="irp/dreambirds_mos_gif_en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microsoft.com/office/2007/relationships/media" Target="../media/media2.mov"/><Relationship Id="rId5" Type="http://schemas.openxmlformats.org/officeDocument/2006/relationships/video" Target="../media/media2.mov"/><Relationship Id="rId4" Type="http://schemas.openxmlformats.org/officeDocument/2006/relationships/image" Target="../media/image15.png"/><Relationship Id="rId3" Type="http://schemas.microsoft.com/office/2007/relationships/media" Target="../media/media1.mov"/><Relationship Id="rId2" Type="http://schemas.openxmlformats.org/officeDocument/2006/relationships/video" Target="../media/media1.mov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GIF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468" y="643467"/>
            <a:ext cx="10905066" cy="5562249"/>
          </a:xfrm>
          <a:custGeom>
            <a:avLst/>
            <a:gdLst>
              <a:gd name="connsiteX0" fmla="*/ 11243827 w 11243827"/>
              <a:gd name="connsiteY0" fmla="*/ 0 h 5641173"/>
              <a:gd name="connsiteX1" fmla="*/ 11243827 w 11243827"/>
              <a:gd name="connsiteY1" fmla="*/ 1470035 h 5641173"/>
              <a:gd name="connsiteX2" fmla="*/ 11243827 w 11243827"/>
              <a:gd name="connsiteY2" fmla="*/ 5001571 h 5641173"/>
              <a:gd name="connsiteX3" fmla="*/ 11243827 w 11243827"/>
              <a:gd name="connsiteY3" fmla="*/ 5209610 h 5641173"/>
              <a:gd name="connsiteX4" fmla="*/ 11240675 w 11243827"/>
              <a:gd name="connsiteY4" fmla="*/ 5210442 h 5641173"/>
              <a:gd name="connsiteX5" fmla="*/ 11179959 w 11243827"/>
              <a:gd name="connsiteY5" fmla="*/ 5221199 h 5641173"/>
              <a:gd name="connsiteX6" fmla="*/ 11105493 w 11243827"/>
              <a:gd name="connsiteY6" fmla="*/ 5259905 h 5641173"/>
              <a:gd name="connsiteX7" fmla="*/ 11078640 w 11243827"/>
              <a:gd name="connsiteY7" fmla="*/ 5263531 h 5641173"/>
              <a:gd name="connsiteX8" fmla="*/ 11079616 w 11243827"/>
              <a:gd name="connsiteY8" fmla="*/ 5270380 h 5641173"/>
              <a:gd name="connsiteX9" fmla="*/ 11069641 w 11243827"/>
              <a:gd name="connsiteY9" fmla="*/ 5270884 h 5641173"/>
              <a:gd name="connsiteX10" fmla="*/ 11047377 w 11243827"/>
              <a:gd name="connsiteY10" fmla="*/ 5271051 h 5641173"/>
              <a:gd name="connsiteX11" fmla="*/ 10980705 w 11243827"/>
              <a:gd name="connsiteY11" fmla="*/ 5272951 h 5641173"/>
              <a:gd name="connsiteX12" fmla="*/ 10962514 w 11243827"/>
              <a:gd name="connsiteY12" fmla="*/ 5286084 h 5641173"/>
              <a:gd name="connsiteX13" fmla="*/ 10945307 w 11243827"/>
              <a:gd name="connsiteY13" fmla="*/ 5286290 h 5641173"/>
              <a:gd name="connsiteX14" fmla="*/ 10845516 w 11243827"/>
              <a:gd name="connsiteY14" fmla="*/ 5303894 h 5641173"/>
              <a:gd name="connsiteX15" fmla="*/ 10831795 w 11243827"/>
              <a:gd name="connsiteY15" fmla="*/ 5305210 h 5641173"/>
              <a:gd name="connsiteX16" fmla="*/ 10824365 w 11243827"/>
              <a:gd name="connsiteY16" fmla="*/ 5311111 h 5641173"/>
              <a:gd name="connsiteX17" fmla="*/ 10797756 w 11243827"/>
              <a:gd name="connsiteY17" fmla="*/ 5312285 h 5641173"/>
              <a:gd name="connsiteX18" fmla="*/ 10796525 w 11243827"/>
              <a:gd name="connsiteY18" fmla="*/ 5315645 h 5641173"/>
              <a:gd name="connsiteX19" fmla="*/ 10709063 w 11243827"/>
              <a:gd name="connsiteY19" fmla="*/ 5344492 h 5641173"/>
              <a:gd name="connsiteX20" fmla="*/ 10694078 w 11243827"/>
              <a:gd name="connsiteY20" fmla="*/ 5349258 h 5641173"/>
              <a:gd name="connsiteX21" fmla="*/ 10681131 w 11243827"/>
              <a:gd name="connsiteY21" fmla="*/ 5347812 h 5641173"/>
              <a:gd name="connsiteX22" fmla="*/ 10609448 w 11243827"/>
              <a:gd name="connsiteY22" fmla="*/ 5351931 h 5641173"/>
              <a:gd name="connsiteX23" fmla="*/ 10592397 w 11243827"/>
              <a:gd name="connsiteY23" fmla="*/ 5349402 h 5641173"/>
              <a:gd name="connsiteX24" fmla="*/ 10585227 w 11243827"/>
              <a:gd name="connsiteY24" fmla="*/ 5344063 h 5641173"/>
              <a:gd name="connsiteX25" fmla="*/ 10557472 w 11243827"/>
              <a:gd name="connsiteY25" fmla="*/ 5354151 h 5641173"/>
              <a:gd name="connsiteX26" fmla="*/ 10514646 w 11243827"/>
              <a:gd name="connsiteY26" fmla="*/ 5361064 h 5641173"/>
              <a:gd name="connsiteX27" fmla="*/ 10494292 w 11243827"/>
              <a:gd name="connsiteY27" fmla="*/ 5366054 h 5641173"/>
              <a:gd name="connsiteX28" fmla="*/ 10477869 w 11243827"/>
              <a:gd name="connsiteY28" fmla="*/ 5363025 h 5641173"/>
              <a:gd name="connsiteX29" fmla="*/ 10384411 w 11243827"/>
              <a:gd name="connsiteY29" fmla="*/ 5362257 h 5641173"/>
              <a:gd name="connsiteX30" fmla="*/ 10362921 w 11243827"/>
              <a:gd name="connsiteY30" fmla="*/ 5357444 h 5641173"/>
              <a:gd name="connsiteX31" fmla="*/ 10352736 w 11243827"/>
              <a:gd name="connsiteY31" fmla="*/ 5347851 h 5641173"/>
              <a:gd name="connsiteX32" fmla="*/ 10344754 w 11243827"/>
              <a:gd name="connsiteY32" fmla="*/ 5351272 h 5641173"/>
              <a:gd name="connsiteX33" fmla="*/ 10288226 w 11243827"/>
              <a:gd name="connsiteY33" fmla="*/ 5351613 h 5641173"/>
              <a:gd name="connsiteX34" fmla="*/ 10251350 w 11243827"/>
              <a:gd name="connsiteY34" fmla="*/ 5352711 h 5641173"/>
              <a:gd name="connsiteX35" fmla="*/ 10249108 w 11243827"/>
              <a:gd name="connsiteY35" fmla="*/ 5365881 h 5641173"/>
              <a:gd name="connsiteX36" fmla="*/ 10216272 w 11243827"/>
              <a:gd name="connsiteY36" fmla="*/ 5370573 h 5641173"/>
              <a:gd name="connsiteX37" fmla="*/ 10181278 w 11243827"/>
              <a:gd name="connsiteY37" fmla="*/ 5362119 h 5641173"/>
              <a:gd name="connsiteX38" fmla="*/ 10140033 w 11243827"/>
              <a:gd name="connsiteY38" fmla="*/ 5363304 h 5641173"/>
              <a:gd name="connsiteX39" fmla="*/ 10115353 w 11243827"/>
              <a:gd name="connsiteY39" fmla="*/ 5363869 h 5641173"/>
              <a:gd name="connsiteX40" fmla="*/ 10050578 w 11243827"/>
              <a:gd name="connsiteY40" fmla="*/ 5376153 h 5641173"/>
              <a:gd name="connsiteX41" fmla="*/ 9945478 w 11243827"/>
              <a:gd name="connsiteY41" fmla="*/ 5422859 h 5641173"/>
              <a:gd name="connsiteX42" fmla="*/ 9912481 w 11243827"/>
              <a:gd name="connsiteY42" fmla="*/ 5429477 h 5641173"/>
              <a:gd name="connsiteX43" fmla="*/ 9906713 w 11243827"/>
              <a:gd name="connsiteY43" fmla="*/ 5426784 h 5641173"/>
              <a:gd name="connsiteX44" fmla="*/ 9742436 w 11243827"/>
              <a:gd name="connsiteY44" fmla="*/ 5454834 h 5641173"/>
              <a:gd name="connsiteX45" fmla="*/ 9713044 w 11243827"/>
              <a:gd name="connsiteY45" fmla="*/ 5456476 h 5641173"/>
              <a:gd name="connsiteX46" fmla="*/ 9691033 w 11243827"/>
              <a:gd name="connsiteY46" fmla="*/ 5455451 h 5641173"/>
              <a:gd name="connsiteX47" fmla="*/ 9638355 w 11243827"/>
              <a:gd name="connsiteY47" fmla="*/ 5464794 h 5641173"/>
              <a:gd name="connsiteX48" fmla="*/ 9552434 w 11243827"/>
              <a:gd name="connsiteY48" fmla="*/ 5485280 h 5641173"/>
              <a:gd name="connsiteX49" fmla="*/ 9533883 w 11243827"/>
              <a:gd name="connsiteY49" fmla="*/ 5488516 h 5641173"/>
              <a:gd name="connsiteX50" fmla="*/ 9516916 w 11243827"/>
              <a:gd name="connsiteY50" fmla="*/ 5486828 h 5641173"/>
              <a:gd name="connsiteX51" fmla="*/ 9512093 w 11243827"/>
              <a:gd name="connsiteY51" fmla="*/ 5482541 h 5641173"/>
              <a:gd name="connsiteX52" fmla="*/ 9501725 w 11243827"/>
              <a:gd name="connsiteY52" fmla="*/ 5483603 h 5641173"/>
              <a:gd name="connsiteX53" fmla="*/ 9498754 w 11243827"/>
              <a:gd name="connsiteY53" fmla="*/ 5482951 h 5641173"/>
              <a:gd name="connsiteX54" fmla="*/ 9481932 w 11243827"/>
              <a:gd name="connsiteY54" fmla="*/ 5480151 h 5641173"/>
              <a:gd name="connsiteX55" fmla="*/ 9451321 w 11243827"/>
              <a:gd name="connsiteY55" fmla="*/ 5497375 h 5641173"/>
              <a:gd name="connsiteX56" fmla="*/ 9409298 w 11243827"/>
              <a:gd name="connsiteY56" fmla="*/ 5499478 h 5641173"/>
              <a:gd name="connsiteX57" fmla="*/ 9257007 w 11243827"/>
              <a:gd name="connsiteY57" fmla="*/ 5537183 h 5641173"/>
              <a:gd name="connsiteX58" fmla="*/ 9229078 w 11243827"/>
              <a:gd name="connsiteY58" fmla="*/ 5524154 h 5641173"/>
              <a:gd name="connsiteX59" fmla="*/ 9165105 w 11243827"/>
              <a:gd name="connsiteY59" fmla="*/ 5532892 h 5641173"/>
              <a:gd name="connsiteX60" fmla="*/ 9077301 w 11243827"/>
              <a:gd name="connsiteY60" fmla="*/ 5580356 h 5641173"/>
              <a:gd name="connsiteX61" fmla="*/ 8960065 w 11243827"/>
              <a:gd name="connsiteY61" fmla="*/ 5597982 h 5641173"/>
              <a:gd name="connsiteX62" fmla="*/ 8953536 w 11243827"/>
              <a:gd name="connsiteY62" fmla="*/ 5606638 h 5641173"/>
              <a:gd name="connsiteX63" fmla="*/ 8943907 w 11243827"/>
              <a:gd name="connsiteY63" fmla="*/ 5612541 h 5641173"/>
              <a:gd name="connsiteX64" fmla="*/ 8942046 w 11243827"/>
              <a:gd name="connsiteY64" fmla="*/ 5612112 h 5641173"/>
              <a:gd name="connsiteX65" fmla="*/ 8928824 w 11243827"/>
              <a:gd name="connsiteY65" fmla="*/ 5615549 h 5641173"/>
              <a:gd name="connsiteX66" fmla="*/ 8927294 w 11243827"/>
              <a:gd name="connsiteY66" fmla="*/ 5618607 h 5641173"/>
              <a:gd name="connsiteX67" fmla="*/ 8918651 w 11243827"/>
              <a:gd name="connsiteY67" fmla="*/ 5621688 h 5641173"/>
              <a:gd name="connsiteX68" fmla="*/ 8902772 w 11243827"/>
              <a:gd name="connsiteY68" fmla="*/ 5629703 h 5641173"/>
              <a:gd name="connsiteX69" fmla="*/ 8898724 w 11243827"/>
              <a:gd name="connsiteY69" fmla="*/ 5629379 h 5641173"/>
              <a:gd name="connsiteX70" fmla="*/ 8873099 w 11243827"/>
              <a:gd name="connsiteY70" fmla="*/ 5638628 h 5641173"/>
              <a:gd name="connsiteX71" fmla="*/ 8872234 w 11243827"/>
              <a:gd name="connsiteY71" fmla="*/ 5637889 h 5641173"/>
              <a:gd name="connsiteX72" fmla="*/ 8862777 w 11243827"/>
              <a:gd name="connsiteY72" fmla="*/ 5636711 h 5641173"/>
              <a:gd name="connsiteX73" fmla="*/ 8845869 w 11243827"/>
              <a:gd name="connsiteY73" fmla="*/ 5636436 h 5641173"/>
              <a:gd name="connsiteX74" fmla="*/ 8800548 w 11243827"/>
              <a:gd name="connsiteY74" fmla="*/ 5625084 h 5641173"/>
              <a:gd name="connsiteX75" fmla="*/ 8773774 w 11243827"/>
              <a:gd name="connsiteY75" fmla="*/ 5634630 h 5641173"/>
              <a:gd name="connsiteX76" fmla="*/ 8698255 w 11243827"/>
              <a:gd name="connsiteY76" fmla="*/ 5636083 h 5641173"/>
              <a:gd name="connsiteX77" fmla="*/ 8619167 w 11243827"/>
              <a:gd name="connsiteY77" fmla="*/ 5619130 h 5641173"/>
              <a:gd name="connsiteX78" fmla="*/ 8539822 w 11243827"/>
              <a:gd name="connsiteY78" fmla="*/ 5616905 h 5641173"/>
              <a:gd name="connsiteX79" fmla="*/ 8511094 w 11243827"/>
              <a:gd name="connsiteY79" fmla="*/ 5617360 h 5641173"/>
              <a:gd name="connsiteX80" fmla="*/ 8459886 w 11243827"/>
              <a:gd name="connsiteY80" fmla="*/ 5612612 h 5641173"/>
              <a:gd name="connsiteX81" fmla="*/ 8436432 w 11243827"/>
              <a:gd name="connsiteY81" fmla="*/ 5606990 h 5641173"/>
              <a:gd name="connsiteX82" fmla="*/ 8435403 w 11243827"/>
              <a:gd name="connsiteY82" fmla="*/ 5607336 h 5641173"/>
              <a:gd name="connsiteX83" fmla="*/ 8433307 w 11243827"/>
              <a:gd name="connsiteY83" fmla="*/ 5604917 h 5641173"/>
              <a:gd name="connsiteX84" fmla="*/ 8428968 w 11243827"/>
              <a:gd name="connsiteY84" fmla="*/ 5603796 h 5641173"/>
              <a:gd name="connsiteX85" fmla="*/ 8417124 w 11243827"/>
              <a:gd name="connsiteY85" fmla="*/ 5604518 h 5641173"/>
              <a:gd name="connsiteX86" fmla="*/ 8412669 w 11243827"/>
              <a:gd name="connsiteY86" fmla="*/ 5605413 h 5641173"/>
              <a:gd name="connsiteX87" fmla="*/ 8406152 w 11243827"/>
              <a:gd name="connsiteY87" fmla="*/ 5605396 h 5641173"/>
              <a:gd name="connsiteX88" fmla="*/ 8405989 w 11243827"/>
              <a:gd name="connsiteY88" fmla="*/ 5605197 h 5641173"/>
              <a:gd name="connsiteX89" fmla="*/ 8399884 w 11243827"/>
              <a:gd name="connsiteY89" fmla="*/ 5605568 h 5641173"/>
              <a:gd name="connsiteX90" fmla="*/ 8370014 w 11243827"/>
              <a:gd name="connsiteY90" fmla="*/ 5609900 h 5641173"/>
              <a:gd name="connsiteX91" fmla="*/ 8330544 w 11243827"/>
              <a:gd name="connsiteY91" fmla="*/ 5590964 h 5641173"/>
              <a:gd name="connsiteX92" fmla="*/ 8314221 w 11243827"/>
              <a:gd name="connsiteY92" fmla="*/ 5587682 h 5641173"/>
              <a:gd name="connsiteX93" fmla="*/ 8305502 w 11243827"/>
              <a:gd name="connsiteY93" fmla="*/ 5584868 h 5641173"/>
              <a:gd name="connsiteX94" fmla="*/ 8304962 w 11243827"/>
              <a:gd name="connsiteY94" fmla="*/ 5584007 h 5641173"/>
              <a:gd name="connsiteX95" fmla="*/ 8276324 w 11243827"/>
              <a:gd name="connsiteY95" fmla="*/ 5588260 h 5641173"/>
              <a:gd name="connsiteX96" fmla="*/ 8272522 w 11243827"/>
              <a:gd name="connsiteY96" fmla="*/ 5587226 h 5641173"/>
              <a:gd name="connsiteX97" fmla="*/ 8253857 w 11243827"/>
              <a:gd name="connsiteY97" fmla="*/ 5592043 h 5641173"/>
              <a:gd name="connsiteX98" fmla="*/ 8244212 w 11243827"/>
              <a:gd name="connsiteY98" fmla="*/ 5593439 h 5641173"/>
              <a:gd name="connsiteX99" fmla="*/ 8241488 w 11243827"/>
              <a:gd name="connsiteY99" fmla="*/ 5596085 h 5641173"/>
              <a:gd name="connsiteX100" fmla="*/ 8227256 w 11243827"/>
              <a:gd name="connsiteY100" fmla="*/ 5597005 h 5641173"/>
              <a:gd name="connsiteX101" fmla="*/ 8225619 w 11243827"/>
              <a:gd name="connsiteY101" fmla="*/ 5596262 h 5641173"/>
              <a:gd name="connsiteX102" fmla="*/ 8213882 w 11243827"/>
              <a:gd name="connsiteY102" fmla="*/ 5600179 h 5641173"/>
              <a:gd name="connsiteX103" fmla="*/ 8204045 w 11243827"/>
              <a:gd name="connsiteY103" fmla="*/ 5607275 h 5641173"/>
              <a:gd name="connsiteX104" fmla="*/ 8082989 w 11243827"/>
              <a:gd name="connsiteY104" fmla="*/ 5603160 h 5641173"/>
              <a:gd name="connsiteX105" fmla="*/ 7978506 w 11243827"/>
              <a:gd name="connsiteY105" fmla="*/ 5632788 h 5641173"/>
              <a:gd name="connsiteX106" fmla="*/ 7912803 w 11243827"/>
              <a:gd name="connsiteY106" fmla="*/ 5629702 h 5641173"/>
              <a:gd name="connsiteX107" fmla="*/ 7890915 w 11243827"/>
              <a:gd name="connsiteY107" fmla="*/ 5612272 h 5641173"/>
              <a:gd name="connsiteX108" fmla="*/ 7727691 w 11243827"/>
              <a:gd name="connsiteY108" fmla="*/ 5621064 h 5641173"/>
              <a:gd name="connsiteX109" fmla="*/ 7685998 w 11243827"/>
              <a:gd name="connsiteY109" fmla="*/ 5615564 h 5641173"/>
              <a:gd name="connsiteX110" fmla="*/ 7649302 w 11243827"/>
              <a:gd name="connsiteY110" fmla="*/ 5626541 h 5641173"/>
              <a:gd name="connsiteX111" fmla="*/ 7634083 w 11243827"/>
              <a:gd name="connsiteY111" fmla="*/ 5620862 h 5641173"/>
              <a:gd name="connsiteX112" fmla="*/ 7631455 w 11243827"/>
              <a:gd name="connsiteY112" fmla="*/ 5619708 h 5641173"/>
              <a:gd name="connsiteX113" fmla="*/ 7620952 w 11243827"/>
              <a:gd name="connsiteY113" fmla="*/ 5618872 h 5641173"/>
              <a:gd name="connsiteX114" fmla="*/ 7617992 w 11243827"/>
              <a:gd name="connsiteY114" fmla="*/ 5613914 h 5641173"/>
              <a:gd name="connsiteX115" fmla="*/ 7602182 w 11243827"/>
              <a:gd name="connsiteY115" fmla="*/ 5609271 h 5641173"/>
              <a:gd name="connsiteX116" fmla="*/ 7582847 w 11243827"/>
              <a:gd name="connsiteY116" fmla="*/ 5609047 h 5641173"/>
              <a:gd name="connsiteX117" fmla="*/ 7514158 w 11243827"/>
              <a:gd name="connsiteY117" fmla="*/ 5607737 h 5641173"/>
              <a:gd name="connsiteX118" fmla="*/ 7502955 w 11243827"/>
              <a:gd name="connsiteY118" fmla="*/ 5610415 h 5641173"/>
              <a:gd name="connsiteX119" fmla="*/ 7466391 w 11243827"/>
              <a:gd name="connsiteY119" fmla="*/ 5605949 h 5641173"/>
              <a:gd name="connsiteX120" fmla="*/ 7433806 w 11243827"/>
              <a:gd name="connsiteY120" fmla="*/ 5604945 h 5641173"/>
              <a:gd name="connsiteX121" fmla="*/ 7412693 w 11243827"/>
              <a:gd name="connsiteY121" fmla="*/ 5607075 h 5641173"/>
              <a:gd name="connsiteX122" fmla="*/ 7407159 w 11243827"/>
              <a:gd name="connsiteY122" fmla="*/ 5605310 h 5641173"/>
              <a:gd name="connsiteX123" fmla="*/ 7385900 w 11243827"/>
              <a:gd name="connsiteY123" fmla="*/ 5604171 h 5641173"/>
              <a:gd name="connsiteX124" fmla="*/ 7375071 w 11243827"/>
              <a:gd name="connsiteY124" fmla="*/ 5606788 h 5641173"/>
              <a:gd name="connsiteX125" fmla="*/ 7364382 w 11243827"/>
              <a:gd name="connsiteY125" fmla="*/ 5600762 h 5641173"/>
              <a:gd name="connsiteX126" fmla="*/ 7361770 w 11243827"/>
              <a:gd name="connsiteY126" fmla="*/ 5596347 h 5641173"/>
              <a:gd name="connsiteX127" fmla="*/ 7346641 w 11243827"/>
              <a:gd name="connsiteY127" fmla="*/ 5598329 h 5641173"/>
              <a:gd name="connsiteX128" fmla="*/ 7334238 w 11243827"/>
              <a:gd name="connsiteY128" fmla="*/ 5594014 h 5641173"/>
              <a:gd name="connsiteX129" fmla="*/ 7323426 w 11243827"/>
              <a:gd name="connsiteY129" fmla="*/ 5596835 h 5641173"/>
              <a:gd name="connsiteX130" fmla="*/ 7318938 w 11243827"/>
              <a:gd name="connsiteY130" fmla="*/ 5596200 h 5641173"/>
              <a:gd name="connsiteX131" fmla="*/ 7307784 w 11243827"/>
              <a:gd name="connsiteY131" fmla="*/ 5594065 h 5641173"/>
              <a:gd name="connsiteX132" fmla="*/ 7288540 w 11243827"/>
              <a:gd name="connsiteY132" fmla="*/ 5589320 h 5641173"/>
              <a:gd name="connsiteX133" fmla="*/ 7282537 w 11243827"/>
              <a:gd name="connsiteY133" fmla="*/ 5588660 h 5641173"/>
              <a:gd name="connsiteX134" fmla="*/ 7269466 w 11243827"/>
              <a:gd name="connsiteY134" fmla="*/ 5581404 h 5641173"/>
              <a:gd name="connsiteX135" fmla="*/ 7244165 w 11243827"/>
              <a:gd name="connsiteY135" fmla="*/ 5575200 h 5641173"/>
              <a:gd name="connsiteX136" fmla="*/ 7199619 w 11243827"/>
              <a:gd name="connsiteY136" fmla="*/ 5553550 h 5641173"/>
              <a:gd name="connsiteX137" fmla="*/ 7173434 w 11243827"/>
              <a:gd name="connsiteY137" fmla="*/ 5543219 h 5641173"/>
              <a:gd name="connsiteX138" fmla="*/ 7155718 w 11243827"/>
              <a:gd name="connsiteY138" fmla="*/ 5533697 h 5641173"/>
              <a:gd name="connsiteX139" fmla="*/ 7103430 w 11243827"/>
              <a:gd name="connsiteY139" fmla="*/ 5520249 h 5641173"/>
              <a:gd name="connsiteX140" fmla="*/ 7013746 w 11243827"/>
              <a:gd name="connsiteY140" fmla="*/ 5502470 h 5641173"/>
              <a:gd name="connsiteX141" fmla="*/ 6995379 w 11243827"/>
              <a:gd name="connsiteY141" fmla="*/ 5497693 h 5641173"/>
              <a:gd name="connsiteX142" fmla="*/ 6982475 w 11243827"/>
              <a:gd name="connsiteY142" fmla="*/ 5489641 h 5641173"/>
              <a:gd name="connsiteX143" fmla="*/ 6981994 w 11243827"/>
              <a:gd name="connsiteY143" fmla="*/ 5484335 h 5641173"/>
              <a:gd name="connsiteX144" fmla="*/ 6972355 w 11243827"/>
              <a:gd name="connsiteY144" fmla="*/ 5481074 h 5641173"/>
              <a:gd name="connsiteX145" fmla="*/ 6970394 w 11243827"/>
              <a:gd name="connsiteY145" fmla="*/ 5479383 h 5641173"/>
              <a:gd name="connsiteX146" fmla="*/ 6958543 w 11243827"/>
              <a:gd name="connsiteY146" fmla="*/ 5470507 h 5641173"/>
              <a:gd name="connsiteX147" fmla="*/ 6918276 w 11243827"/>
              <a:gd name="connsiteY147" fmla="*/ 5472034 h 5641173"/>
              <a:gd name="connsiteX148" fmla="*/ 6881046 w 11243827"/>
              <a:gd name="connsiteY148" fmla="*/ 5457070 h 5641173"/>
              <a:gd name="connsiteX149" fmla="*/ 6720917 w 11243827"/>
              <a:gd name="connsiteY149" fmla="*/ 5426664 h 5641173"/>
              <a:gd name="connsiteX150" fmla="*/ 6724964 w 11243827"/>
              <a:gd name="connsiteY150" fmla="*/ 5414071 h 5641173"/>
              <a:gd name="connsiteX151" fmla="*/ 6717823 w 11243827"/>
              <a:gd name="connsiteY151" fmla="*/ 5410317 h 5641173"/>
              <a:gd name="connsiteX152" fmla="*/ 6660723 w 11243827"/>
              <a:gd name="connsiteY152" fmla="*/ 5408304 h 5641173"/>
              <a:gd name="connsiteX153" fmla="*/ 6532914 w 11243827"/>
              <a:gd name="connsiteY153" fmla="*/ 5431205 h 5641173"/>
              <a:gd name="connsiteX154" fmla="*/ 6317327 w 11243827"/>
              <a:gd name="connsiteY154" fmla="*/ 5481889 h 5641173"/>
              <a:gd name="connsiteX155" fmla="*/ 6196243 w 11243827"/>
              <a:gd name="connsiteY155" fmla="*/ 5515042 h 5641173"/>
              <a:gd name="connsiteX156" fmla="*/ 6099124 w 11243827"/>
              <a:gd name="connsiteY156" fmla="*/ 5516848 h 5641173"/>
              <a:gd name="connsiteX157" fmla="*/ 6016077 w 11243827"/>
              <a:gd name="connsiteY157" fmla="*/ 5528642 h 5641173"/>
              <a:gd name="connsiteX158" fmla="*/ 6004389 w 11243827"/>
              <a:gd name="connsiteY158" fmla="*/ 5531206 h 5641173"/>
              <a:gd name="connsiteX159" fmla="*/ 5933945 w 11243827"/>
              <a:gd name="connsiteY159" fmla="*/ 5538840 h 5641173"/>
              <a:gd name="connsiteX160" fmla="*/ 5883936 w 11243827"/>
              <a:gd name="connsiteY160" fmla="*/ 5553807 h 5641173"/>
              <a:gd name="connsiteX161" fmla="*/ 5798331 w 11243827"/>
              <a:gd name="connsiteY161" fmla="*/ 5564248 h 5641173"/>
              <a:gd name="connsiteX162" fmla="*/ 5712738 w 11243827"/>
              <a:gd name="connsiteY162" fmla="*/ 5573120 h 5641173"/>
              <a:gd name="connsiteX163" fmla="*/ 5681342 w 11243827"/>
              <a:gd name="connsiteY163" fmla="*/ 5575621 h 5641173"/>
              <a:gd name="connsiteX164" fmla="*/ 5627167 w 11243827"/>
              <a:gd name="connsiteY164" fmla="*/ 5583215 h 5641173"/>
              <a:gd name="connsiteX165" fmla="*/ 5591414 w 11243827"/>
              <a:gd name="connsiteY165" fmla="*/ 5587695 h 5641173"/>
              <a:gd name="connsiteX166" fmla="*/ 5583028 w 11243827"/>
              <a:gd name="connsiteY166" fmla="*/ 5580877 h 5641173"/>
              <a:gd name="connsiteX167" fmla="*/ 5549426 w 11243827"/>
              <a:gd name="connsiteY167" fmla="*/ 5582858 h 5641173"/>
              <a:gd name="connsiteX168" fmla="*/ 5519999 w 11243827"/>
              <a:gd name="connsiteY168" fmla="*/ 5592246 h 5641173"/>
              <a:gd name="connsiteX169" fmla="*/ 5480028 w 11243827"/>
              <a:gd name="connsiteY169" fmla="*/ 5597282 h 5641173"/>
              <a:gd name="connsiteX170" fmla="*/ 5456175 w 11243827"/>
              <a:gd name="connsiteY170" fmla="*/ 5600371 h 5641173"/>
              <a:gd name="connsiteX171" fmla="*/ 5388463 w 11243827"/>
              <a:gd name="connsiteY171" fmla="*/ 5602638 h 5641173"/>
              <a:gd name="connsiteX172" fmla="*/ 5265898 w 11243827"/>
              <a:gd name="connsiteY172" fmla="*/ 5591830 h 5641173"/>
              <a:gd name="connsiteX173" fmla="*/ 5231231 w 11243827"/>
              <a:gd name="connsiteY173" fmla="*/ 5592790 h 5641173"/>
              <a:gd name="connsiteX174" fmla="*/ 5226996 w 11243827"/>
              <a:gd name="connsiteY174" fmla="*/ 5595040 h 5641173"/>
              <a:gd name="connsiteX175" fmla="*/ 5175988 w 11243827"/>
              <a:gd name="connsiteY175" fmla="*/ 5588131 h 5641173"/>
              <a:gd name="connsiteX176" fmla="*/ 5107470 w 11243827"/>
              <a:gd name="connsiteY176" fmla="*/ 5594771 h 5641173"/>
              <a:gd name="connsiteX177" fmla="*/ 5027868 w 11243827"/>
              <a:gd name="connsiteY177" fmla="*/ 5605624 h 5641173"/>
              <a:gd name="connsiteX178" fmla="*/ 5007324 w 11243827"/>
              <a:gd name="connsiteY178" fmla="*/ 5609209 h 5641173"/>
              <a:gd name="connsiteX179" fmla="*/ 4952559 w 11243827"/>
              <a:gd name="connsiteY179" fmla="*/ 5611402 h 5641173"/>
              <a:gd name="connsiteX180" fmla="*/ 4826081 w 11243827"/>
              <a:gd name="connsiteY180" fmla="*/ 5616191 h 5641173"/>
              <a:gd name="connsiteX181" fmla="*/ 4823501 w 11243827"/>
              <a:gd name="connsiteY181" fmla="*/ 5619174 h 5641173"/>
              <a:gd name="connsiteX182" fmla="*/ 4813093 w 11243827"/>
              <a:gd name="connsiteY182" fmla="*/ 5620026 h 5641173"/>
              <a:gd name="connsiteX183" fmla="*/ 4810563 w 11243827"/>
              <a:gd name="connsiteY183" fmla="*/ 5620787 h 5641173"/>
              <a:gd name="connsiteX184" fmla="*/ 4795818 w 11243827"/>
              <a:gd name="connsiteY184" fmla="*/ 5624618 h 5641173"/>
              <a:gd name="connsiteX185" fmla="*/ 4758404 w 11243827"/>
              <a:gd name="connsiteY185" fmla="*/ 5619510 h 5641173"/>
              <a:gd name="connsiteX186" fmla="*/ 4717254 w 11243827"/>
              <a:gd name="connsiteY186" fmla="*/ 5624155 h 5641173"/>
              <a:gd name="connsiteX187" fmla="*/ 4591958 w 11243827"/>
              <a:gd name="connsiteY187" fmla="*/ 5624710 h 5641173"/>
              <a:gd name="connsiteX188" fmla="*/ 4476215 w 11243827"/>
              <a:gd name="connsiteY188" fmla="*/ 5628210 h 5641173"/>
              <a:gd name="connsiteX189" fmla="*/ 4425193 w 11243827"/>
              <a:gd name="connsiteY189" fmla="*/ 5627414 h 5641173"/>
              <a:gd name="connsiteX190" fmla="*/ 4383866 w 11243827"/>
              <a:gd name="connsiteY190" fmla="*/ 5626546 h 5641173"/>
              <a:gd name="connsiteX191" fmla="*/ 4385596 w 11243827"/>
              <a:gd name="connsiteY191" fmla="*/ 5634646 h 5641173"/>
              <a:gd name="connsiteX192" fmla="*/ 4360864 w 11243827"/>
              <a:gd name="connsiteY192" fmla="*/ 5641173 h 5641173"/>
              <a:gd name="connsiteX193" fmla="*/ 4328321 w 11243827"/>
              <a:gd name="connsiteY193" fmla="*/ 5626332 h 5641173"/>
              <a:gd name="connsiteX194" fmla="*/ 4309842 w 11243827"/>
              <a:gd name="connsiteY194" fmla="*/ 5626471 h 5641173"/>
              <a:gd name="connsiteX195" fmla="*/ 4277424 w 11243827"/>
              <a:gd name="connsiteY195" fmla="*/ 5631598 h 5641173"/>
              <a:gd name="connsiteX196" fmla="*/ 4266627 w 11243827"/>
              <a:gd name="connsiteY196" fmla="*/ 5633969 h 5641173"/>
              <a:gd name="connsiteX197" fmla="*/ 4185525 w 11243827"/>
              <a:gd name="connsiteY197" fmla="*/ 5617508 h 5641173"/>
              <a:gd name="connsiteX198" fmla="*/ 4177617 w 11243827"/>
              <a:gd name="connsiteY198" fmla="*/ 5610903 h 5641173"/>
              <a:gd name="connsiteX199" fmla="*/ 4136948 w 11243827"/>
              <a:gd name="connsiteY199" fmla="*/ 5608031 h 5641173"/>
              <a:gd name="connsiteX200" fmla="*/ 4132323 w 11243827"/>
              <a:gd name="connsiteY200" fmla="*/ 5609784 h 5641173"/>
              <a:gd name="connsiteX201" fmla="*/ 4098620 w 11243827"/>
              <a:gd name="connsiteY201" fmla="*/ 5599672 h 5641173"/>
              <a:gd name="connsiteX202" fmla="*/ 3963475 w 11243827"/>
              <a:gd name="connsiteY202" fmla="*/ 5581841 h 5641173"/>
              <a:gd name="connsiteX203" fmla="*/ 3703613 w 11243827"/>
              <a:gd name="connsiteY203" fmla="*/ 5572482 h 5641173"/>
              <a:gd name="connsiteX204" fmla="*/ 3432987 w 11243827"/>
              <a:gd name="connsiteY204" fmla="*/ 5545768 h 5641173"/>
              <a:gd name="connsiteX205" fmla="*/ 3176381 w 11243827"/>
              <a:gd name="connsiteY205" fmla="*/ 5556110 h 5641173"/>
              <a:gd name="connsiteX206" fmla="*/ 2710156 w 11243827"/>
              <a:gd name="connsiteY206" fmla="*/ 5527517 h 5641173"/>
              <a:gd name="connsiteX207" fmla="*/ 2550206 w 11243827"/>
              <a:gd name="connsiteY207" fmla="*/ 5524958 h 5641173"/>
              <a:gd name="connsiteX208" fmla="*/ 2443041 w 11243827"/>
              <a:gd name="connsiteY208" fmla="*/ 5523990 h 5641173"/>
              <a:gd name="connsiteX209" fmla="*/ 2435613 w 11243827"/>
              <a:gd name="connsiteY209" fmla="*/ 5526704 h 5641173"/>
              <a:gd name="connsiteX210" fmla="*/ 2405682 w 11243827"/>
              <a:gd name="connsiteY210" fmla="*/ 5528307 h 5641173"/>
              <a:gd name="connsiteX211" fmla="*/ 2397487 w 11243827"/>
              <a:gd name="connsiteY211" fmla="*/ 5540337 h 5641173"/>
              <a:gd name="connsiteX212" fmla="*/ 2297454 w 11243827"/>
              <a:gd name="connsiteY212" fmla="*/ 5550765 h 5641173"/>
              <a:gd name="connsiteX213" fmla="*/ 2056700 w 11243827"/>
              <a:gd name="connsiteY213" fmla="*/ 5555489 h 5641173"/>
              <a:gd name="connsiteX214" fmla="*/ 1878530 w 11243827"/>
              <a:gd name="connsiteY214" fmla="*/ 5535330 h 5641173"/>
              <a:gd name="connsiteX215" fmla="*/ 1859292 w 11243827"/>
              <a:gd name="connsiteY215" fmla="*/ 5535461 h 5641173"/>
              <a:gd name="connsiteX216" fmla="*/ 1835626 w 11243827"/>
              <a:gd name="connsiteY216" fmla="*/ 5533793 h 5641173"/>
              <a:gd name="connsiteX217" fmla="*/ 1798939 w 11243827"/>
              <a:gd name="connsiteY217" fmla="*/ 5540285 h 5641173"/>
              <a:gd name="connsiteX218" fmla="*/ 1779046 w 11243827"/>
              <a:gd name="connsiteY218" fmla="*/ 5549949 h 5641173"/>
              <a:gd name="connsiteX219" fmla="*/ 1772421 w 11243827"/>
              <a:gd name="connsiteY219" fmla="*/ 5549018 h 5641173"/>
              <a:gd name="connsiteX220" fmla="*/ 1772052 w 11243827"/>
              <a:gd name="connsiteY220" fmla="*/ 5545689 h 5641173"/>
              <a:gd name="connsiteX221" fmla="*/ 1711543 w 11243827"/>
              <a:gd name="connsiteY221" fmla="*/ 5534558 h 5641173"/>
              <a:gd name="connsiteX222" fmla="*/ 1698891 w 11243827"/>
              <a:gd name="connsiteY222" fmla="*/ 5513187 h 5641173"/>
              <a:gd name="connsiteX223" fmla="*/ 1538763 w 11243827"/>
              <a:gd name="connsiteY223" fmla="*/ 5482781 h 5641173"/>
              <a:gd name="connsiteX224" fmla="*/ 1501533 w 11243827"/>
              <a:gd name="connsiteY224" fmla="*/ 5467817 h 5641173"/>
              <a:gd name="connsiteX225" fmla="*/ 1461266 w 11243827"/>
              <a:gd name="connsiteY225" fmla="*/ 5469343 h 5641173"/>
              <a:gd name="connsiteX226" fmla="*/ 1449415 w 11243827"/>
              <a:gd name="connsiteY226" fmla="*/ 5460467 h 5641173"/>
              <a:gd name="connsiteX227" fmla="*/ 1447454 w 11243827"/>
              <a:gd name="connsiteY227" fmla="*/ 5458776 h 5641173"/>
              <a:gd name="connsiteX228" fmla="*/ 1437814 w 11243827"/>
              <a:gd name="connsiteY228" fmla="*/ 5455515 h 5641173"/>
              <a:gd name="connsiteX229" fmla="*/ 1437334 w 11243827"/>
              <a:gd name="connsiteY229" fmla="*/ 5450209 h 5641173"/>
              <a:gd name="connsiteX230" fmla="*/ 1424429 w 11243827"/>
              <a:gd name="connsiteY230" fmla="*/ 5442157 h 5641173"/>
              <a:gd name="connsiteX231" fmla="*/ 1406063 w 11243827"/>
              <a:gd name="connsiteY231" fmla="*/ 5437380 h 5641173"/>
              <a:gd name="connsiteX232" fmla="*/ 1316379 w 11243827"/>
              <a:gd name="connsiteY232" fmla="*/ 5419601 h 5641173"/>
              <a:gd name="connsiteX233" fmla="*/ 1264090 w 11243827"/>
              <a:gd name="connsiteY233" fmla="*/ 5406153 h 5641173"/>
              <a:gd name="connsiteX234" fmla="*/ 1246374 w 11243827"/>
              <a:gd name="connsiteY234" fmla="*/ 5396631 h 5641173"/>
              <a:gd name="connsiteX235" fmla="*/ 1220190 w 11243827"/>
              <a:gd name="connsiteY235" fmla="*/ 5386301 h 5641173"/>
              <a:gd name="connsiteX236" fmla="*/ 1175643 w 11243827"/>
              <a:gd name="connsiteY236" fmla="*/ 5364651 h 5641173"/>
              <a:gd name="connsiteX237" fmla="*/ 1150342 w 11243827"/>
              <a:gd name="connsiteY237" fmla="*/ 5358447 h 5641173"/>
              <a:gd name="connsiteX238" fmla="*/ 1137272 w 11243827"/>
              <a:gd name="connsiteY238" fmla="*/ 5351191 h 5641173"/>
              <a:gd name="connsiteX239" fmla="*/ 1131268 w 11243827"/>
              <a:gd name="connsiteY239" fmla="*/ 5350530 h 5641173"/>
              <a:gd name="connsiteX240" fmla="*/ 1112024 w 11243827"/>
              <a:gd name="connsiteY240" fmla="*/ 5345786 h 5641173"/>
              <a:gd name="connsiteX241" fmla="*/ 1100870 w 11243827"/>
              <a:gd name="connsiteY241" fmla="*/ 5343651 h 5641173"/>
              <a:gd name="connsiteX242" fmla="*/ 1096383 w 11243827"/>
              <a:gd name="connsiteY242" fmla="*/ 5343015 h 5641173"/>
              <a:gd name="connsiteX243" fmla="*/ 1085571 w 11243827"/>
              <a:gd name="connsiteY243" fmla="*/ 5345836 h 5641173"/>
              <a:gd name="connsiteX244" fmla="*/ 1073168 w 11243827"/>
              <a:gd name="connsiteY244" fmla="*/ 5341521 h 5641173"/>
              <a:gd name="connsiteX245" fmla="*/ 1058039 w 11243827"/>
              <a:gd name="connsiteY245" fmla="*/ 5343504 h 5641173"/>
              <a:gd name="connsiteX246" fmla="*/ 1055426 w 11243827"/>
              <a:gd name="connsiteY246" fmla="*/ 5339088 h 5641173"/>
              <a:gd name="connsiteX247" fmla="*/ 1044738 w 11243827"/>
              <a:gd name="connsiteY247" fmla="*/ 5333063 h 5641173"/>
              <a:gd name="connsiteX248" fmla="*/ 1033909 w 11243827"/>
              <a:gd name="connsiteY248" fmla="*/ 5335680 h 5641173"/>
              <a:gd name="connsiteX249" fmla="*/ 1012649 w 11243827"/>
              <a:gd name="connsiteY249" fmla="*/ 5334541 h 5641173"/>
              <a:gd name="connsiteX250" fmla="*/ 1007115 w 11243827"/>
              <a:gd name="connsiteY250" fmla="*/ 5332775 h 5641173"/>
              <a:gd name="connsiteX251" fmla="*/ 986002 w 11243827"/>
              <a:gd name="connsiteY251" fmla="*/ 5334906 h 5641173"/>
              <a:gd name="connsiteX252" fmla="*/ 953418 w 11243827"/>
              <a:gd name="connsiteY252" fmla="*/ 5333901 h 5641173"/>
              <a:gd name="connsiteX253" fmla="*/ 916854 w 11243827"/>
              <a:gd name="connsiteY253" fmla="*/ 5329435 h 5641173"/>
              <a:gd name="connsiteX254" fmla="*/ 905651 w 11243827"/>
              <a:gd name="connsiteY254" fmla="*/ 5332114 h 5641173"/>
              <a:gd name="connsiteX255" fmla="*/ 836961 w 11243827"/>
              <a:gd name="connsiteY255" fmla="*/ 5330803 h 5641173"/>
              <a:gd name="connsiteX256" fmla="*/ 817627 w 11243827"/>
              <a:gd name="connsiteY256" fmla="*/ 5330580 h 5641173"/>
              <a:gd name="connsiteX257" fmla="*/ 801817 w 11243827"/>
              <a:gd name="connsiteY257" fmla="*/ 5325937 h 5641173"/>
              <a:gd name="connsiteX258" fmla="*/ 798857 w 11243827"/>
              <a:gd name="connsiteY258" fmla="*/ 5320979 h 5641173"/>
              <a:gd name="connsiteX259" fmla="*/ 788354 w 11243827"/>
              <a:gd name="connsiteY259" fmla="*/ 5320143 h 5641173"/>
              <a:gd name="connsiteX260" fmla="*/ 785726 w 11243827"/>
              <a:gd name="connsiteY260" fmla="*/ 5318989 h 5641173"/>
              <a:gd name="connsiteX261" fmla="*/ 770507 w 11243827"/>
              <a:gd name="connsiteY261" fmla="*/ 5313309 h 5641173"/>
              <a:gd name="connsiteX262" fmla="*/ 733810 w 11243827"/>
              <a:gd name="connsiteY262" fmla="*/ 5324286 h 5641173"/>
              <a:gd name="connsiteX263" fmla="*/ 692117 w 11243827"/>
              <a:gd name="connsiteY263" fmla="*/ 5318786 h 5641173"/>
              <a:gd name="connsiteX264" fmla="*/ 528894 w 11243827"/>
              <a:gd name="connsiteY264" fmla="*/ 5327578 h 5641173"/>
              <a:gd name="connsiteX265" fmla="*/ 507005 w 11243827"/>
              <a:gd name="connsiteY265" fmla="*/ 5310149 h 5641173"/>
              <a:gd name="connsiteX266" fmla="*/ 441302 w 11243827"/>
              <a:gd name="connsiteY266" fmla="*/ 5307062 h 5641173"/>
              <a:gd name="connsiteX267" fmla="*/ 336819 w 11243827"/>
              <a:gd name="connsiteY267" fmla="*/ 5336690 h 5641173"/>
              <a:gd name="connsiteX268" fmla="*/ 215763 w 11243827"/>
              <a:gd name="connsiteY268" fmla="*/ 5332575 h 5641173"/>
              <a:gd name="connsiteX269" fmla="*/ 205927 w 11243827"/>
              <a:gd name="connsiteY269" fmla="*/ 5339672 h 5641173"/>
              <a:gd name="connsiteX270" fmla="*/ 194189 w 11243827"/>
              <a:gd name="connsiteY270" fmla="*/ 5343588 h 5641173"/>
              <a:gd name="connsiteX271" fmla="*/ 192552 w 11243827"/>
              <a:gd name="connsiteY271" fmla="*/ 5342845 h 5641173"/>
              <a:gd name="connsiteX272" fmla="*/ 178320 w 11243827"/>
              <a:gd name="connsiteY272" fmla="*/ 5343766 h 5641173"/>
              <a:gd name="connsiteX273" fmla="*/ 175596 w 11243827"/>
              <a:gd name="connsiteY273" fmla="*/ 5346411 h 5641173"/>
              <a:gd name="connsiteX274" fmla="*/ 165951 w 11243827"/>
              <a:gd name="connsiteY274" fmla="*/ 5347808 h 5641173"/>
              <a:gd name="connsiteX275" fmla="*/ 147287 w 11243827"/>
              <a:gd name="connsiteY275" fmla="*/ 5352625 h 5641173"/>
              <a:gd name="connsiteX276" fmla="*/ 143484 w 11243827"/>
              <a:gd name="connsiteY276" fmla="*/ 5351591 h 5641173"/>
              <a:gd name="connsiteX277" fmla="*/ 114847 w 11243827"/>
              <a:gd name="connsiteY277" fmla="*/ 5355844 h 5641173"/>
              <a:gd name="connsiteX278" fmla="*/ 114306 w 11243827"/>
              <a:gd name="connsiteY278" fmla="*/ 5354983 h 5641173"/>
              <a:gd name="connsiteX279" fmla="*/ 105588 w 11243827"/>
              <a:gd name="connsiteY279" fmla="*/ 5352169 h 5641173"/>
              <a:gd name="connsiteX280" fmla="*/ 89264 w 11243827"/>
              <a:gd name="connsiteY280" fmla="*/ 5348886 h 5641173"/>
              <a:gd name="connsiteX281" fmla="*/ 49794 w 11243827"/>
              <a:gd name="connsiteY281" fmla="*/ 5329950 h 5641173"/>
              <a:gd name="connsiteX282" fmla="*/ 19924 w 11243827"/>
              <a:gd name="connsiteY282" fmla="*/ 5334282 h 5641173"/>
              <a:gd name="connsiteX283" fmla="*/ 13819 w 11243827"/>
              <a:gd name="connsiteY283" fmla="*/ 5334653 h 5641173"/>
              <a:gd name="connsiteX284" fmla="*/ 13657 w 11243827"/>
              <a:gd name="connsiteY284" fmla="*/ 5334455 h 5641173"/>
              <a:gd name="connsiteX285" fmla="*/ 7139 w 11243827"/>
              <a:gd name="connsiteY285" fmla="*/ 5334438 h 5641173"/>
              <a:gd name="connsiteX286" fmla="*/ 2684 w 11243827"/>
              <a:gd name="connsiteY286" fmla="*/ 5335333 h 5641173"/>
              <a:gd name="connsiteX287" fmla="*/ 0 w 11243827"/>
              <a:gd name="connsiteY287" fmla="*/ 5335496 h 5641173"/>
              <a:gd name="connsiteX288" fmla="*/ 0 w 11243827"/>
              <a:gd name="connsiteY288" fmla="*/ 10592 h 5641173"/>
              <a:gd name="connsiteX0-1" fmla="*/ 11243827 w 11243827"/>
              <a:gd name="connsiteY0-2" fmla="*/ 0 h 5641173"/>
              <a:gd name="connsiteX1-3" fmla="*/ 11243827 w 11243827"/>
              <a:gd name="connsiteY1-4" fmla="*/ 1470035 h 5641173"/>
              <a:gd name="connsiteX2-5" fmla="*/ 11243827 w 11243827"/>
              <a:gd name="connsiteY2-6" fmla="*/ 5001571 h 5641173"/>
              <a:gd name="connsiteX3-7" fmla="*/ 11243827 w 11243827"/>
              <a:gd name="connsiteY3-8" fmla="*/ 5209610 h 5641173"/>
              <a:gd name="connsiteX4-9" fmla="*/ 11240675 w 11243827"/>
              <a:gd name="connsiteY4-10" fmla="*/ 5210442 h 5641173"/>
              <a:gd name="connsiteX5-11" fmla="*/ 11179959 w 11243827"/>
              <a:gd name="connsiteY5-12" fmla="*/ 5221199 h 5641173"/>
              <a:gd name="connsiteX6-13" fmla="*/ 11105493 w 11243827"/>
              <a:gd name="connsiteY6-14" fmla="*/ 5259905 h 5641173"/>
              <a:gd name="connsiteX7-15" fmla="*/ 11078640 w 11243827"/>
              <a:gd name="connsiteY7-16" fmla="*/ 5263531 h 5641173"/>
              <a:gd name="connsiteX8-17" fmla="*/ 11079616 w 11243827"/>
              <a:gd name="connsiteY8-18" fmla="*/ 5270380 h 5641173"/>
              <a:gd name="connsiteX9-19" fmla="*/ 11069641 w 11243827"/>
              <a:gd name="connsiteY9-20" fmla="*/ 5270884 h 5641173"/>
              <a:gd name="connsiteX10-21" fmla="*/ 11047377 w 11243827"/>
              <a:gd name="connsiteY10-22" fmla="*/ 5271051 h 5641173"/>
              <a:gd name="connsiteX11-23" fmla="*/ 10980705 w 11243827"/>
              <a:gd name="connsiteY11-24" fmla="*/ 5272951 h 5641173"/>
              <a:gd name="connsiteX12-25" fmla="*/ 10962514 w 11243827"/>
              <a:gd name="connsiteY12-26" fmla="*/ 5286084 h 5641173"/>
              <a:gd name="connsiteX13-27" fmla="*/ 10945307 w 11243827"/>
              <a:gd name="connsiteY13-28" fmla="*/ 5286290 h 5641173"/>
              <a:gd name="connsiteX14-29" fmla="*/ 10845516 w 11243827"/>
              <a:gd name="connsiteY14-30" fmla="*/ 5303894 h 5641173"/>
              <a:gd name="connsiteX15-31" fmla="*/ 10831795 w 11243827"/>
              <a:gd name="connsiteY15-32" fmla="*/ 5305210 h 5641173"/>
              <a:gd name="connsiteX16-33" fmla="*/ 10824365 w 11243827"/>
              <a:gd name="connsiteY16-34" fmla="*/ 5311111 h 5641173"/>
              <a:gd name="connsiteX17-35" fmla="*/ 10797756 w 11243827"/>
              <a:gd name="connsiteY17-36" fmla="*/ 5312285 h 5641173"/>
              <a:gd name="connsiteX18-37" fmla="*/ 10796525 w 11243827"/>
              <a:gd name="connsiteY18-38" fmla="*/ 5315645 h 5641173"/>
              <a:gd name="connsiteX19-39" fmla="*/ 10709063 w 11243827"/>
              <a:gd name="connsiteY19-40" fmla="*/ 5344492 h 5641173"/>
              <a:gd name="connsiteX20-41" fmla="*/ 10694078 w 11243827"/>
              <a:gd name="connsiteY20-42" fmla="*/ 5349258 h 5641173"/>
              <a:gd name="connsiteX21-43" fmla="*/ 10681131 w 11243827"/>
              <a:gd name="connsiteY21-44" fmla="*/ 5347812 h 5641173"/>
              <a:gd name="connsiteX22-45" fmla="*/ 10609448 w 11243827"/>
              <a:gd name="connsiteY22-46" fmla="*/ 5351931 h 5641173"/>
              <a:gd name="connsiteX23-47" fmla="*/ 10592397 w 11243827"/>
              <a:gd name="connsiteY23-48" fmla="*/ 5349402 h 5641173"/>
              <a:gd name="connsiteX24-49" fmla="*/ 10585227 w 11243827"/>
              <a:gd name="connsiteY24-50" fmla="*/ 5344063 h 5641173"/>
              <a:gd name="connsiteX25-51" fmla="*/ 10557472 w 11243827"/>
              <a:gd name="connsiteY25-52" fmla="*/ 5354151 h 5641173"/>
              <a:gd name="connsiteX26-53" fmla="*/ 10514646 w 11243827"/>
              <a:gd name="connsiteY26-54" fmla="*/ 5361064 h 5641173"/>
              <a:gd name="connsiteX27-55" fmla="*/ 10494292 w 11243827"/>
              <a:gd name="connsiteY27-56" fmla="*/ 5366054 h 5641173"/>
              <a:gd name="connsiteX28-57" fmla="*/ 10477869 w 11243827"/>
              <a:gd name="connsiteY28-58" fmla="*/ 5363025 h 5641173"/>
              <a:gd name="connsiteX29-59" fmla="*/ 10384411 w 11243827"/>
              <a:gd name="connsiteY29-60" fmla="*/ 5362257 h 5641173"/>
              <a:gd name="connsiteX30-61" fmla="*/ 10362921 w 11243827"/>
              <a:gd name="connsiteY30-62" fmla="*/ 5357444 h 5641173"/>
              <a:gd name="connsiteX31-63" fmla="*/ 10352736 w 11243827"/>
              <a:gd name="connsiteY31-64" fmla="*/ 5347851 h 5641173"/>
              <a:gd name="connsiteX32-65" fmla="*/ 10344754 w 11243827"/>
              <a:gd name="connsiteY32-66" fmla="*/ 5351272 h 5641173"/>
              <a:gd name="connsiteX33-67" fmla="*/ 10288226 w 11243827"/>
              <a:gd name="connsiteY33-68" fmla="*/ 5351613 h 5641173"/>
              <a:gd name="connsiteX34-69" fmla="*/ 10251350 w 11243827"/>
              <a:gd name="connsiteY34-70" fmla="*/ 5352711 h 5641173"/>
              <a:gd name="connsiteX35-71" fmla="*/ 10249108 w 11243827"/>
              <a:gd name="connsiteY35-72" fmla="*/ 5365881 h 5641173"/>
              <a:gd name="connsiteX36-73" fmla="*/ 10216272 w 11243827"/>
              <a:gd name="connsiteY36-74" fmla="*/ 5370573 h 5641173"/>
              <a:gd name="connsiteX37-75" fmla="*/ 10181278 w 11243827"/>
              <a:gd name="connsiteY37-76" fmla="*/ 5362119 h 5641173"/>
              <a:gd name="connsiteX38-77" fmla="*/ 10140033 w 11243827"/>
              <a:gd name="connsiteY38-78" fmla="*/ 5363304 h 5641173"/>
              <a:gd name="connsiteX39-79" fmla="*/ 10115353 w 11243827"/>
              <a:gd name="connsiteY39-80" fmla="*/ 5363869 h 5641173"/>
              <a:gd name="connsiteX40-81" fmla="*/ 10050578 w 11243827"/>
              <a:gd name="connsiteY40-82" fmla="*/ 5376153 h 5641173"/>
              <a:gd name="connsiteX41-83" fmla="*/ 9945478 w 11243827"/>
              <a:gd name="connsiteY41-84" fmla="*/ 5422859 h 5641173"/>
              <a:gd name="connsiteX42-85" fmla="*/ 9912481 w 11243827"/>
              <a:gd name="connsiteY42-86" fmla="*/ 5429477 h 5641173"/>
              <a:gd name="connsiteX43-87" fmla="*/ 9906713 w 11243827"/>
              <a:gd name="connsiteY43-88" fmla="*/ 5426784 h 5641173"/>
              <a:gd name="connsiteX44-89" fmla="*/ 9742436 w 11243827"/>
              <a:gd name="connsiteY44-90" fmla="*/ 5454834 h 5641173"/>
              <a:gd name="connsiteX45-91" fmla="*/ 9713044 w 11243827"/>
              <a:gd name="connsiteY45-92" fmla="*/ 5456476 h 5641173"/>
              <a:gd name="connsiteX46-93" fmla="*/ 9691033 w 11243827"/>
              <a:gd name="connsiteY46-94" fmla="*/ 5455451 h 5641173"/>
              <a:gd name="connsiteX47-95" fmla="*/ 9638355 w 11243827"/>
              <a:gd name="connsiteY47-96" fmla="*/ 5464794 h 5641173"/>
              <a:gd name="connsiteX48-97" fmla="*/ 9552434 w 11243827"/>
              <a:gd name="connsiteY48-98" fmla="*/ 5485280 h 5641173"/>
              <a:gd name="connsiteX49-99" fmla="*/ 9533883 w 11243827"/>
              <a:gd name="connsiteY49-100" fmla="*/ 5488516 h 5641173"/>
              <a:gd name="connsiteX50-101" fmla="*/ 9516916 w 11243827"/>
              <a:gd name="connsiteY50-102" fmla="*/ 5486828 h 5641173"/>
              <a:gd name="connsiteX51-103" fmla="*/ 9512093 w 11243827"/>
              <a:gd name="connsiteY51-104" fmla="*/ 5482541 h 5641173"/>
              <a:gd name="connsiteX52-105" fmla="*/ 9501725 w 11243827"/>
              <a:gd name="connsiteY52-106" fmla="*/ 5483603 h 5641173"/>
              <a:gd name="connsiteX53-107" fmla="*/ 9498754 w 11243827"/>
              <a:gd name="connsiteY53-108" fmla="*/ 5482951 h 5641173"/>
              <a:gd name="connsiteX54-109" fmla="*/ 9481932 w 11243827"/>
              <a:gd name="connsiteY54-110" fmla="*/ 5480151 h 5641173"/>
              <a:gd name="connsiteX55-111" fmla="*/ 9451321 w 11243827"/>
              <a:gd name="connsiteY55-112" fmla="*/ 5497375 h 5641173"/>
              <a:gd name="connsiteX56-113" fmla="*/ 9409298 w 11243827"/>
              <a:gd name="connsiteY56-114" fmla="*/ 5499478 h 5641173"/>
              <a:gd name="connsiteX57-115" fmla="*/ 9257007 w 11243827"/>
              <a:gd name="connsiteY57-116" fmla="*/ 5537183 h 5641173"/>
              <a:gd name="connsiteX58-117" fmla="*/ 9229078 w 11243827"/>
              <a:gd name="connsiteY58-118" fmla="*/ 5524154 h 5641173"/>
              <a:gd name="connsiteX59-119" fmla="*/ 9165105 w 11243827"/>
              <a:gd name="connsiteY59-120" fmla="*/ 5532892 h 5641173"/>
              <a:gd name="connsiteX60-121" fmla="*/ 9077301 w 11243827"/>
              <a:gd name="connsiteY60-122" fmla="*/ 5580356 h 5641173"/>
              <a:gd name="connsiteX61-123" fmla="*/ 8960065 w 11243827"/>
              <a:gd name="connsiteY61-124" fmla="*/ 5597982 h 5641173"/>
              <a:gd name="connsiteX62-125" fmla="*/ 8953536 w 11243827"/>
              <a:gd name="connsiteY62-126" fmla="*/ 5606638 h 5641173"/>
              <a:gd name="connsiteX63-127" fmla="*/ 8943907 w 11243827"/>
              <a:gd name="connsiteY63-128" fmla="*/ 5612541 h 5641173"/>
              <a:gd name="connsiteX64-129" fmla="*/ 8942046 w 11243827"/>
              <a:gd name="connsiteY64-130" fmla="*/ 5612112 h 5641173"/>
              <a:gd name="connsiteX65-131" fmla="*/ 8928824 w 11243827"/>
              <a:gd name="connsiteY65-132" fmla="*/ 5615549 h 5641173"/>
              <a:gd name="connsiteX66-133" fmla="*/ 8927294 w 11243827"/>
              <a:gd name="connsiteY66-134" fmla="*/ 5618607 h 5641173"/>
              <a:gd name="connsiteX67-135" fmla="*/ 8918651 w 11243827"/>
              <a:gd name="connsiteY67-136" fmla="*/ 5621688 h 5641173"/>
              <a:gd name="connsiteX68-137" fmla="*/ 8902772 w 11243827"/>
              <a:gd name="connsiteY68-138" fmla="*/ 5629703 h 5641173"/>
              <a:gd name="connsiteX69-139" fmla="*/ 8898724 w 11243827"/>
              <a:gd name="connsiteY69-140" fmla="*/ 5629379 h 5641173"/>
              <a:gd name="connsiteX70-141" fmla="*/ 8873099 w 11243827"/>
              <a:gd name="connsiteY70-142" fmla="*/ 5638628 h 5641173"/>
              <a:gd name="connsiteX71-143" fmla="*/ 8872234 w 11243827"/>
              <a:gd name="connsiteY71-144" fmla="*/ 5637889 h 5641173"/>
              <a:gd name="connsiteX72-145" fmla="*/ 8862777 w 11243827"/>
              <a:gd name="connsiteY72-146" fmla="*/ 5636711 h 5641173"/>
              <a:gd name="connsiteX73-147" fmla="*/ 8845869 w 11243827"/>
              <a:gd name="connsiteY73-148" fmla="*/ 5636436 h 5641173"/>
              <a:gd name="connsiteX74-149" fmla="*/ 8800548 w 11243827"/>
              <a:gd name="connsiteY74-150" fmla="*/ 5625084 h 5641173"/>
              <a:gd name="connsiteX75-151" fmla="*/ 8773774 w 11243827"/>
              <a:gd name="connsiteY75-152" fmla="*/ 5634630 h 5641173"/>
              <a:gd name="connsiteX76-153" fmla="*/ 8698255 w 11243827"/>
              <a:gd name="connsiteY76-154" fmla="*/ 5636083 h 5641173"/>
              <a:gd name="connsiteX77-155" fmla="*/ 8619167 w 11243827"/>
              <a:gd name="connsiteY77-156" fmla="*/ 5619130 h 5641173"/>
              <a:gd name="connsiteX78-157" fmla="*/ 8539822 w 11243827"/>
              <a:gd name="connsiteY78-158" fmla="*/ 5616905 h 5641173"/>
              <a:gd name="connsiteX79-159" fmla="*/ 8511094 w 11243827"/>
              <a:gd name="connsiteY79-160" fmla="*/ 5617360 h 5641173"/>
              <a:gd name="connsiteX80-161" fmla="*/ 8459886 w 11243827"/>
              <a:gd name="connsiteY80-162" fmla="*/ 5612612 h 5641173"/>
              <a:gd name="connsiteX81-163" fmla="*/ 8436432 w 11243827"/>
              <a:gd name="connsiteY81-164" fmla="*/ 5606990 h 5641173"/>
              <a:gd name="connsiteX82-165" fmla="*/ 8435403 w 11243827"/>
              <a:gd name="connsiteY82-166" fmla="*/ 5607336 h 5641173"/>
              <a:gd name="connsiteX83-167" fmla="*/ 8433307 w 11243827"/>
              <a:gd name="connsiteY83-168" fmla="*/ 5604917 h 5641173"/>
              <a:gd name="connsiteX84-169" fmla="*/ 8428968 w 11243827"/>
              <a:gd name="connsiteY84-170" fmla="*/ 5603796 h 5641173"/>
              <a:gd name="connsiteX85-171" fmla="*/ 8417124 w 11243827"/>
              <a:gd name="connsiteY85-172" fmla="*/ 5604518 h 5641173"/>
              <a:gd name="connsiteX86-173" fmla="*/ 8412669 w 11243827"/>
              <a:gd name="connsiteY86-174" fmla="*/ 5605413 h 5641173"/>
              <a:gd name="connsiteX87-175" fmla="*/ 8406152 w 11243827"/>
              <a:gd name="connsiteY87-176" fmla="*/ 5605396 h 5641173"/>
              <a:gd name="connsiteX88-177" fmla="*/ 8405989 w 11243827"/>
              <a:gd name="connsiteY88-178" fmla="*/ 5605197 h 5641173"/>
              <a:gd name="connsiteX89-179" fmla="*/ 8399884 w 11243827"/>
              <a:gd name="connsiteY89-180" fmla="*/ 5605568 h 5641173"/>
              <a:gd name="connsiteX90-181" fmla="*/ 8370014 w 11243827"/>
              <a:gd name="connsiteY90-182" fmla="*/ 5609900 h 5641173"/>
              <a:gd name="connsiteX91-183" fmla="*/ 8330544 w 11243827"/>
              <a:gd name="connsiteY91-184" fmla="*/ 5590964 h 5641173"/>
              <a:gd name="connsiteX92-185" fmla="*/ 8314221 w 11243827"/>
              <a:gd name="connsiteY92-186" fmla="*/ 5587682 h 5641173"/>
              <a:gd name="connsiteX93-187" fmla="*/ 8305502 w 11243827"/>
              <a:gd name="connsiteY93-188" fmla="*/ 5584868 h 5641173"/>
              <a:gd name="connsiteX94-189" fmla="*/ 8304962 w 11243827"/>
              <a:gd name="connsiteY94-190" fmla="*/ 5584007 h 5641173"/>
              <a:gd name="connsiteX95-191" fmla="*/ 8276324 w 11243827"/>
              <a:gd name="connsiteY95-192" fmla="*/ 5588260 h 5641173"/>
              <a:gd name="connsiteX96-193" fmla="*/ 8272522 w 11243827"/>
              <a:gd name="connsiteY96-194" fmla="*/ 5587226 h 5641173"/>
              <a:gd name="connsiteX97-195" fmla="*/ 8253857 w 11243827"/>
              <a:gd name="connsiteY97-196" fmla="*/ 5592043 h 5641173"/>
              <a:gd name="connsiteX98-197" fmla="*/ 8244212 w 11243827"/>
              <a:gd name="connsiteY98-198" fmla="*/ 5593439 h 5641173"/>
              <a:gd name="connsiteX99-199" fmla="*/ 8241488 w 11243827"/>
              <a:gd name="connsiteY99-200" fmla="*/ 5596085 h 5641173"/>
              <a:gd name="connsiteX100-201" fmla="*/ 8227256 w 11243827"/>
              <a:gd name="connsiteY100-202" fmla="*/ 5597005 h 5641173"/>
              <a:gd name="connsiteX101-203" fmla="*/ 8225619 w 11243827"/>
              <a:gd name="connsiteY101-204" fmla="*/ 5596262 h 5641173"/>
              <a:gd name="connsiteX102-205" fmla="*/ 8213882 w 11243827"/>
              <a:gd name="connsiteY102-206" fmla="*/ 5600179 h 5641173"/>
              <a:gd name="connsiteX103-207" fmla="*/ 8204045 w 11243827"/>
              <a:gd name="connsiteY103-208" fmla="*/ 5607275 h 5641173"/>
              <a:gd name="connsiteX104-209" fmla="*/ 8082989 w 11243827"/>
              <a:gd name="connsiteY104-210" fmla="*/ 5603160 h 5641173"/>
              <a:gd name="connsiteX105-211" fmla="*/ 7912803 w 11243827"/>
              <a:gd name="connsiteY105-212" fmla="*/ 5629702 h 5641173"/>
              <a:gd name="connsiteX106-213" fmla="*/ 7890915 w 11243827"/>
              <a:gd name="connsiteY106-214" fmla="*/ 5612272 h 5641173"/>
              <a:gd name="connsiteX107-215" fmla="*/ 7727691 w 11243827"/>
              <a:gd name="connsiteY107-216" fmla="*/ 5621064 h 5641173"/>
              <a:gd name="connsiteX108-217" fmla="*/ 7685998 w 11243827"/>
              <a:gd name="connsiteY108-218" fmla="*/ 5615564 h 5641173"/>
              <a:gd name="connsiteX109-219" fmla="*/ 7649302 w 11243827"/>
              <a:gd name="connsiteY109-220" fmla="*/ 5626541 h 5641173"/>
              <a:gd name="connsiteX110-221" fmla="*/ 7634083 w 11243827"/>
              <a:gd name="connsiteY110-222" fmla="*/ 5620862 h 5641173"/>
              <a:gd name="connsiteX111-223" fmla="*/ 7631455 w 11243827"/>
              <a:gd name="connsiteY111-224" fmla="*/ 5619708 h 5641173"/>
              <a:gd name="connsiteX112-225" fmla="*/ 7620952 w 11243827"/>
              <a:gd name="connsiteY112-226" fmla="*/ 5618872 h 5641173"/>
              <a:gd name="connsiteX113-227" fmla="*/ 7617992 w 11243827"/>
              <a:gd name="connsiteY113-228" fmla="*/ 5613914 h 5641173"/>
              <a:gd name="connsiteX114-229" fmla="*/ 7602182 w 11243827"/>
              <a:gd name="connsiteY114-230" fmla="*/ 5609271 h 5641173"/>
              <a:gd name="connsiteX115-231" fmla="*/ 7582847 w 11243827"/>
              <a:gd name="connsiteY115-232" fmla="*/ 5609047 h 5641173"/>
              <a:gd name="connsiteX116-233" fmla="*/ 7514158 w 11243827"/>
              <a:gd name="connsiteY116-234" fmla="*/ 5607737 h 5641173"/>
              <a:gd name="connsiteX117-235" fmla="*/ 7502955 w 11243827"/>
              <a:gd name="connsiteY117-236" fmla="*/ 5610415 h 5641173"/>
              <a:gd name="connsiteX118-237" fmla="*/ 7466391 w 11243827"/>
              <a:gd name="connsiteY118-238" fmla="*/ 5605949 h 5641173"/>
              <a:gd name="connsiteX119-239" fmla="*/ 7433806 w 11243827"/>
              <a:gd name="connsiteY119-240" fmla="*/ 5604945 h 5641173"/>
              <a:gd name="connsiteX120-241" fmla="*/ 7412693 w 11243827"/>
              <a:gd name="connsiteY120-242" fmla="*/ 5607075 h 5641173"/>
              <a:gd name="connsiteX121-243" fmla="*/ 7407159 w 11243827"/>
              <a:gd name="connsiteY121-244" fmla="*/ 5605310 h 5641173"/>
              <a:gd name="connsiteX122-245" fmla="*/ 7385900 w 11243827"/>
              <a:gd name="connsiteY122-246" fmla="*/ 5604171 h 5641173"/>
              <a:gd name="connsiteX123-247" fmla="*/ 7375071 w 11243827"/>
              <a:gd name="connsiteY123-248" fmla="*/ 5606788 h 5641173"/>
              <a:gd name="connsiteX124-249" fmla="*/ 7364382 w 11243827"/>
              <a:gd name="connsiteY124-250" fmla="*/ 5600762 h 5641173"/>
              <a:gd name="connsiteX125-251" fmla="*/ 7361770 w 11243827"/>
              <a:gd name="connsiteY125-252" fmla="*/ 5596347 h 5641173"/>
              <a:gd name="connsiteX126-253" fmla="*/ 7346641 w 11243827"/>
              <a:gd name="connsiteY126-254" fmla="*/ 5598329 h 5641173"/>
              <a:gd name="connsiteX127-255" fmla="*/ 7334238 w 11243827"/>
              <a:gd name="connsiteY127-256" fmla="*/ 5594014 h 5641173"/>
              <a:gd name="connsiteX128-257" fmla="*/ 7323426 w 11243827"/>
              <a:gd name="connsiteY128-258" fmla="*/ 5596835 h 5641173"/>
              <a:gd name="connsiteX129-259" fmla="*/ 7318938 w 11243827"/>
              <a:gd name="connsiteY129-260" fmla="*/ 5596200 h 5641173"/>
              <a:gd name="connsiteX130-261" fmla="*/ 7307784 w 11243827"/>
              <a:gd name="connsiteY130-262" fmla="*/ 5594065 h 5641173"/>
              <a:gd name="connsiteX131-263" fmla="*/ 7288540 w 11243827"/>
              <a:gd name="connsiteY131-264" fmla="*/ 5589320 h 5641173"/>
              <a:gd name="connsiteX132-265" fmla="*/ 7282537 w 11243827"/>
              <a:gd name="connsiteY132-266" fmla="*/ 5588660 h 5641173"/>
              <a:gd name="connsiteX133-267" fmla="*/ 7269466 w 11243827"/>
              <a:gd name="connsiteY133-268" fmla="*/ 5581404 h 5641173"/>
              <a:gd name="connsiteX134-269" fmla="*/ 7244165 w 11243827"/>
              <a:gd name="connsiteY134-270" fmla="*/ 5575200 h 5641173"/>
              <a:gd name="connsiteX135-271" fmla="*/ 7199619 w 11243827"/>
              <a:gd name="connsiteY135-272" fmla="*/ 5553550 h 5641173"/>
              <a:gd name="connsiteX136-273" fmla="*/ 7173434 w 11243827"/>
              <a:gd name="connsiteY136-274" fmla="*/ 5543219 h 5641173"/>
              <a:gd name="connsiteX137-275" fmla="*/ 7155718 w 11243827"/>
              <a:gd name="connsiteY137-276" fmla="*/ 5533697 h 5641173"/>
              <a:gd name="connsiteX138-277" fmla="*/ 7103430 w 11243827"/>
              <a:gd name="connsiteY138-278" fmla="*/ 5520249 h 5641173"/>
              <a:gd name="connsiteX139-279" fmla="*/ 7013746 w 11243827"/>
              <a:gd name="connsiteY139-280" fmla="*/ 5502470 h 5641173"/>
              <a:gd name="connsiteX140-281" fmla="*/ 6995379 w 11243827"/>
              <a:gd name="connsiteY140-282" fmla="*/ 5497693 h 5641173"/>
              <a:gd name="connsiteX141-283" fmla="*/ 6982475 w 11243827"/>
              <a:gd name="connsiteY141-284" fmla="*/ 5489641 h 5641173"/>
              <a:gd name="connsiteX142-285" fmla="*/ 6981994 w 11243827"/>
              <a:gd name="connsiteY142-286" fmla="*/ 5484335 h 5641173"/>
              <a:gd name="connsiteX143-287" fmla="*/ 6972355 w 11243827"/>
              <a:gd name="connsiteY143-288" fmla="*/ 5481074 h 5641173"/>
              <a:gd name="connsiteX144-289" fmla="*/ 6970394 w 11243827"/>
              <a:gd name="connsiteY144-290" fmla="*/ 5479383 h 5641173"/>
              <a:gd name="connsiteX145-291" fmla="*/ 6958543 w 11243827"/>
              <a:gd name="connsiteY145-292" fmla="*/ 5470507 h 5641173"/>
              <a:gd name="connsiteX146-293" fmla="*/ 6918276 w 11243827"/>
              <a:gd name="connsiteY146-294" fmla="*/ 5472034 h 5641173"/>
              <a:gd name="connsiteX147-295" fmla="*/ 6881046 w 11243827"/>
              <a:gd name="connsiteY147-296" fmla="*/ 5457070 h 5641173"/>
              <a:gd name="connsiteX148-297" fmla="*/ 6720917 w 11243827"/>
              <a:gd name="connsiteY148-298" fmla="*/ 5426664 h 5641173"/>
              <a:gd name="connsiteX149-299" fmla="*/ 6724964 w 11243827"/>
              <a:gd name="connsiteY149-300" fmla="*/ 5414071 h 5641173"/>
              <a:gd name="connsiteX150-301" fmla="*/ 6717823 w 11243827"/>
              <a:gd name="connsiteY150-302" fmla="*/ 5410317 h 5641173"/>
              <a:gd name="connsiteX151-303" fmla="*/ 6660723 w 11243827"/>
              <a:gd name="connsiteY151-304" fmla="*/ 5408304 h 5641173"/>
              <a:gd name="connsiteX152-305" fmla="*/ 6532914 w 11243827"/>
              <a:gd name="connsiteY152-306" fmla="*/ 5431205 h 5641173"/>
              <a:gd name="connsiteX153-307" fmla="*/ 6317327 w 11243827"/>
              <a:gd name="connsiteY153-308" fmla="*/ 5481889 h 5641173"/>
              <a:gd name="connsiteX154-309" fmla="*/ 6196243 w 11243827"/>
              <a:gd name="connsiteY154-310" fmla="*/ 5515042 h 5641173"/>
              <a:gd name="connsiteX155-311" fmla="*/ 6099124 w 11243827"/>
              <a:gd name="connsiteY155-312" fmla="*/ 5516848 h 5641173"/>
              <a:gd name="connsiteX156-313" fmla="*/ 6016077 w 11243827"/>
              <a:gd name="connsiteY156-314" fmla="*/ 5528642 h 5641173"/>
              <a:gd name="connsiteX157-315" fmla="*/ 6004389 w 11243827"/>
              <a:gd name="connsiteY157-316" fmla="*/ 5531206 h 5641173"/>
              <a:gd name="connsiteX158-317" fmla="*/ 5933945 w 11243827"/>
              <a:gd name="connsiteY158-318" fmla="*/ 5538840 h 5641173"/>
              <a:gd name="connsiteX159-319" fmla="*/ 5883936 w 11243827"/>
              <a:gd name="connsiteY159-320" fmla="*/ 5553807 h 5641173"/>
              <a:gd name="connsiteX160-321" fmla="*/ 5798331 w 11243827"/>
              <a:gd name="connsiteY160-322" fmla="*/ 5564248 h 5641173"/>
              <a:gd name="connsiteX161-323" fmla="*/ 5712738 w 11243827"/>
              <a:gd name="connsiteY161-324" fmla="*/ 5573120 h 5641173"/>
              <a:gd name="connsiteX162-325" fmla="*/ 5681342 w 11243827"/>
              <a:gd name="connsiteY162-326" fmla="*/ 5575621 h 5641173"/>
              <a:gd name="connsiteX163-327" fmla="*/ 5627167 w 11243827"/>
              <a:gd name="connsiteY163-328" fmla="*/ 5583215 h 5641173"/>
              <a:gd name="connsiteX164-329" fmla="*/ 5591414 w 11243827"/>
              <a:gd name="connsiteY164-330" fmla="*/ 5587695 h 5641173"/>
              <a:gd name="connsiteX165-331" fmla="*/ 5583028 w 11243827"/>
              <a:gd name="connsiteY165-332" fmla="*/ 5580877 h 5641173"/>
              <a:gd name="connsiteX166-333" fmla="*/ 5549426 w 11243827"/>
              <a:gd name="connsiteY166-334" fmla="*/ 5582858 h 5641173"/>
              <a:gd name="connsiteX167-335" fmla="*/ 5519999 w 11243827"/>
              <a:gd name="connsiteY167-336" fmla="*/ 5592246 h 5641173"/>
              <a:gd name="connsiteX168-337" fmla="*/ 5480028 w 11243827"/>
              <a:gd name="connsiteY168-338" fmla="*/ 5597282 h 5641173"/>
              <a:gd name="connsiteX169-339" fmla="*/ 5456175 w 11243827"/>
              <a:gd name="connsiteY169-340" fmla="*/ 5600371 h 5641173"/>
              <a:gd name="connsiteX170-341" fmla="*/ 5388463 w 11243827"/>
              <a:gd name="connsiteY170-342" fmla="*/ 5602638 h 5641173"/>
              <a:gd name="connsiteX171-343" fmla="*/ 5265898 w 11243827"/>
              <a:gd name="connsiteY171-344" fmla="*/ 5591830 h 5641173"/>
              <a:gd name="connsiteX172-345" fmla="*/ 5231231 w 11243827"/>
              <a:gd name="connsiteY172-346" fmla="*/ 5592790 h 5641173"/>
              <a:gd name="connsiteX173-347" fmla="*/ 5226996 w 11243827"/>
              <a:gd name="connsiteY173-348" fmla="*/ 5595040 h 5641173"/>
              <a:gd name="connsiteX174-349" fmla="*/ 5175988 w 11243827"/>
              <a:gd name="connsiteY174-350" fmla="*/ 5588131 h 5641173"/>
              <a:gd name="connsiteX175-351" fmla="*/ 5107470 w 11243827"/>
              <a:gd name="connsiteY175-352" fmla="*/ 5594771 h 5641173"/>
              <a:gd name="connsiteX176-353" fmla="*/ 5027868 w 11243827"/>
              <a:gd name="connsiteY176-354" fmla="*/ 5605624 h 5641173"/>
              <a:gd name="connsiteX177-355" fmla="*/ 5007324 w 11243827"/>
              <a:gd name="connsiteY177-356" fmla="*/ 5609209 h 5641173"/>
              <a:gd name="connsiteX178-357" fmla="*/ 4952559 w 11243827"/>
              <a:gd name="connsiteY178-358" fmla="*/ 5611402 h 5641173"/>
              <a:gd name="connsiteX179-359" fmla="*/ 4826081 w 11243827"/>
              <a:gd name="connsiteY179-360" fmla="*/ 5616191 h 5641173"/>
              <a:gd name="connsiteX180-361" fmla="*/ 4823501 w 11243827"/>
              <a:gd name="connsiteY180-362" fmla="*/ 5619174 h 5641173"/>
              <a:gd name="connsiteX181-363" fmla="*/ 4813093 w 11243827"/>
              <a:gd name="connsiteY181-364" fmla="*/ 5620026 h 5641173"/>
              <a:gd name="connsiteX182-365" fmla="*/ 4810563 w 11243827"/>
              <a:gd name="connsiteY182-366" fmla="*/ 5620787 h 5641173"/>
              <a:gd name="connsiteX183-367" fmla="*/ 4795818 w 11243827"/>
              <a:gd name="connsiteY183-368" fmla="*/ 5624618 h 5641173"/>
              <a:gd name="connsiteX184-369" fmla="*/ 4758404 w 11243827"/>
              <a:gd name="connsiteY184-370" fmla="*/ 5619510 h 5641173"/>
              <a:gd name="connsiteX185-371" fmla="*/ 4717254 w 11243827"/>
              <a:gd name="connsiteY185-372" fmla="*/ 5624155 h 5641173"/>
              <a:gd name="connsiteX186-373" fmla="*/ 4591958 w 11243827"/>
              <a:gd name="connsiteY186-374" fmla="*/ 5624710 h 5641173"/>
              <a:gd name="connsiteX187-375" fmla="*/ 4476215 w 11243827"/>
              <a:gd name="connsiteY187-376" fmla="*/ 5628210 h 5641173"/>
              <a:gd name="connsiteX188-377" fmla="*/ 4425193 w 11243827"/>
              <a:gd name="connsiteY188-378" fmla="*/ 5627414 h 5641173"/>
              <a:gd name="connsiteX189-379" fmla="*/ 4383866 w 11243827"/>
              <a:gd name="connsiteY189-380" fmla="*/ 5626546 h 5641173"/>
              <a:gd name="connsiteX190-381" fmla="*/ 4385596 w 11243827"/>
              <a:gd name="connsiteY190-382" fmla="*/ 5634646 h 5641173"/>
              <a:gd name="connsiteX191-383" fmla="*/ 4360864 w 11243827"/>
              <a:gd name="connsiteY191-384" fmla="*/ 5641173 h 5641173"/>
              <a:gd name="connsiteX192-385" fmla="*/ 4328321 w 11243827"/>
              <a:gd name="connsiteY192-386" fmla="*/ 5626332 h 5641173"/>
              <a:gd name="connsiteX193-387" fmla="*/ 4309842 w 11243827"/>
              <a:gd name="connsiteY193-388" fmla="*/ 5626471 h 5641173"/>
              <a:gd name="connsiteX194-389" fmla="*/ 4277424 w 11243827"/>
              <a:gd name="connsiteY194-390" fmla="*/ 5631598 h 5641173"/>
              <a:gd name="connsiteX195-391" fmla="*/ 4266627 w 11243827"/>
              <a:gd name="connsiteY195-392" fmla="*/ 5633969 h 5641173"/>
              <a:gd name="connsiteX196-393" fmla="*/ 4185525 w 11243827"/>
              <a:gd name="connsiteY196-394" fmla="*/ 5617508 h 5641173"/>
              <a:gd name="connsiteX197-395" fmla="*/ 4177617 w 11243827"/>
              <a:gd name="connsiteY197-396" fmla="*/ 5610903 h 5641173"/>
              <a:gd name="connsiteX198-397" fmla="*/ 4136948 w 11243827"/>
              <a:gd name="connsiteY198-398" fmla="*/ 5608031 h 5641173"/>
              <a:gd name="connsiteX199-399" fmla="*/ 4132323 w 11243827"/>
              <a:gd name="connsiteY199-400" fmla="*/ 5609784 h 5641173"/>
              <a:gd name="connsiteX200-401" fmla="*/ 4098620 w 11243827"/>
              <a:gd name="connsiteY200-402" fmla="*/ 5599672 h 5641173"/>
              <a:gd name="connsiteX201-403" fmla="*/ 3963475 w 11243827"/>
              <a:gd name="connsiteY201-404" fmla="*/ 5581841 h 5641173"/>
              <a:gd name="connsiteX202-405" fmla="*/ 3703613 w 11243827"/>
              <a:gd name="connsiteY202-406" fmla="*/ 5572482 h 5641173"/>
              <a:gd name="connsiteX203-407" fmla="*/ 3432987 w 11243827"/>
              <a:gd name="connsiteY203-408" fmla="*/ 5545768 h 5641173"/>
              <a:gd name="connsiteX204-409" fmla="*/ 3176381 w 11243827"/>
              <a:gd name="connsiteY204-410" fmla="*/ 5556110 h 5641173"/>
              <a:gd name="connsiteX205-411" fmla="*/ 2710156 w 11243827"/>
              <a:gd name="connsiteY205-412" fmla="*/ 5527517 h 5641173"/>
              <a:gd name="connsiteX206-413" fmla="*/ 2550206 w 11243827"/>
              <a:gd name="connsiteY206-414" fmla="*/ 5524958 h 5641173"/>
              <a:gd name="connsiteX207-415" fmla="*/ 2443041 w 11243827"/>
              <a:gd name="connsiteY207-416" fmla="*/ 5523990 h 5641173"/>
              <a:gd name="connsiteX208-417" fmla="*/ 2435613 w 11243827"/>
              <a:gd name="connsiteY208-418" fmla="*/ 5526704 h 5641173"/>
              <a:gd name="connsiteX209-419" fmla="*/ 2405682 w 11243827"/>
              <a:gd name="connsiteY209-420" fmla="*/ 5528307 h 5641173"/>
              <a:gd name="connsiteX210-421" fmla="*/ 2397487 w 11243827"/>
              <a:gd name="connsiteY210-422" fmla="*/ 5540337 h 5641173"/>
              <a:gd name="connsiteX211-423" fmla="*/ 2297454 w 11243827"/>
              <a:gd name="connsiteY211-424" fmla="*/ 5550765 h 5641173"/>
              <a:gd name="connsiteX212-425" fmla="*/ 2056700 w 11243827"/>
              <a:gd name="connsiteY212-426" fmla="*/ 5555489 h 5641173"/>
              <a:gd name="connsiteX213-427" fmla="*/ 1878530 w 11243827"/>
              <a:gd name="connsiteY213-428" fmla="*/ 5535330 h 5641173"/>
              <a:gd name="connsiteX214-429" fmla="*/ 1859292 w 11243827"/>
              <a:gd name="connsiteY214-430" fmla="*/ 5535461 h 5641173"/>
              <a:gd name="connsiteX215-431" fmla="*/ 1835626 w 11243827"/>
              <a:gd name="connsiteY215-432" fmla="*/ 5533793 h 5641173"/>
              <a:gd name="connsiteX216-433" fmla="*/ 1798939 w 11243827"/>
              <a:gd name="connsiteY216-434" fmla="*/ 5540285 h 5641173"/>
              <a:gd name="connsiteX217-435" fmla="*/ 1779046 w 11243827"/>
              <a:gd name="connsiteY217-436" fmla="*/ 5549949 h 5641173"/>
              <a:gd name="connsiteX218-437" fmla="*/ 1772421 w 11243827"/>
              <a:gd name="connsiteY218-438" fmla="*/ 5549018 h 5641173"/>
              <a:gd name="connsiteX219-439" fmla="*/ 1772052 w 11243827"/>
              <a:gd name="connsiteY219-440" fmla="*/ 5545689 h 5641173"/>
              <a:gd name="connsiteX220-441" fmla="*/ 1711543 w 11243827"/>
              <a:gd name="connsiteY220-442" fmla="*/ 5534558 h 5641173"/>
              <a:gd name="connsiteX221-443" fmla="*/ 1698891 w 11243827"/>
              <a:gd name="connsiteY221-444" fmla="*/ 5513187 h 5641173"/>
              <a:gd name="connsiteX222-445" fmla="*/ 1538763 w 11243827"/>
              <a:gd name="connsiteY222-446" fmla="*/ 5482781 h 5641173"/>
              <a:gd name="connsiteX223-447" fmla="*/ 1501533 w 11243827"/>
              <a:gd name="connsiteY223-448" fmla="*/ 5467817 h 5641173"/>
              <a:gd name="connsiteX224-449" fmla="*/ 1461266 w 11243827"/>
              <a:gd name="connsiteY224-450" fmla="*/ 5469343 h 5641173"/>
              <a:gd name="connsiteX225-451" fmla="*/ 1449415 w 11243827"/>
              <a:gd name="connsiteY225-452" fmla="*/ 5460467 h 5641173"/>
              <a:gd name="connsiteX226-453" fmla="*/ 1447454 w 11243827"/>
              <a:gd name="connsiteY226-454" fmla="*/ 5458776 h 5641173"/>
              <a:gd name="connsiteX227-455" fmla="*/ 1437814 w 11243827"/>
              <a:gd name="connsiteY227-456" fmla="*/ 5455515 h 5641173"/>
              <a:gd name="connsiteX228-457" fmla="*/ 1437334 w 11243827"/>
              <a:gd name="connsiteY228-458" fmla="*/ 5450209 h 5641173"/>
              <a:gd name="connsiteX229-459" fmla="*/ 1424429 w 11243827"/>
              <a:gd name="connsiteY229-460" fmla="*/ 5442157 h 5641173"/>
              <a:gd name="connsiteX230-461" fmla="*/ 1406063 w 11243827"/>
              <a:gd name="connsiteY230-462" fmla="*/ 5437380 h 5641173"/>
              <a:gd name="connsiteX231-463" fmla="*/ 1316379 w 11243827"/>
              <a:gd name="connsiteY231-464" fmla="*/ 5419601 h 5641173"/>
              <a:gd name="connsiteX232-465" fmla="*/ 1264090 w 11243827"/>
              <a:gd name="connsiteY232-466" fmla="*/ 5406153 h 5641173"/>
              <a:gd name="connsiteX233-467" fmla="*/ 1246374 w 11243827"/>
              <a:gd name="connsiteY233-468" fmla="*/ 5396631 h 5641173"/>
              <a:gd name="connsiteX234-469" fmla="*/ 1220190 w 11243827"/>
              <a:gd name="connsiteY234-470" fmla="*/ 5386301 h 5641173"/>
              <a:gd name="connsiteX235-471" fmla="*/ 1175643 w 11243827"/>
              <a:gd name="connsiteY235-472" fmla="*/ 5364651 h 5641173"/>
              <a:gd name="connsiteX236-473" fmla="*/ 1150342 w 11243827"/>
              <a:gd name="connsiteY236-474" fmla="*/ 5358447 h 5641173"/>
              <a:gd name="connsiteX237-475" fmla="*/ 1137272 w 11243827"/>
              <a:gd name="connsiteY237-476" fmla="*/ 5351191 h 5641173"/>
              <a:gd name="connsiteX238-477" fmla="*/ 1131268 w 11243827"/>
              <a:gd name="connsiteY238-478" fmla="*/ 5350530 h 5641173"/>
              <a:gd name="connsiteX239-479" fmla="*/ 1112024 w 11243827"/>
              <a:gd name="connsiteY239-480" fmla="*/ 5345786 h 5641173"/>
              <a:gd name="connsiteX240-481" fmla="*/ 1100870 w 11243827"/>
              <a:gd name="connsiteY240-482" fmla="*/ 5343651 h 5641173"/>
              <a:gd name="connsiteX241-483" fmla="*/ 1096383 w 11243827"/>
              <a:gd name="connsiteY241-484" fmla="*/ 5343015 h 5641173"/>
              <a:gd name="connsiteX242-485" fmla="*/ 1085571 w 11243827"/>
              <a:gd name="connsiteY242-486" fmla="*/ 5345836 h 5641173"/>
              <a:gd name="connsiteX243-487" fmla="*/ 1073168 w 11243827"/>
              <a:gd name="connsiteY243-488" fmla="*/ 5341521 h 5641173"/>
              <a:gd name="connsiteX244-489" fmla="*/ 1058039 w 11243827"/>
              <a:gd name="connsiteY244-490" fmla="*/ 5343504 h 5641173"/>
              <a:gd name="connsiteX245-491" fmla="*/ 1055426 w 11243827"/>
              <a:gd name="connsiteY245-492" fmla="*/ 5339088 h 5641173"/>
              <a:gd name="connsiteX246-493" fmla="*/ 1044738 w 11243827"/>
              <a:gd name="connsiteY246-494" fmla="*/ 5333063 h 5641173"/>
              <a:gd name="connsiteX247-495" fmla="*/ 1033909 w 11243827"/>
              <a:gd name="connsiteY247-496" fmla="*/ 5335680 h 5641173"/>
              <a:gd name="connsiteX248-497" fmla="*/ 1012649 w 11243827"/>
              <a:gd name="connsiteY248-498" fmla="*/ 5334541 h 5641173"/>
              <a:gd name="connsiteX249-499" fmla="*/ 1007115 w 11243827"/>
              <a:gd name="connsiteY249-500" fmla="*/ 5332775 h 5641173"/>
              <a:gd name="connsiteX250-501" fmla="*/ 986002 w 11243827"/>
              <a:gd name="connsiteY250-502" fmla="*/ 5334906 h 5641173"/>
              <a:gd name="connsiteX251-503" fmla="*/ 953418 w 11243827"/>
              <a:gd name="connsiteY251-504" fmla="*/ 5333901 h 5641173"/>
              <a:gd name="connsiteX252-505" fmla="*/ 916854 w 11243827"/>
              <a:gd name="connsiteY252-506" fmla="*/ 5329435 h 5641173"/>
              <a:gd name="connsiteX253-507" fmla="*/ 905651 w 11243827"/>
              <a:gd name="connsiteY253-508" fmla="*/ 5332114 h 5641173"/>
              <a:gd name="connsiteX254-509" fmla="*/ 836961 w 11243827"/>
              <a:gd name="connsiteY254-510" fmla="*/ 5330803 h 5641173"/>
              <a:gd name="connsiteX255-511" fmla="*/ 817627 w 11243827"/>
              <a:gd name="connsiteY255-512" fmla="*/ 5330580 h 5641173"/>
              <a:gd name="connsiteX256-513" fmla="*/ 801817 w 11243827"/>
              <a:gd name="connsiteY256-514" fmla="*/ 5325937 h 5641173"/>
              <a:gd name="connsiteX257-515" fmla="*/ 798857 w 11243827"/>
              <a:gd name="connsiteY257-516" fmla="*/ 5320979 h 5641173"/>
              <a:gd name="connsiteX258-517" fmla="*/ 788354 w 11243827"/>
              <a:gd name="connsiteY258-518" fmla="*/ 5320143 h 5641173"/>
              <a:gd name="connsiteX259-519" fmla="*/ 785726 w 11243827"/>
              <a:gd name="connsiteY259-520" fmla="*/ 5318989 h 5641173"/>
              <a:gd name="connsiteX260-521" fmla="*/ 770507 w 11243827"/>
              <a:gd name="connsiteY260-522" fmla="*/ 5313309 h 5641173"/>
              <a:gd name="connsiteX261-523" fmla="*/ 733810 w 11243827"/>
              <a:gd name="connsiteY261-524" fmla="*/ 5324286 h 5641173"/>
              <a:gd name="connsiteX262-525" fmla="*/ 692117 w 11243827"/>
              <a:gd name="connsiteY262-526" fmla="*/ 5318786 h 5641173"/>
              <a:gd name="connsiteX263-527" fmla="*/ 528894 w 11243827"/>
              <a:gd name="connsiteY263-528" fmla="*/ 5327578 h 5641173"/>
              <a:gd name="connsiteX264-529" fmla="*/ 507005 w 11243827"/>
              <a:gd name="connsiteY264-530" fmla="*/ 5310149 h 5641173"/>
              <a:gd name="connsiteX265-531" fmla="*/ 441302 w 11243827"/>
              <a:gd name="connsiteY265-532" fmla="*/ 5307062 h 5641173"/>
              <a:gd name="connsiteX266-533" fmla="*/ 336819 w 11243827"/>
              <a:gd name="connsiteY266-534" fmla="*/ 5336690 h 5641173"/>
              <a:gd name="connsiteX267-535" fmla="*/ 215763 w 11243827"/>
              <a:gd name="connsiteY267-536" fmla="*/ 5332575 h 5641173"/>
              <a:gd name="connsiteX268-537" fmla="*/ 205927 w 11243827"/>
              <a:gd name="connsiteY268-538" fmla="*/ 5339672 h 5641173"/>
              <a:gd name="connsiteX269-539" fmla="*/ 194189 w 11243827"/>
              <a:gd name="connsiteY269-540" fmla="*/ 5343588 h 5641173"/>
              <a:gd name="connsiteX270-541" fmla="*/ 192552 w 11243827"/>
              <a:gd name="connsiteY270-542" fmla="*/ 5342845 h 5641173"/>
              <a:gd name="connsiteX271-543" fmla="*/ 178320 w 11243827"/>
              <a:gd name="connsiteY271-544" fmla="*/ 5343766 h 5641173"/>
              <a:gd name="connsiteX272-545" fmla="*/ 175596 w 11243827"/>
              <a:gd name="connsiteY272-546" fmla="*/ 5346411 h 5641173"/>
              <a:gd name="connsiteX273-547" fmla="*/ 165951 w 11243827"/>
              <a:gd name="connsiteY273-548" fmla="*/ 5347808 h 5641173"/>
              <a:gd name="connsiteX274-549" fmla="*/ 147287 w 11243827"/>
              <a:gd name="connsiteY274-550" fmla="*/ 5352625 h 5641173"/>
              <a:gd name="connsiteX275-551" fmla="*/ 143484 w 11243827"/>
              <a:gd name="connsiteY275-552" fmla="*/ 5351591 h 5641173"/>
              <a:gd name="connsiteX276-553" fmla="*/ 114847 w 11243827"/>
              <a:gd name="connsiteY276-554" fmla="*/ 5355844 h 5641173"/>
              <a:gd name="connsiteX277-555" fmla="*/ 114306 w 11243827"/>
              <a:gd name="connsiteY277-556" fmla="*/ 5354983 h 5641173"/>
              <a:gd name="connsiteX278-557" fmla="*/ 105588 w 11243827"/>
              <a:gd name="connsiteY278-558" fmla="*/ 5352169 h 5641173"/>
              <a:gd name="connsiteX279-559" fmla="*/ 89264 w 11243827"/>
              <a:gd name="connsiteY279-560" fmla="*/ 5348886 h 5641173"/>
              <a:gd name="connsiteX280-561" fmla="*/ 49794 w 11243827"/>
              <a:gd name="connsiteY280-562" fmla="*/ 5329950 h 5641173"/>
              <a:gd name="connsiteX281-563" fmla="*/ 19924 w 11243827"/>
              <a:gd name="connsiteY281-564" fmla="*/ 5334282 h 5641173"/>
              <a:gd name="connsiteX282-565" fmla="*/ 13819 w 11243827"/>
              <a:gd name="connsiteY282-566" fmla="*/ 5334653 h 5641173"/>
              <a:gd name="connsiteX283-567" fmla="*/ 13657 w 11243827"/>
              <a:gd name="connsiteY283-568" fmla="*/ 5334455 h 5641173"/>
              <a:gd name="connsiteX284-569" fmla="*/ 7139 w 11243827"/>
              <a:gd name="connsiteY284-570" fmla="*/ 5334438 h 5641173"/>
              <a:gd name="connsiteX285-571" fmla="*/ 2684 w 11243827"/>
              <a:gd name="connsiteY285-572" fmla="*/ 5335333 h 5641173"/>
              <a:gd name="connsiteX286-573" fmla="*/ 0 w 11243827"/>
              <a:gd name="connsiteY286-574" fmla="*/ 5335496 h 5641173"/>
              <a:gd name="connsiteX287-575" fmla="*/ 0 w 11243827"/>
              <a:gd name="connsiteY287-576" fmla="*/ 10592 h 5641173"/>
              <a:gd name="connsiteX288-577" fmla="*/ 11243827 w 11243827"/>
              <a:gd name="connsiteY288-578" fmla="*/ 0 h 5641173"/>
              <a:gd name="connsiteX0-579" fmla="*/ 11243827 w 11243827"/>
              <a:gd name="connsiteY0-580" fmla="*/ 0 h 5641173"/>
              <a:gd name="connsiteX1-581" fmla="*/ 11243827 w 11243827"/>
              <a:gd name="connsiteY1-582" fmla="*/ 1470035 h 5641173"/>
              <a:gd name="connsiteX2-583" fmla="*/ 11243827 w 11243827"/>
              <a:gd name="connsiteY2-584" fmla="*/ 5001571 h 5641173"/>
              <a:gd name="connsiteX3-585" fmla="*/ 11243827 w 11243827"/>
              <a:gd name="connsiteY3-586" fmla="*/ 5209610 h 5641173"/>
              <a:gd name="connsiteX4-587" fmla="*/ 11240675 w 11243827"/>
              <a:gd name="connsiteY4-588" fmla="*/ 5210442 h 5641173"/>
              <a:gd name="connsiteX5-589" fmla="*/ 11179959 w 11243827"/>
              <a:gd name="connsiteY5-590" fmla="*/ 5221199 h 5641173"/>
              <a:gd name="connsiteX6-591" fmla="*/ 11105493 w 11243827"/>
              <a:gd name="connsiteY6-592" fmla="*/ 5259905 h 5641173"/>
              <a:gd name="connsiteX7-593" fmla="*/ 11078640 w 11243827"/>
              <a:gd name="connsiteY7-594" fmla="*/ 5263531 h 5641173"/>
              <a:gd name="connsiteX8-595" fmla="*/ 11079616 w 11243827"/>
              <a:gd name="connsiteY8-596" fmla="*/ 5270380 h 5641173"/>
              <a:gd name="connsiteX9-597" fmla="*/ 11069641 w 11243827"/>
              <a:gd name="connsiteY9-598" fmla="*/ 5270884 h 5641173"/>
              <a:gd name="connsiteX10-599" fmla="*/ 11047377 w 11243827"/>
              <a:gd name="connsiteY10-600" fmla="*/ 5271051 h 5641173"/>
              <a:gd name="connsiteX11-601" fmla="*/ 10980705 w 11243827"/>
              <a:gd name="connsiteY11-602" fmla="*/ 5272951 h 5641173"/>
              <a:gd name="connsiteX12-603" fmla="*/ 10962514 w 11243827"/>
              <a:gd name="connsiteY12-604" fmla="*/ 5286084 h 5641173"/>
              <a:gd name="connsiteX13-605" fmla="*/ 10945307 w 11243827"/>
              <a:gd name="connsiteY13-606" fmla="*/ 5286290 h 5641173"/>
              <a:gd name="connsiteX14-607" fmla="*/ 10845516 w 11243827"/>
              <a:gd name="connsiteY14-608" fmla="*/ 5303894 h 5641173"/>
              <a:gd name="connsiteX15-609" fmla="*/ 10831795 w 11243827"/>
              <a:gd name="connsiteY15-610" fmla="*/ 5305210 h 5641173"/>
              <a:gd name="connsiteX16-611" fmla="*/ 10824365 w 11243827"/>
              <a:gd name="connsiteY16-612" fmla="*/ 5311111 h 5641173"/>
              <a:gd name="connsiteX17-613" fmla="*/ 10797756 w 11243827"/>
              <a:gd name="connsiteY17-614" fmla="*/ 5312285 h 5641173"/>
              <a:gd name="connsiteX18-615" fmla="*/ 10796525 w 11243827"/>
              <a:gd name="connsiteY18-616" fmla="*/ 5315645 h 5641173"/>
              <a:gd name="connsiteX19-617" fmla="*/ 10709063 w 11243827"/>
              <a:gd name="connsiteY19-618" fmla="*/ 5344492 h 5641173"/>
              <a:gd name="connsiteX20-619" fmla="*/ 10694078 w 11243827"/>
              <a:gd name="connsiteY20-620" fmla="*/ 5349258 h 5641173"/>
              <a:gd name="connsiteX21-621" fmla="*/ 10681131 w 11243827"/>
              <a:gd name="connsiteY21-622" fmla="*/ 5347812 h 5641173"/>
              <a:gd name="connsiteX22-623" fmla="*/ 10609448 w 11243827"/>
              <a:gd name="connsiteY22-624" fmla="*/ 5351931 h 5641173"/>
              <a:gd name="connsiteX23-625" fmla="*/ 10592397 w 11243827"/>
              <a:gd name="connsiteY23-626" fmla="*/ 5349402 h 5641173"/>
              <a:gd name="connsiteX24-627" fmla="*/ 10585227 w 11243827"/>
              <a:gd name="connsiteY24-628" fmla="*/ 5344063 h 5641173"/>
              <a:gd name="connsiteX25-629" fmla="*/ 10557472 w 11243827"/>
              <a:gd name="connsiteY25-630" fmla="*/ 5354151 h 5641173"/>
              <a:gd name="connsiteX26-631" fmla="*/ 10514646 w 11243827"/>
              <a:gd name="connsiteY26-632" fmla="*/ 5361064 h 5641173"/>
              <a:gd name="connsiteX27-633" fmla="*/ 10494292 w 11243827"/>
              <a:gd name="connsiteY27-634" fmla="*/ 5366054 h 5641173"/>
              <a:gd name="connsiteX28-635" fmla="*/ 10477869 w 11243827"/>
              <a:gd name="connsiteY28-636" fmla="*/ 5363025 h 5641173"/>
              <a:gd name="connsiteX29-637" fmla="*/ 10384411 w 11243827"/>
              <a:gd name="connsiteY29-638" fmla="*/ 5362257 h 5641173"/>
              <a:gd name="connsiteX30-639" fmla="*/ 10362921 w 11243827"/>
              <a:gd name="connsiteY30-640" fmla="*/ 5357444 h 5641173"/>
              <a:gd name="connsiteX31-641" fmla="*/ 10352736 w 11243827"/>
              <a:gd name="connsiteY31-642" fmla="*/ 5347851 h 5641173"/>
              <a:gd name="connsiteX32-643" fmla="*/ 10344754 w 11243827"/>
              <a:gd name="connsiteY32-644" fmla="*/ 5351272 h 5641173"/>
              <a:gd name="connsiteX33-645" fmla="*/ 10288226 w 11243827"/>
              <a:gd name="connsiteY33-646" fmla="*/ 5351613 h 5641173"/>
              <a:gd name="connsiteX34-647" fmla="*/ 10251350 w 11243827"/>
              <a:gd name="connsiteY34-648" fmla="*/ 5352711 h 5641173"/>
              <a:gd name="connsiteX35-649" fmla="*/ 10249108 w 11243827"/>
              <a:gd name="connsiteY35-650" fmla="*/ 5365881 h 5641173"/>
              <a:gd name="connsiteX36-651" fmla="*/ 10216272 w 11243827"/>
              <a:gd name="connsiteY36-652" fmla="*/ 5370573 h 5641173"/>
              <a:gd name="connsiteX37-653" fmla="*/ 10181278 w 11243827"/>
              <a:gd name="connsiteY37-654" fmla="*/ 5362119 h 5641173"/>
              <a:gd name="connsiteX38-655" fmla="*/ 10140033 w 11243827"/>
              <a:gd name="connsiteY38-656" fmla="*/ 5363304 h 5641173"/>
              <a:gd name="connsiteX39-657" fmla="*/ 10115353 w 11243827"/>
              <a:gd name="connsiteY39-658" fmla="*/ 5363869 h 5641173"/>
              <a:gd name="connsiteX40-659" fmla="*/ 10050578 w 11243827"/>
              <a:gd name="connsiteY40-660" fmla="*/ 5376153 h 5641173"/>
              <a:gd name="connsiteX41-661" fmla="*/ 9945478 w 11243827"/>
              <a:gd name="connsiteY41-662" fmla="*/ 5422859 h 5641173"/>
              <a:gd name="connsiteX42-663" fmla="*/ 9912481 w 11243827"/>
              <a:gd name="connsiteY42-664" fmla="*/ 5429477 h 5641173"/>
              <a:gd name="connsiteX43-665" fmla="*/ 9906713 w 11243827"/>
              <a:gd name="connsiteY43-666" fmla="*/ 5426784 h 5641173"/>
              <a:gd name="connsiteX44-667" fmla="*/ 9742436 w 11243827"/>
              <a:gd name="connsiteY44-668" fmla="*/ 5454834 h 5641173"/>
              <a:gd name="connsiteX45-669" fmla="*/ 9713044 w 11243827"/>
              <a:gd name="connsiteY45-670" fmla="*/ 5456476 h 5641173"/>
              <a:gd name="connsiteX46-671" fmla="*/ 9691033 w 11243827"/>
              <a:gd name="connsiteY46-672" fmla="*/ 5455451 h 5641173"/>
              <a:gd name="connsiteX47-673" fmla="*/ 9638355 w 11243827"/>
              <a:gd name="connsiteY47-674" fmla="*/ 5464794 h 5641173"/>
              <a:gd name="connsiteX48-675" fmla="*/ 9552434 w 11243827"/>
              <a:gd name="connsiteY48-676" fmla="*/ 5485280 h 5641173"/>
              <a:gd name="connsiteX49-677" fmla="*/ 9533883 w 11243827"/>
              <a:gd name="connsiteY49-678" fmla="*/ 5488516 h 5641173"/>
              <a:gd name="connsiteX50-679" fmla="*/ 9516916 w 11243827"/>
              <a:gd name="connsiteY50-680" fmla="*/ 5486828 h 5641173"/>
              <a:gd name="connsiteX51-681" fmla="*/ 9512093 w 11243827"/>
              <a:gd name="connsiteY51-682" fmla="*/ 5482541 h 5641173"/>
              <a:gd name="connsiteX52-683" fmla="*/ 9501725 w 11243827"/>
              <a:gd name="connsiteY52-684" fmla="*/ 5483603 h 5641173"/>
              <a:gd name="connsiteX53-685" fmla="*/ 9498754 w 11243827"/>
              <a:gd name="connsiteY53-686" fmla="*/ 5482951 h 5641173"/>
              <a:gd name="connsiteX54-687" fmla="*/ 9481932 w 11243827"/>
              <a:gd name="connsiteY54-688" fmla="*/ 5480151 h 5641173"/>
              <a:gd name="connsiteX55-689" fmla="*/ 9451321 w 11243827"/>
              <a:gd name="connsiteY55-690" fmla="*/ 5497375 h 5641173"/>
              <a:gd name="connsiteX56-691" fmla="*/ 9409298 w 11243827"/>
              <a:gd name="connsiteY56-692" fmla="*/ 5499478 h 5641173"/>
              <a:gd name="connsiteX57-693" fmla="*/ 9257007 w 11243827"/>
              <a:gd name="connsiteY57-694" fmla="*/ 5537183 h 5641173"/>
              <a:gd name="connsiteX58-695" fmla="*/ 9229078 w 11243827"/>
              <a:gd name="connsiteY58-696" fmla="*/ 5524154 h 5641173"/>
              <a:gd name="connsiteX59-697" fmla="*/ 9165105 w 11243827"/>
              <a:gd name="connsiteY59-698" fmla="*/ 5532892 h 5641173"/>
              <a:gd name="connsiteX60-699" fmla="*/ 9077301 w 11243827"/>
              <a:gd name="connsiteY60-700" fmla="*/ 5580356 h 5641173"/>
              <a:gd name="connsiteX61-701" fmla="*/ 8960065 w 11243827"/>
              <a:gd name="connsiteY61-702" fmla="*/ 5597982 h 5641173"/>
              <a:gd name="connsiteX62-703" fmla="*/ 8953536 w 11243827"/>
              <a:gd name="connsiteY62-704" fmla="*/ 5606638 h 5641173"/>
              <a:gd name="connsiteX63-705" fmla="*/ 8943907 w 11243827"/>
              <a:gd name="connsiteY63-706" fmla="*/ 5612541 h 5641173"/>
              <a:gd name="connsiteX64-707" fmla="*/ 8942046 w 11243827"/>
              <a:gd name="connsiteY64-708" fmla="*/ 5612112 h 5641173"/>
              <a:gd name="connsiteX65-709" fmla="*/ 8928824 w 11243827"/>
              <a:gd name="connsiteY65-710" fmla="*/ 5615549 h 5641173"/>
              <a:gd name="connsiteX66-711" fmla="*/ 8927294 w 11243827"/>
              <a:gd name="connsiteY66-712" fmla="*/ 5618607 h 5641173"/>
              <a:gd name="connsiteX67-713" fmla="*/ 8918651 w 11243827"/>
              <a:gd name="connsiteY67-714" fmla="*/ 5621688 h 5641173"/>
              <a:gd name="connsiteX68-715" fmla="*/ 8902772 w 11243827"/>
              <a:gd name="connsiteY68-716" fmla="*/ 5629703 h 5641173"/>
              <a:gd name="connsiteX69-717" fmla="*/ 8898724 w 11243827"/>
              <a:gd name="connsiteY69-718" fmla="*/ 5629379 h 5641173"/>
              <a:gd name="connsiteX70-719" fmla="*/ 8873099 w 11243827"/>
              <a:gd name="connsiteY70-720" fmla="*/ 5638628 h 5641173"/>
              <a:gd name="connsiteX71-721" fmla="*/ 8872234 w 11243827"/>
              <a:gd name="connsiteY71-722" fmla="*/ 5637889 h 5641173"/>
              <a:gd name="connsiteX72-723" fmla="*/ 8862777 w 11243827"/>
              <a:gd name="connsiteY72-724" fmla="*/ 5636711 h 5641173"/>
              <a:gd name="connsiteX73-725" fmla="*/ 8845869 w 11243827"/>
              <a:gd name="connsiteY73-726" fmla="*/ 5636436 h 5641173"/>
              <a:gd name="connsiteX74-727" fmla="*/ 8800548 w 11243827"/>
              <a:gd name="connsiteY74-728" fmla="*/ 5625084 h 5641173"/>
              <a:gd name="connsiteX75-729" fmla="*/ 8773774 w 11243827"/>
              <a:gd name="connsiteY75-730" fmla="*/ 5634630 h 5641173"/>
              <a:gd name="connsiteX76-731" fmla="*/ 8698255 w 11243827"/>
              <a:gd name="connsiteY76-732" fmla="*/ 5636083 h 5641173"/>
              <a:gd name="connsiteX77-733" fmla="*/ 8619167 w 11243827"/>
              <a:gd name="connsiteY77-734" fmla="*/ 5619130 h 5641173"/>
              <a:gd name="connsiteX78-735" fmla="*/ 8539822 w 11243827"/>
              <a:gd name="connsiteY78-736" fmla="*/ 5616905 h 5641173"/>
              <a:gd name="connsiteX79-737" fmla="*/ 8511094 w 11243827"/>
              <a:gd name="connsiteY79-738" fmla="*/ 5617360 h 5641173"/>
              <a:gd name="connsiteX80-739" fmla="*/ 8459886 w 11243827"/>
              <a:gd name="connsiteY80-740" fmla="*/ 5612612 h 5641173"/>
              <a:gd name="connsiteX81-741" fmla="*/ 8436432 w 11243827"/>
              <a:gd name="connsiteY81-742" fmla="*/ 5606990 h 5641173"/>
              <a:gd name="connsiteX82-743" fmla="*/ 8435403 w 11243827"/>
              <a:gd name="connsiteY82-744" fmla="*/ 5607336 h 5641173"/>
              <a:gd name="connsiteX83-745" fmla="*/ 8433307 w 11243827"/>
              <a:gd name="connsiteY83-746" fmla="*/ 5604917 h 5641173"/>
              <a:gd name="connsiteX84-747" fmla="*/ 8428968 w 11243827"/>
              <a:gd name="connsiteY84-748" fmla="*/ 5603796 h 5641173"/>
              <a:gd name="connsiteX85-749" fmla="*/ 8417124 w 11243827"/>
              <a:gd name="connsiteY85-750" fmla="*/ 5604518 h 5641173"/>
              <a:gd name="connsiteX86-751" fmla="*/ 8412669 w 11243827"/>
              <a:gd name="connsiteY86-752" fmla="*/ 5605413 h 5641173"/>
              <a:gd name="connsiteX87-753" fmla="*/ 8406152 w 11243827"/>
              <a:gd name="connsiteY87-754" fmla="*/ 5605396 h 5641173"/>
              <a:gd name="connsiteX88-755" fmla="*/ 8405989 w 11243827"/>
              <a:gd name="connsiteY88-756" fmla="*/ 5605197 h 5641173"/>
              <a:gd name="connsiteX89-757" fmla="*/ 8399884 w 11243827"/>
              <a:gd name="connsiteY89-758" fmla="*/ 5605568 h 5641173"/>
              <a:gd name="connsiteX90-759" fmla="*/ 8370014 w 11243827"/>
              <a:gd name="connsiteY90-760" fmla="*/ 5609900 h 5641173"/>
              <a:gd name="connsiteX91-761" fmla="*/ 8330544 w 11243827"/>
              <a:gd name="connsiteY91-762" fmla="*/ 5590964 h 5641173"/>
              <a:gd name="connsiteX92-763" fmla="*/ 8314221 w 11243827"/>
              <a:gd name="connsiteY92-764" fmla="*/ 5587682 h 5641173"/>
              <a:gd name="connsiteX93-765" fmla="*/ 8305502 w 11243827"/>
              <a:gd name="connsiteY93-766" fmla="*/ 5584868 h 5641173"/>
              <a:gd name="connsiteX94-767" fmla="*/ 8304962 w 11243827"/>
              <a:gd name="connsiteY94-768" fmla="*/ 5584007 h 5641173"/>
              <a:gd name="connsiteX95-769" fmla="*/ 8276324 w 11243827"/>
              <a:gd name="connsiteY95-770" fmla="*/ 5588260 h 5641173"/>
              <a:gd name="connsiteX96-771" fmla="*/ 8272522 w 11243827"/>
              <a:gd name="connsiteY96-772" fmla="*/ 5587226 h 5641173"/>
              <a:gd name="connsiteX97-773" fmla="*/ 8253857 w 11243827"/>
              <a:gd name="connsiteY97-774" fmla="*/ 5592043 h 5641173"/>
              <a:gd name="connsiteX98-775" fmla="*/ 8244212 w 11243827"/>
              <a:gd name="connsiteY98-776" fmla="*/ 5593439 h 5641173"/>
              <a:gd name="connsiteX99-777" fmla="*/ 8241488 w 11243827"/>
              <a:gd name="connsiteY99-778" fmla="*/ 5596085 h 5641173"/>
              <a:gd name="connsiteX100-779" fmla="*/ 8227256 w 11243827"/>
              <a:gd name="connsiteY100-780" fmla="*/ 5597005 h 5641173"/>
              <a:gd name="connsiteX101-781" fmla="*/ 8225619 w 11243827"/>
              <a:gd name="connsiteY101-782" fmla="*/ 5596262 h 5641173"/>
              <a:gd name="connsiteX102-783" fmla="*/ 8213882 w 11243827"/>
              <a:gd name="connsiteY102-784" fmla="*/ 5600179 h 5641173"/>
              <a:gd name="connsiteX103-785" fmla="*/ 8204045 w 11243827"/>
              <a:gd name="connsiteY103-786" fmla="*/ 5607275 h 5641173"/>
              <a:gd name="connsiteX104-787" fmla="*/ 8082989 w 11243827"/>
              <a:gd name="connsiteY104-788" fmla="*/ 5603160 h 5641173"/>
              <a:gd name="connsiteX105-789" fmla="*/ 7912803 w 11243827"/>
              <a:gd name="connsiteY105-790" fmla="*/ 5629702 h 5641173"/>
              <a:gd name="connsiteX106-791" fmla="*/ 7890915 w 11243827"/>
              <a:gd name="connsiteY106-792" fmla="*/ 5612272 h 5641173"/>
              <a:gd name="connsiteX107-793" fmla="*/ 7727691 w 11243827"/>
              <a:gd name="connsiteY107-794" fmla="*/ 5621064 h 5641173"/>
              <a:gd name="connsiteX108-795" fmla="*/ 7685998 w 11243827"/>
              <a:gd name="connsiteY108-796" fmla="*/ 5615564 h 5641173"/>
              <a:gd name="connsiteX109-797" fmla="*/ 7649302 w 11243827"/>
              <a:gd name="connsiteY109-798" fmla="*/ 5626541 h 5641173"/>
              <a:gd name="connsiteX110-799" fmla="*/ 7634083 w 11243827"/>
              <a:gd name="connsiteY110-800" fmla="*/ 5620862 h 5641173"/>
              <a:gd name="connsiteX111-801" fmla="*/ 7631455 w 11243827"/>
              <a:gd name="connsiteY111-802" fmla="*/ 5619708 h 5641173"/>
              <a:gd name="connsiteX112-803" fmla="*/ 7620952 w 11243827"/>
              <a:gd name="connsiteY112-804" fmla="*/ 5618872 h 5641173"/>
              <a:gd name="connsiteX113-805" fmla="*/ 7617992 w 11243827"/>
              <a:gd name="connsiteY113-806" fmla="*/ 5613914 h 5641173"/>
              <a:gd name="connsiteX114-807" fmla="*/ 7602182 w 11243827"/>
              <a:gd name="connsiteY114-808" fmla="*/ 5609271 h 5641173"/>
              <a:gd name="connsiteX115-809" fmla="*/ 7582847 w 11243827"/>
              <a:gd name="connsiteY115-810" fmla="*/ 5609047 h 5641173"/>
              <a:gd name="connsiteX116-811" fmla="*/ 7514158 w 11243827"/>
              <a:gd name="connsiteY116-812" fmla="*/ 5607737 h 5641173"/>
              <a:gd name="connsiteX117-813" fmla="*/ 7502955 w 11243827"/>
              <a:gd name="connsiteY117-814" fmla="*/ 5610415 h 5641173"/>
              <a:gd name="connsiteX118-815" fmla="*/ 7466391 w 11243827"/>
              <a:gd name="connsiteY118-816" fmla="*/ 5605949 h 5641173"/>
              <a:gd name="connsiteX119-817" fmla="*/ 7433806 w 11243827"/>
              <a:gd name="connsiteY119-818" fmla="*/ 5604945 h 5641173"/>
              <a:gd name="connsiteX120-819" fmla="*/ 7412693 w 11243827"/>
              <a:gd name="connsiteY120-820" fmla="*/ 5607075 h 5641173"/>
              <a:gd name="connsiteX121-821" fmla="*/ 7407159 w 11243827"/>
              <a:gd name="connsiteY121-822" fmla="*/ 5605310 h 5641173"/>
              <a:gd name="connsiteX122-823" fmla="*/ 7385900 w 11243827"/>
              <a:gd name="connsiteY122-824" fmla="*/ 5604171 h 5641173"/>
              <a:gd name="connsiteX123-825" fmla="*/ 7375071 w 11243827"/>
              <a:gd name="connsiteY123-826" fmla="*/ 5606788 h 5641173"/>
              <a:gd name="connsiteX124-827" fmla="*/ 7364382 w 11243827"/>
              <a:gd name="connsiteY124-828" fmla="*/ 5600762 h 5641173"/>
              <a:gd name="connsiteX125-829" fmla="*/ 7361770 w 11243827"/>
              <a:gd name="connsiteY125-830" fmla="*/ 5596347 h 5641173"/>
              <a:gd name="connsiteX126-831" fmla="*/ 7346641 w 11243827"/>
              <a:gd name="connsiteY126-832" fmla="*/ 5598329 h 5641173"/>
              <a:gd name="connsiteX127-833" fmla="*/ 7334238 w 11243827"/>
              <a:gd name="connsiteY127-834" fmla="*/ 5594014 h 5641173"/>
              <a:gd name="connsiteX128-835" fmla="*/ 7323426 w 11243827"/>
              <a:gd name="connsiteY128-836" fmla="*/ 5596835 h 5641173"/>
              <a:gd name="connsiteX129-837" fmla="*/ 7318938 w 11243827"/>
              <a:gd name="connsiteY129-838" fmla="*/ 5596200 h 5641173"/>
              <a:gd name="connsiteX130-839" fmla="*/ 7307784 w 11243827"/>
              <a:gd name="connsiteY130-840" fmla="*/ 5594065 h 5641173"/>
              <a:gd name="connsiteX131-841" fmla="*/ 7288540 w 11243827"/>
              <a:gd name="connsiteY131-842" fmla="*/ 5589320 h 5641173"/>
              <a:gd name="connsiteX132-843" fmla="*/ 7282537 w 11243827"/>
              <a:gd name="connsiteY132-844" fmla="*/ 5588660 h 5641173"/>
              <a:gd name="connsiteX133-845" fmla="*/ 7269466 w 11243827"/>
              <a:gd name="connsiteY133-846" fmla="*/ 5581404 h 5641173"/>
              <a:gd name="connsiteX134-847" fmla="*/ 7244165 w 11243827"/>
              <a:gd name="connsiteY134-848" fmla="*/ 5575200 h 5641173"/>
              <a:gd name="connsiteX135-849" fmla="*/ 7199619 w 11243827"/>
              <a:gd name="connsiteY135-850" fmla="*/ 5553550 h 5641173"/>
              <a:gd name="connsiteX136-851" fmla="*/ 7173434 w 11243827"/>
              <a:gd name="connsiteY136-852" fmla="*/ 5543219 h 5641173"/>
              <a:gd name="connsiteX137-853" fmla="*/ 7155718 w 11243827"/>
              <a:gd name="connsiteY137-854" fmla="*/ 5533697 h 5641173"/>
              <a:gd name="connsiteX138-855" fmla="*/ 7103430 w 11243827"/>
              <a:gd name="connsiteY138-856" fmla="*/ 5520249 h 5641173"/>
              <a:gd name="connsiteX139-857" fmla="*/ 7013746 w 11243827"/>
              <a:gd name="connsiteY139-858" fmla="*/ 5502470 h 5641173"/>
              <a:gd name="connsiteX140-859" fmla="*/ 6995379 w 11243827"/>
              <a:gd name="connsiteY140-860" fmla="*/ 5497693 h 5641173"/>
              <a:gd name="connsiteX141-861" fmla="*/ 6982475 w 11243827"/>
              <a:gd name="connsiteY141-862" fmla="*/ 5489641 h 5641173"/>
              <a:gd name="connsiteX142-863" fmla="*/ 6981994 w 11243827"/>
              <a:gd name="connsiteY142-864" fmla="*/ 5484335 h 5641173"/>
              <a:gd name="connsiteX143-865" fmla="*/ 6972355 w 11243827"/>
              <a:gd name="connsiteY143-866" fmla="*/ 5481074 h 5641173"/>
              <a:gd name="connsiteX144-867" fmla="*/ 6970394 w 11243827"/>
              <a:gd name="connsiteY144-868" fmla="*/ 5479383 h 5641173"/>
              <a:gd name="connsiteX145-869" fmla="*/ 6958543 w 11243827"/>
              <a:gd name="connsiteY145-870" fmla="*/ 5470507 h 5641173"/>
              <a:gd name="connsiteX146-871" fmla="*/ 6918276 w 11243827"/>
              <a:gd name="connsiteY146-872" fmla="*/ 5472034 h 5641173"/>
              <a:gd name="connsiteX147-873" fmla="*/ 6881046 w 11243827"/>
              <a:gd name="connsiteY147-874" fmla="*/ 5457070 h 5641173"/>
              <a:gd name="connsiteX148-875" fmla="*/ 6720917 w 11243827"/>
              <a:gd name="connsiteY148-876" fmla="*/ 5426664 h 5641173"/>
              <a:gd name="connsiteX149-877" fmla="*/ 6724964 w 11243827"/>
              <a:gd name="connsiteY149-878" fmla="*/ 5414071 h 5641173"/>
              <a:gd name="connsiteX150-879" fmla="*/ 6683286 w 11243827"/>
              <a:gd name="connsiteY150-880" fmla="*/ 5405383 h 5641173"/>
              <a:gd name="connsiteX151-881" fmla="*/ 6660723 w 11243827"/>
              <a:gd name="connsiteY151-882" fmla="*/ 5408304 h 5641173"/>
              <a:gd name="connsiteX152-883" fmla="*/ 6532914 w 11243827"/>
              <a:gd name="connsiteY152-884" fmla="*/ 5431205 h 5641173"/>
              <a:gd name="connsiteX153-885" fmla="*/ 6317327 w 11243827"/>
              <a:gd name="connsiteY153-886" fmla="*/ 5481889 h 5641173"/>
              <a:gd name="connsiteX154-887" fmla="*/ 6196243 w 11243827"/>
              <a:gd name="connsiteY154-888" fmla="*/ 5515042 h 5641173"/>
              <a:gd name="connsiteX155-889" fmla="*/ 6099124 w 11243827"/>
              <a:gd name="connsiteY155-890" fmla="*/ 5516848 h 5641173"/>
              <a:gd name="connsiteX156-891" fmla="*/ 6016077 w 11243827"/>
              <a:gd name="connsiteY156-892" fmla="*/ 5528642 h 5641173"/>
              <a:gd name="connsiteX157-893" fmla="*/ 6004389 w 11243827"/>
              <a:gd name="connsiteY157-894" fmla="*/ 5531206 h 5641173"/>
              <a:gd name="connsiteX158-895" fmla="*/ 5933945 w 11243827"/>
              <a:gd name="connsiteY158-896" fmla="*/ 5538840 h 5641173"/>
              <a:gd name="connsiteX159-897" fmla="*/ 5883936 w 11243827"/>
              <a:gd name="connsiteY159-898" fmla="*/ 5553807 h 5641173"/>
              <a:gd name="connsiteX160-899" fmla="*/ 5798331 w 11243827"/>
              <a:gd name="connsiteY160-900" fmla="*/ 5564248 h 5641173"/>
              <a:gd name="connsiteX161-901" fmla="*/ 5712738 w 11243827"/>
              <a:gd name="connsiteY161-902" fmla="*/ 5573120 h 5641173"/>
              <a:gd name="connsiteX162-903" fmla="*/ 5681342 w 11243827"/>
              <a:gd name="connsiteY162-904" fmla="*/ 5575621 h 5641173"/>
              <a:gd name="connsiteX163-905" fmla="*/ 5627167 w 11243827"/>
              <a:gd name="connsiteY163-906" fmla="*/ 5583215 h 5641173"/>
              <a:gd name="connsiteX164-907" fmla="*/ 5591414 w 11243827"/>
              <a:gd name="connsiteY164-908" fmla="*/ 5587695 h 5641173"/>
              <a:gd name="connsiteX165-909" fmla="*/ 5583028 w 11243827"/>
              <a:gd name="connsiteY165-910" fmla="*/ 5580877 h 5641173"/>
              <a:gd name="connsiteX166-911" fmla="*/ 5549426 w 11243827"/>
              <a:gd name="connsiteY166-912" fmla="*/ 5582858 h 5641173"/>
              <a:gd name="connsiteX167-913" fmla="*/ 5519999 w 11243827"/>
              <a:gd name="connsiteY167-914" fmla="*/ 5592246 h 5641173"/>
              <a:gd name="connsiteX168-915" fmla="*/ 5480028 w 11243827"/>
              <a:gd name="connsiteY168-916" fmla="*/ 5597282 h 5641173"/>
              <a:gd name="connsiteX169-917" fmla="*/ 5456175 w 11243827"/>
              <a:gd name="connsiteY169-918" fmla="*/ 5600371 h 5641173"/>
              <a:gd name="connsiteX170-919" fmla="*/ 5388463 w 11243827"/>
              <a:gd name="connsiteY170-920" fmla="*/ 5602638 h 5641173"/>
              <a:gd name="connsiteX171-921" fmla="*/ 5265898 w 11243827"/>
              <a:gd name="connsiteY171-922" fmla="*/ 5591830 h 5641173"/>
              <a:gd name="connsiteX172-923" fmla="*/ 5231231 w 11243827"/>
              <a:gd name="connsiteY172-924" fmla="*/ 5592790 h 5641173"/>
              <a:gd name="connsiteX173-925" fmla="*/ 5226996 w 11243827"/>
              <a:gd name="connsiteY173-926" fmla="*/ 5595040 h 5641173"/>
              <a:gd name="connsiteX174-927" fmla="*/ 5175988 w 11243827"/>
              <a:gd name="connsiteY174-928" fmla="*/ 5588131 h 5641173"/>
              <a:gd name="connsiteX175-929" fmla="*/ 5107470 w 11243827"/>
              <a:gd name="connsiteY175-930" fmla="*/ 5594771 h 5641173"/>
              <a:gd name="connsiteX176-931" fmla="*/ 5027868 w 11243827"/>
              <a:gd name="connsiteY176-932" fmla="*/ 5605624 h 5641173"/>
              <a:gd name="connsiteX177-933" fmla="*/ 5007324 w 11243827"/>
              <a:gd name="connsiteY177-934" fmla="*/ 5609209 h 5641173"/>
              <a:gd name="connsiteX178-935" fmla="*/ 4952559 w 11243827"/>
              <a:gd name="connsiteY178-936" fmla="*/ 5611402 h 5641173"/>
              <a:gd name="connsiteX179-937" fmla="*/ 4826081 w 11243827"/>
              <a:gd name="connsiteY179-938" fmla="*/ 5616191 h 5641173"/>
              <a:gd name="connsiteX180-939" fmla="*/ 4823501 w 11243827"/>
              <a:gd name="connsiteY180-940" fmla="*/ 5619174 h 5641173"/>
              <a:gd name="connsiteX181-941" fmla="*/ 4813093 w 11243827"/>
              <a:gd name="connsiteY181-942" fmla="*/ 5620026 h 5641173"/>
              <a:gd name="connsiteX182-943" fmla="*/ 4810563 w 11243827"/>
              <a:gd name="connsiteY182-944" fmla="*/ 5620787 h 5641173"/>
              <a:gd name="connsiteX183-945" fmla="*/ 4795818 w 11243827"/>
              <a:gd name="connsiteY183-946" fmla="*/ 5624618 h 5641173"/>
              <a:gd name="connsiteX184-947" fmla="*/ 4758404 w 11243827"/>
              <a:gd name="connsiteY184-948" fmla="*/ 5619510 h 5641173"/>
              <a:gd name="connsiteX185-949" fmla="*/ 4717254 w 11243827"/>
              <a:gd name="connsiteY185-950" fmla="*/ 5624155 h 5641173"/>
              <a:gd name="connsiteX186-951" fmla="*/ 4591958 w 11243827"/>
              <a:gd name="connsiteY186-952" fmla="*/ 5624710 h 5641173"/>
              <a:gd name="connsiteX187-953" fmla="*/ 4476215 w 11243827"/>
              <a:gd name="connsiteY187-954" fmla="*/ 5628210 h 5641173"/>
              <a:gd name="connsiteX188-955" fmla="*/ 4425193 w 11243827"/>
              <a:gd name="connsiteY188-956" fmla="*/ 5627414 h 5641173"/>
              <a:gd name="connsiteX189-957" fmla="*/ 4383866 w 11243827"/>
              <a:gd name="connsiteY189-958" fmla="*/ 5626546 h 5641173"/>
              <a:gd name="connsiteX190-959" fmla="*/ 4385596 w 11243827"/>
              <a:gd name="connsiteY190-960" fmla="*/ 5634646 h 5641173"/>
              <a:gd name="connsiteX191-961" fmla="*/ 4360864 w 11243827"/>
              <a:gd name="connsiteY191-962" fmla="*/ 5641173 h 5641173"/>
              <a:gd name="connsiteX192-963" fmla="*/ 4328321 w 11243827"/>
              <a:gd name="connsiteY192-964" fmla="*/ 5626332 h 5641173"/>
              <a:gd name="connsiteX193-965" fmla="*/ 4309842 w 11243827"/>
              <a:gd name="connsiteY193-966" fmla="*/ 5626471 h 5641173"/>
              <a:gd name="connsiteX194-967" fmla="*/ 4277424 w 11243827"/>
              <a:gd name="connsiteY194-968" fmla="*/ 5631598 h 5641173"/>
              <a:gd name="connsiteX195-969" fmla="*/ 4266627 w 11243827"/>
              <a:gd name="connsiteY195-970" fmla="*/ 5633969 h 5641173"/>
              <a:gd name="connsiteX196-971" fmla="*/ 4185525 w 11243827"/>
              <a:gd name="connsiteY196-972" fmla="*/ 5617508 h 5641173"/>
              <a:gd name="connsiteX197-973" fmla="*/ 4177617 w 11243827"/>
              <a:gd name="connsiteY197-974" fmla="*/ 5610903 h 5641173"/>
              <a:gd name="connsiteX198-975" fmla="*/ 4136948 w 11243827"/>
              <a:gd name="connsiteY198-976" fmla="*/ 5608031 h 5641173"/>
              <a:gd name="connsiteX199-977" fmla="*/ 4132323 w 11243827"/>
              <a:gd name="connsiteY199-978" fmla="*/ 5609784 h 5641173"/>
              <a:gd name="connsiteX200-979" fmla="*/ 4098620 w 11243827"/>
              <a:gd name="connsiteY200-980" fmla="*/ 5599672 h 5641173"/>
              <a:gd name="connsiteX201-981" fmla="*/ 3963475 w 11243827"/>
              <a:gd name="connsiteY201-982" fmla="*/ 5581841 h 5641173"/>
              <a:gd name="connsiteX202-983" fmla="*/ 3703613 w 11243827"/>
              <a:gd name="connsiteY202-984" fmla="*/ 5572482 h 5641173"/>
              <a:gd name="connsiteX203-985" fmla="*/ 3432987 w 11243827"/>
              <a:gd name="connsiteY203-986" fmla="*/ 5545768 h 5641173"/>
              <a:gd name="connsiteX204-987" fmla="*/ 3176381 w 11243827"/>
              <a:gd name="connsiteY204-988" fmla="*/ 5556110 h 5641173"/>
              <a:gd name="connsiteX205-989" fmla="*/ 2710156 w 11243827"/>
              <a:gd name="connsiteY205-990" fmla="*/ 5527517 h 5641173"/>
              <a:gd name="connsiteX206-991" fmla="*/ 2550206 w 11243827"/>
              <a:gd name="connsiteY206-992" fmla="*/ 5524958 h 5641173"/>
              <a:gd name="connsiteX207-993" fmla="*/ 2443041 w 11243827"/>
              <a:gd name="connsiteY207-994" fmla="*/ 5523990 h 5641173"/>
              <a:gd name="connsiteX208-995" fmla="*/ 2435613 w 11243827"/>
              <a:gd name="connsiteY208-996" fmla="*/ 5526704 h 5641173"/>
              <a:gd name="connsiteX209-997" fmla="*/ 2405682 w 11243827"/>
              <a:gd name="connsiteY209-998" fmla="*/ 5528307 h 5641173"/>
              <a:gd name="connsiteX210-999" fmla="*/ 2397487 w 11243827"/>
              <a:gd name="connsiteY210-1000" fmla="*/ 5540337 h 5641173"/>
              <a:gd name="connsiteX211-1001" fmla="*/ 2297454 w 11243827"/>
              <a:gd name="connsiteY211-1002" fmla="*/ 5550765 h 5641173"/>
              <a:gd name="connsiteX212-1003" fmla="*/ 2056700 w 11243827"/>
              <a:gd name="connsiteY212-1004" fmla="*/ 5555489 h 5641173"/>
              <a:gd name="connsiteX213-1005" fmla="*/ 1878530 w 11243827"/>
              <a:gd name="connsiteY213-1006" fmla="*/ 5535330 h 5641173"/>
              <a:gd name="connsiteX214-1007" fmla="*/ 1859292 w 11243827"/>
              <a:gd name="connsiteY214-1008" fmla="*/ 5535461 h 5641173"/>
              <a:gd name="connsiteX215-1009" fmla="*/ 1835626 w 11243827"/>
              <a:gd name="connsiteY215-1010" fmla="*/ 5533793 h 5641173"/>
              <a:gd name="connsiteX216-1011" fmla="*/ 1798939 w 11243827"/>
              <a:gd name="connsiteY216-1012" fmla="*/ 5540285 h 5641173"/>
              <a:gd name="connsiteX217-1013" fmla="*/ 1779046 w 11243827"/>
              <a:gd name="connsiteY217-1014" fmla="*/ 5549949 h 5641173"/>
              <a:gd name="connsiteX218-1015" fmla="*/ 1772421 w 11243827"/>
              <a:gd name="connsiteY218-1016" fmla="*/ 5549018 h 5641173"/>
              <a:gd name="connsiteX219-1017" fmla="*/ 1772052 w 11243827"/>
              <a:gd name="connsiteY219-1018" fmla="*/ 5545689 h 5641173"/>
              <a:gd name="connsiteX220-1019" fmla="*/ 1711543 w 11243827"/>
              <a:gd name="connsiteY220-1020" fmla="*/ 5534558 h 5641173"/>
              <a:gd name="connsiteX221-1021" fmla="*/ 1698891 w 11243827"/>
              <a:gd name="connsiteY221-1022" fmla="*/ 5513187 h 5641173"/>
              <a:gd name="connsiteX222-1023" fmla="*/ 1538763 w 11243827"/>
              <a:gd name="connsiteY222-1024" fmla="*/ 5482781 h 5641173"/>
              <a:gd name="connsiteX223-1025" fmla="*/ 1501533 w 11243827"/>
              <a:gd name="connsiteY223-1026" fmla="*/ 5467817 h 5641173"/>
              <a:gd name="connsiteX224-1027" fmla="*/ 1461266 w 11243827"/>
              <a:gd name="connsiteY224-1028" fmla="*/ 5469343 h 5641173"/>
              <a:gd name="connsiteX225-1029" fmla="*/ 1449415 w 11243827"/>
              <a:gd name="connsiteY225-1030" fmla="*/ 5460467 h 5641173"/>
              <a:gd name="connsiteX226-1031" fmla="*/ 1447454 w 11243827"/>
              <a:gd name="connsiteY226-1032" fmla="*/ 5458776 h 5641173"/>
              <a:gd name="connsiteX227-1033" fmla="*/ 1437814 w 11243827"/>
              <a:gd name="connsiteY227-1034" fmla="*/ 5455515 h 5641173"/>
              <a:gd name="connsiteX228-1035" fmla="*/ 1437334 w 11243827"/>
              <a:gd name="connsiteY228-1036" fmla="*/ 5450209 h 5641173"/>
              <a:gd name="connsiteX229-1037" fmla="*/ 1424429 w 11243827"/>
              <a:gd name="connsiteY229-1038" fmla="*/ 5442157 h 5641173"/>
              <a:gd name="connsiteX230-1039" fmla="*/ 1406063 w 11243827"/>
              <a:gd name="connsiteY230-1040" fmla="*/ 5437380 h 5641173"/>
              <a:gd name="connsiteX231-1041" fmla="*/ 1316379 w 11243827"/>
              <a:gd name="connsiteY231-1042" fmla="*/ 5419601 h 5641173"/>
              <a:gd name="connsiteX232-1043" fmla="*/ 1264090 w 11243827"/>
              <a:gd name="connsiteY232-1044" fmla="*/ 5406153 h 5641173"/>
              <a:gd name="connsiteX233-1045" fmla="*/ 1246374 w 11243827"/>
              <a:gd name="connsiteY233-1046" fmla="*/ 5396631 h 5641173"/>
              <a:gd name="connsiteX234-1047" fmla="*/ 1220190 w 11243827"/>
              <a:gd name="connsiteY234-1048" fmla="*/ 5386301 h 5641173"/>
              <a:gd name="connsiteX235-1049" fmla="*/ 1175643 w 11243827"/>
              <a:gd name="connsiteY235-1050" fmla="*/ 5364651 h 5641173"/>
              <a:gd name="connsiteX236-1051" fmla="*/ 1150342 w 11243827"/>
              <a:gd name="connsiteY236-1052" fmla="*/ 5358447 h 5641173"/>
              <a:gd name="connsiteX237-1053" fmla="*/ 1137272 w 11243827"/>
              <a:gd name="connsiteY237-1054" fmla="*/ 5351191 h 5641173"/>
              <a:gd name="connsiteX238-1055" fmla="*/ 1131268 w 11243827"/>
              <a:gd name="connsiteY238-1056" fmla="*/ 5350530 h 5641173"/>
              <a:gd name="connsiteX239-1057" fmla="*/ 1112024 w 11243827"/>
              <a:gd name="connsiteY239-1058" fmla="*/ 5345786 h 5641173"/>
              <a:gd name="connsiteX240-1059" fmla="*/ 1100870 w 11243827"/>
              <a:gd name="connsiteY240-1060" fmla="*/ 5343651 h 5641173"/>
              <a:gd name="connsiteX241-1061" fmla="*/ 1096383 w 11243827"/>
              <a:gd name="connsiteY241-1062" fmla="*/ 5343015 h 5641173"/>
              <a:gd name="connsiteX242-1063" fmla="*/ 1085571 w 11243827"/>
              <a:gd name="connsiteY242-1064" fmla="*/ 5345836 h 5641173"/>
              <a:gd name="connsiteX243-1065" fmla="*/ 1073168 w 11243827"/>
              <a:gd name="connsiteY243-1066" fmla="*/ 5341521 h 5641173"/>
              <a:gd name="connsiteX244-1067" fmla="*/ 1058039 w 11243827"/>
              <a:gd name="connsiteY244-1068" fmla="*/ 5343504 h 5641173"/>
              <a:gd name="connsiteX245-1069" fmla="*/ 1055426 w 11243827"/>
              <a:gd name="connsiteY245-1070" fmla="*/ 5339088 h 5641173"/>
              <a:gd name="connsiteX246-1071" fmla="*/ 1044738 w 11243827"/>
              <a:gd name="connsiteY246-1072" fmla="*/ 5333063 h 5641173"/>
              <a:gd name="connsiteX247-1073" fmla="*/ 1033909 w 11243827"/>
              <a:gd name="connsiteY247-1074" fmla="*/ 5335680 h 5641173"/>
              <a:gd name="connsiteX248-1075" fmla="*/ 1012649 w 11243827"/>
              <a:gd name="connsiteY248-1076" fmla="*/ 5334541 h 5641173"/>
              <a:gd name="connsiteX249-1077" fmla="*/ 1007115 w 11243827"/>
              <a:gd name="connsiteY249-1078" fmla="*/ 5332775 h 5641173"/>
              <a:gd name="connsiteX250-1079" fmla="*/ 986002 w 11243827"/>
              <a:gd name="connsiteY250-1080" fmla="*/ 5334906 h 5641173"/>
              <a:gd name="connsiteX251-1081" fmla="*/ 953418 w 11243827"/>
              <a:gd name="connsiteY251-1082" fmla="*/ 5333901 h 5641173"/>
              <a:gd name="connsiteX252-1083" fmla="*/ 916854 w 11243827"/>
              <a:gd name="connsiteY252-1084" fmla="*/ 5329435 h 5641173"/>
              <a:gd name="connsiteX253-1085" fmla="*/ 905651 w 11243827"/>
              <a:gd name="connsiteY253-1086" fmla="*/ 5332114 h 5641173"/>
              <a:gd name="connsiteX254-1087" fmla="*/ 836961 w 11243827"/>
              <a:gd name="connsiteY254-1088" fmla="*/ 5330803 h 5641173"/>
              <a:gd name="connsiteX255-1089" fmla="*/ 817627 w 11243827"/>
              <a:gd name="connsiteY255-1090" fmla="*/ 5330580 h 5641173"/>
              <a:gd name="connsiteX256-1091" fmla="*/ 801817 w 11243827"/>
              <a:gd name="connsiteY256-1092" fmla="*/ 5325937 h 5641173"/>
              <a:gd name="connsiteX257-1093" fmla="*/ 798857 w 11243827"/>
              <a:gd name="connsiteY257-1094" fmla="*/ 5320979 h 5641173"/>
              <a:gd name="connsiteX258-1095" fmla="*/ 788354 w 11243827"/>
              <a:gd name="connsiteY258-1096" fmla="*/ 5320143 h 5641173"/>
              <a:gd name="connsiteX259-1097" fmla="*/ 785726 w 11243827"/>
              <a:gd name="connsiteY259-1098" fmla="*/ 5318989 h 5641173"/>
              <a:gd name="connsiteX260-1099" fmla="*/ 770507 w 11243827"/>
              <a:gd name="connsiteY260-1100" fmla="*/ 5313309 h 5641173"/>
              <a:gd name="connsiteX261-1101" fmla="*/ 733810 w 11243827"/>
              <a:gd name="connsiteY261-1102" fmla="*/ 5324286 h 5641173"/>
              <a:gd name="connsiteX262-1103" fmla="*/ 692117 w 11243827"/>
              <a:gd name="connsiteY262-1104" fmla="*/ 5318786 h 5641173"/>
              <a:gd name="connsiteX263-1105" fmla="*/ 528894 w 11243827"/>
              <a:gd name="connsiteY263-1106" fmla="*/ 5327578 h 5641173"/>
              <a:gd name="connsiteX264-1107" fmla="*/ 507005 w 11243827"/>
              <a:gd name="connsiteY264-1108" fmla="*/ 5310149 h 5641173"/>
              <a:gd name="connsiteX265-1109" fmla="*/ 441302 w 11243827"/>
              <a:gd name="connsiteY265-1110" fmla="*/ 5307062 h 5641173"/>
              <a:gd name="connsiteX266-1111" fmla="*/ 336819 w 11243827"/>
              <a:gd name="connsiteY266-1112" fmla="*/ 5336690 h 5641173"/>
              <a:gd name="connsiteX267-1113" fmla="*/ 215763 w 11243827"/>
              <a:gd name="connsiteY267-1114" fmla="*/ 5332575 h 5641173"/>
              <a:gd name="connsiteX268-1115" fmla="*/ 205927 w 11243827"/>
              <a:gd name="connsiteY268-1116" fmla="*/ 5339672 h 5641173"/>
              <a:gd name="connsiteX269-1117" fmla="*/ 194189 w 11243827"/>
              <a:gd name="connsiteY269-1118" fmla="*/ 5343588 h 5641173"/>
              <a:gd name="connsiteX270-1119" fmla="*/ 192552 w 11243827"/>
              <a:gd name="connsiteY270-1120" fmla="*/ 5342845 h 5641173"/>
              <a:gd name="connsiteX271-1121" fmla="*/ 178320 w 11243827"/>
              <a:gd name="connsiteY271-1122" fmla="*/ 5343766 h 5641173"/>
              <a:gd name="connsiteX272-1123" fmla="*/ 175596 w 11243827"/>
              <a:gd name="connsiteY272-1124" fmla="*/ 5346411 h 5641173"/>
              <a:gd name="connsiteX273-1125" fmla="*/ 165951 w 11243827"/>
              <a:gd name="connsiteY273-1126" fmla="*/ 5347808 h 5641173"/>
              <a:gd name="connsiteX274-1127" fmla="*/ 147287 w 11243827"/>
              <a:gd name="connsiteY274-1128" fmla="*/ 5352625 h 5641173"/>
              <a:gd name="connsiteX275-1129" fmla="*/ 143484 w 11243827"/>
              <a:gd name="connsiteY275-1130" fmla="*/ 5351591 h 5641173"/>
              <a:gd name="connsiteX276-1131" fmla="*/ 114847 w 11243827"/>
              <a:gd name="connsiteY276-1132" fmla="*/ 5355844 h 5641173"/>
              <a:gd name="connsiteX277-1133" fmla="*/ 114306 w 11243827"/>
              <a:gd name="connsiteY277-1134" fmla="*/ 5354983 h 5641173"/>
              <a:gd name="connsiteX278-1135" fmla="*/ 105588 w 11243827"/>
              <a:gd name="connsiteY278-1136" fmla="*/ 5352169 h 5641173"/>
              <a:gd name="connsiteX279-1137" fmla="*/ 89264 w 11243827"/>
              <a:gd name="connsiteY279-1138" fmla="*/ 5348886 h 5641173"/>
              <a:gd name="connsiteX280-1139" fmla="*/ 49794 w 11243827"/>
              <a:gd name="connsiteY280-1140" fmla="*/ 5329950 h 5641173"/>
              <a:gd name="connsiteX281-1141" fmla="*/ 19924 w 11243827"/>
              <a:gd name="connsiteY281-1142" fmla="*/ 5334282 h 5641173"/>
              <a:gd name="connsiteX282-1143" fmla="*/ 13819 w 11243827"/>
              <a:gd name="connsiteY282-1144" fmla="*/ 5334653 h 5641173"/>
              <a:gd name="connsiteX283-1145" fmla="*/ 13657 w 11243827"/>
              <a:gd name="connsiteY283-1146" fmla="*/ 5334455 h 5641173"/>
              <a:gd name="connsiteX284-1147" fmla="*/ 7139 w 11243827"/>
              <a:gd name="connsiteY284-1148" fmla="*/ 5334438 h 5641173"/>
              <a:gd name="connsiteX285-1149" fmla="*/ 2684 w 11243827"/>
              <a:gd name="connsiteY285-1150" fmla="*/ 5335333 h 5641173"/>
              <a:gd name="connsiteX286-1151" fmla="*/ 0 w 11243827"/>
              <a:gd name="connsiteY286-1152" fmla="*/ 5335496 h 5641173"/>
              <a:gd name="connsiteX287-1153" fmla="*/ 0 w 11243827"/>
              <a:gd name="connsiteY287-1154" fmla="*/ 10592 h 5641173"/>
              <a:gd name="connsiteX288-1155" fmla="*/ 11243827 w 11243827"/>
              <a:gd name="connsiteY288-1156" fmla="*/ 0 h 5641173"/>
              <a:gd name="connsiteX0-1157" fmla="*/ 11243827 w 11243827"/>
              <a:gd name="connsiteY0-1158" fmla="*/ 0 h 5641173"/>
              <a:gd name="connsiteX1-1159" fmla="*/ 11243827 w 11243827"/>
              <a:gd name="connsiteY1-1160" fmla="*/ 1470035 h 5641173"/>
              <a:gd name="connsiteX2-1161" fmla="*/ 11243827 w 11243827"/>
              <a:gd name="connsiteY2-1162" fmla="*/ 5001571 h 5641173"/>
              <a:gd name="connsiteX3-1163" fmla="*/ 11243827 w 11243827"/>
              <a:gd name="connsiteY3-1164" fmla="*/ 5209610 h 5641173"/>
              <a:gd name="connsiteX4-1165" fmla="*/ 11240675 w 11243827"/>
              <a:gd name="connsiteY4-1166" fmla="*/ 5210442 h 5641173"/>
              <a:gd name="connsiteX5-1167" fmla="*/ 11179959 w 11243827"/>
              <a:gd name="connsiteY5-1168" fmla="*/ 5221199 h 5641173"/>
              <a:gd name="connsiteX6-1169" fmla="*/ 11105493 w 11243827"/>
              <a:gd name="connsiteY6-1170" fmla="*/ 5259905 h 5641173"/>
              <a:gd name="connsiteX7-1171" fmla="*/ 11078640 w 11243827"/>
              <a:gd name="connsiteY7-1172" fmla="*/ 5263531 h 5641173"/>
              <a:gd name="connsiteX8-1173" fmla="*/ 11079616 w 11243827"/>
              <a:gd name="connsiteY8-1174" fmla="*/ 5270380 h 5641173"/>
              <a:gd name="connsiteX9-1175" fmla="*/ 11069641 w 11243827"/>
              <a:gd name="connsiteY9-1176" fmla="*/ 5270884 h 5641173"/>
              <a:gd name="connsiteX10-1177" fmla="*/ 11047377 w 11243827"/>
              <a:gd name="connsiteY10-1178" fmla="*/ 5271051 h 5641173"/>
              <a:gd name="connsiteX11-1179" fmla="*/ 10980705 w 11243827"/>
              <a:gd name="connsiteY11-1180" fmla="*/ 5272951 h 5641173"/>
              <a:gd name="connsiteX12-1181" fmla="*/ 10962514 w 11243827"/>
              <a:gd name="connsiteY12-1182" fmla="*/ 5286084 h 5641173"/>
              <a:gd name="connsiteX13-1183" fmla="*/ 10945307 w 11243827"/>
              <a:gd name="connsiteY13-1184" fmla="*/ 5286290 h 5641173"/>
              <a:gd name="connsiteX14-1185" fmla="*/ 10845516 w 11243827"/>
              <a:gd name="connsiteY14-1186" fmla="*/ 5303894 h 5641173"/>
              <a:gd name="connsiteX15-1187" fmla="*/ 10831795 w 11243827"/>
              <a:gd name="connsiteY15-1188" fmla="*/ 5305210 h 5641173"/>
              <a:gd name="connsiteX16-1189" fmla="*/ 10824365 w 11243827"/>
              <a:gd name="connsiteY16-1190" fmla="*/ 5311111 h 5641173"/>
              <a:gd name="connsiteX17-1191" fmla="*/ 10797756 w 11243827"/>
              <a:gd name="connsiteY17-1192" fmla="*/ 5312285 h 5641173"/>
              <a:gd name="connsiteX18-1193" fmla="*/ 10796525 w 11243827"/>
              <a:gd name="connsiteY18-1194" fmla="*/ 5315645 h 5641173"/>
              <a:gd name="connsiteX19-1195" fmla="*/ 10709063 w 11243827"/>
              <a:gd name="connsiteY19-1196" fmla="*/ 5344492 h 5641173"/>
              <a:gd name="connsiteX20-1197" fmla="*/ 10694078 w 11243827"/>
              <a:gd name="connsiteY20-1198" fmla="*/ 5349258 h 5641173"/>
              <a:gd name="connsiteX21-1199" fmla="*/ 10681131 w 11243827"/>
              <a:gd name="connsiteY21-1200" fmla="*/ 5347812 h 5641173"/>
              <a:gd name="connsiteX22-1201" fmla="*/ 10609448 w 11243827"/>
              <a:gd name="connsiteY22-1202" fmla="*/ 5351931 h 5641173"/>
              <a:gd name="connsiteX23-1203" fmla="*/ 10592397 w 11243827"/>
              <a:gd name="connsiteY23-1204" fmla="*/ 5349402 h 5641173"/>
              <a:gd name="connsiteX24-1205" fmla="*/ 10585227 w 11243827"/>
              <a:gd name="connsiteY24-1206" fmla="*/ 5344063 h 5641173"/>
              <a:gd name="connsiteX25-1207" fmla="*/ 10557472 w 11243827"/>
              <a:gd name="connsiteY25-1208" fmla="*/ 5354151 h 5641173"/>
              <a:gd name="connsiteX26-1209" fmla="*/ 10514646 w 11243827"/>
              <a:gd name="connsiteY26-1210" fmla="*/ 5361064 h 5641173"/>
              <a:gd name="connsiteX27-1211" fmla="*/ 10494292 w 11243827"/>
              <a:gd name="connsiteY27-1212" fmla="*/ 5366054 h 5641173"/>
              <a:gd name="connsiteX28-1213" fmla="*/ 10477869 w 11243827"/>
              <a:gd name="connsiteY28-1214" fmla="*/ 5363025 h 5641173"/>
              <a:gd name="connsiteX29-1215" fmla="*/ 10384411 w 11243827"/>
              <a:gd name="connsiteY29-1216" fmla="*/ 5362257 h 5641173"/>
              <a:gd name="connsiteX30-1217" fmla="*/ 10362921 w 11243827"/>
              <a:gd name="connsiteY30-1218" fmla="*/ 5357444 h 5641173"/>
              <a:gd name="connsiteX31-1219" fmla="*/ 10352736 w 11243827"/>
              <a:gd name="connsiteY31-1220" fmla="*/ 5347851 h 5641173"/>
              <a:gd name="connsiteX32-1221" fmla="*/ 10344754 w 11243827"/>
              <a:gd name="connsiteY32-1222" fmla="*/ 5351272 h 5641173"/>
              <a:gd name="connsiteX33-1223" fmla="*/ 10288226 w 11243827"/>
              <a:gd name="connsiteY33-1224" fmla="*/ 5351613 h 5641173"/>
              <a:gd name="connsiteX34-1225" fmla="*/ 10251350 w 11243827"/>
              <a:gd name="connsiteY34-1226" fmla="*/ 5352711 h 5641173"/>
              <a:gd name="connsiteX35-1227" fmla="*/ 10249108 w 11243827"/>
              <a:gd name="connsiteY35-1228" fmla="*/ 5365881 h 5641173"/>
              <a:gd name="connsiteX36-1229" fmla="*/ 10216272 w 11243827"/>
              <a:gd name="connsiteY36-1230" fmla="*/ 5370573 h 5641173"/>
              <a:gd name="connsiteX37-1231" fmla="*/ 10181278 w 11243827"/>
              <a:gd name="connsiteY37-1232" fmla="*/ 5362119 h 5641173"/>
              <a:gd name="connsiteX38-1233" fmla="*/ 10140033 w 11243827"/>
              <a:gd name="connsiteY38-1234" fmla="*/ 5363304 h 5641173"/>
              <a:gd name="connsiteX39-1235" fmla="*/ 10115353 w 11243827"/>
              <a:gd name="connsiteY39-1236" fmla="*/ 5363869 h 5641173"/>
              <a:gd name="connsiteX40-1237" fmla="*/ 10050578 w 11243827"/>
              <a:gd name="connsiteY40-1238" fmla="*/ 5376153 h 5641173"/>
              <a:gd name="connsiteX41-1239" fmla="*/ 9945478 w 11243827"/>
              <a:gd name="connsiteY41-1240" fmla="*/ 5422859 h 5641173"/>
              <a:gd name="connsiteX42-1241" fmla="*/ 9912481 w 11243827"/>
              <a:gd name="connsiteY42-1242" fmla="*/ 5429477 h 5641173"/>
              <a:gd name="connsiteX43-1243" fmla="*/ 9906713 w 11243827"/>
              <a:gd name="connsiteY43-1244" fmla="*/ 5426784 h 5641173"/>
              <a:gd name="connsiteX44-1245" fmla="*/ 9742436 w 11243827"/>
              <a:gd name="connsiteY44-1246" fmla="*/ 5454834 h 5641173"/>
              <a:gd name="connsiteX45-1247" fmla="*/ 9713044 w 11243827"/>
              <a:gd name="connsiteY45-1248" fmla="*/ 5456476 h 5641173"/>
              <a:gd name="connsiteX46-1249" fmla="*/ 9691033 w 11243827"/>
              <a:gd name="connsiteY46-1250" fmla="*/ 5455451 h 5641173"/>
              <a:gd name="connsiteX47-1251" fmla="*/ 9638355 w 11243827"/>
              <a:gd name="connsiteY47-1252" fmla="*/ 5464794 h 5641173"/>
              <a:gd name="connsiteX48-1253" fmla="*/ 9552434 w 11243827"/>
              <a:gd name="connsiteY48-1254" fmla="*/ 5485280 h 5641173"/>
              <a:gd name="connsiteX49-1255" fmla="*/ 9533883 w 11243827"/>
              <a:gd name="connsiteY49-1256" fmla="*/ 5488516 h 5641173"/>
              <a:gd name="connsiteX50-1257" fmla="*/ 9516916 w 11243827"/>
              <a:gd name="connsiteY50-1258" fmla="*/ 5486828 h 5641173"/>
              <a:gd name="connsiteX51-1259" fmla="*/ 9512093 w 11243827"/>
              <a:gd name="connsiteY51-1260" fmla="*/ 5482541 h 5641173"/>
              <a:gd name="connsiteX52-1261" fmla="*/ 9501725 w 11243827"/>
              <a:gd name="connsiteY52-1262" fmla="*/ 5483603 h 5641173"/>
              <a:gd name="connsiteX53-1263" fmla="*/ 9498754 w 11243827"/>
              <a:gd name="connsiteY53-1264" fmla="*/ 5482951 h 5641173"/>
              <a:gd name="connsiteX54-1265" fmla="*/ 9481932 w 11243827"/>
              <a:gd name="connsiteY54-1266" fmla="*/ 5480151 h 5641173"/>
              <a:gd name="connsiteX55-1267" fmla="*/ 9451321 w 11243827"/>
              <a:gd name="connsiteY55-1268" fmla="*/ 5497375 h 5641173"/>
              <a:gd name="connsiteX56-1269" fmla="*/ 9409298 w 11243827"/>
              <a:gd name="connsiteY56-1270" fmla="*/ 5499478 h 5641173"/>
              <a:gd name="connsiteX57-1271" fmla="*/ 9257007 w 11243827"/>
              <a:gd name="connsiteY57-1272" fmla="*/ 5537183 h 5641173"/>
              <a:gd name="connsiteX58-1273" fmla="*/ 9229078 w 11243827"/>
              <a:gd name="connsiteY58-1274" fmla="*/ 5524154 h 5641173"/>
              <a:gd name="connsiteX59-1275" fmla="*/ 9165105 w 11243827"/>
              <a:gd name="connsiteY59-1276" fmla="*/ 5532892 h 5641173"/>
              <a:gd name="connsiteX60-1277" fmla="*/ 9077301 w 11243827"/>
              <a:gd name="connsiteY60-1278" fmla="*/ 5580356 h 5641173"/>
              <a:gd name="connsiteX61-1279" fmla="*/ 8960065 w 11243827"/>
              <a:gd name="connsiteY61-1280" fmla="*/ 5597982 h 5641173"/>
              <a:gd name="connsiteX62-1281" fmla="*/ 8953536 w 11243827"/>
              <a:gd name="connsiteY62-1282" fmla="*/ 5606638 h 5641173"/>
              <a:gd name="connsiteX63-1283" fmla="*/ 8943907 w 11243827"/>
              <a:gd name="connsiteY63-1284" fmla="*/ 5612541 h 5641173"/>
              <a:gd name="connsiteX64-1285" fmla="*/ 8942046 w 11243827"/>
              <a:gd name="connsiteY64-1286" fmla="*/ 5612112 h 5641173"/>
              <a:gd name="connsiteX65-1287" fmla="*/ 8928824 w 11243827"/>
              <a:gd name="connsiteY65-1288" fmla="*/ 5615549 h 5641173"/>
              <a:gd name="connsiteX66-1289" fmla="*/ 8927294 w 11243827"/>
              <a:gd name="connsiteY66-1290" fmla="*/ 5618607 h 5641173"/>
              <a:gd name="connsiteX67-1291" fmla="*/ 8918651 w 11243827"/>
              <a:gd name="connsiteY67-1292" fmla="*/ 5621688 h 5641173"/>
              <a:gd name="connsiteX68-1293" fmla="*/ 8902772 w 11243827"/>
              <a:gd name="connsiteY68-1294" fmla="*/ 5629703 h 5641173"/>
              <a:gd name="connsiteX69-1295" fmla="*/ 8898724 w 11243827"/>
              <a:gd name="connsiteY69-1296" fmla="*/ 5629379 h 5641173"/>
              <a:gd name="connsiteX70-1297" fmla="*/ 8873099 w 11243827"/>
              <a:gd name="connsiteY70-1298" fmla="*/ 5638628 h 5641173"/>
              <a:gd name="connsiteX71-1299" fmla="*/ 8872234 w 11243827"/>
              <a:gd name="connsiteY71-1300" fmla="*/ 5637889 h 5641173"/>
              <a:gd name="connsiteX72-1301" fmla="*/ 8862777 w 11243827"/>
              <a:gd name="connsiteY72-1302" fmla="*/ 5636711 h 5641173"/>
              <a:gd name="connsiteX73-1303" fmla="*/ 8845869 w 11243827"/>
              <a:gd name="connsiteY73-1304" fmla="*/ 5636436 h 5641173"/>
              <a:gd name="connsiteX74-1305" fmla="*/ 8800548 w 11243827"/>
              <a:gd name="connsiteY74-1306" fmla="*/ 5625084 h 5641173"/>
              <a:gd name="connsiteX75-1307" fmla="*/ 8773774 w 11243827"/>
              <a:gd name="connsiteY75-1308" fmla="*/ 5634630 h 5641173"/>
              <a:gd name="connsiteX76-1309" fmla="*/ 8698255 w 11243827"/>
              <a:gd name="connsiteY76-1310" fmla="*/ 5636083 h 5641173"/>
              <a:gd name="connsiteX77-1311" fmla="*/ 8619167 w 11243827"/>
              <a:gd name="connsiteY77-1312" fmla="*/ 5619130 h 5641173"/>
              <a:gd name="connsiteX78-1313" fmla="*/ 8539822 w 11243827"/>
              <a:gd name="connsiteY78-1314" fmla="*/ 5616905 h 5641173"/>
              <a:gd name="connsiteX79-1315" fmla="*/ 8511094 w 11243827"/>
              <a:gd name="connsiteY79-1316" fmla="*/ 5617360 h 5641173"/>
              <a:gd name="connsiteX80-1317" fmla="*/ 8459886 w 11243827"/>
              <a:gd name="connsiteY80-1318" fmla="*/ 5612612 h 5641173"/>
              <a:gd name="connsiteX81-1319" fmla="*/ 8436432 w 11243827"/>
              <a:gd name="connsiteY81-1320" fmla="*/ 5606990 h 5641173"/>
              <a:gd name="connsiteX82-1321" fmla="*/ 8435403 w 11243827"/>
              <a:gd name="connsiteY82-1322" fmla="*/ 5607336 h 5641173"/>
              <a:gd name="connsiteX83-1323" fmla="*/ 8433307 w 11243827"/>
              <a:gd name="connsiteY83-1324" fmla="*/ 5604917 h 5641173"/>
              <a:gd name="connsiteX84-1325" fmla="*/ 8428968 w 11243827"/>
              <a:gd name="connsiteY84-1326" fmla="*/ 5603796 h 5641173"/>
              <a:gd name="connsiteX85-1327" fmla="*/ 8417124 w 11243827"/>
              <a:gd name="connsiteY85-1328" fmla="*/ 5604518 h 5641173"/>
              <a:gd name="connsiteX86-1329" fmla="*/ 8412669 w 11243827"/>
              <a:gd name="connsiteY86-1330" fmla="*/ 5605413 h 5641173"/>
              <a:gd name="connsiteX87-1331" fmla="*/ 8406152 w 11243827"/>
              <a:gd name="connsiteY87-1332" fmla="*/ 5605396 h 5641173"/>
              <a:gd name="connsiteX88-1333" fmla="*/ 8405989 w 11243827"/>
              <a:gd name="connsiteY88-1334" fmla="*/ 5605197 h 5641173"/>
              <a:gd name="connsiteX89-1335" fmla="*/ 8399884 w 11243827"/>
              <a:gd name="connsiteY89-1336" fmla="*/ 5605568 h 5641173"/>
              <a:gd name="connsiteX90-1337" fmla="*/ 8370014 w 11243827"/>
              <a:gd name="connsiteY90-1338" fmla="*/ 5609900 h 5641173"/>
              <a:gd name="connsiteX91-1339" fmla="*/ 8330544 w 11243827"/>
              <a:gd name="connsiteY91-1340" fmla="*/ 5590964 h 5641173"/>
              <a:gd name="connsiteX92-1341" fmla="*/ 8314221 w 11243827"/>
              <a:gd name="connsiteY92-1342" fmla="*/ 5587682 h 5641173"/>
              <a:gd name="connsiteX93-1343" fmla="*/ 8305502 w 11243827"/>
              <a:gd name="connsiteY93-1344" fmla="*/ 5584868 h 5641173"/>
              <a:gd name="connsiteX94-1345" fmla="*/ 8304962 w 11243827"/>
              <a:gd name="connsiteY94-1346" fmla="*/ 5584007 h 5641173"/>
              <a:gd name="connsiteX95-1347" fmla="*/ 8276324 w 11243827"/>
              <a:gd name="connsiteY95-1348" fmla="*/ 5588260 h 5641173"/>
              <a:gd name="connsiteX96-1349" fmla="*/ 8272522 w 11243827"/>
              <a:gd name="connsiteY96-1350" fmla="*/ 5587226 h 5641173"/>
              <a:gd name="connsiteX97-1351" fmla="*/ 8253857 w 11243827"/>
              <a:gd name="connsiteY97-1352" fmla="*/ 5592043 h 5641173"/>
              <a:gd name="connsiteX98-1353" fmla="*/ 8244212 w 11243827"/>
              <a:gd name="connsiteY98-1354" fmla="*/ 5593439 h 5641173"/>
              <a:gd name="connsiteX99-1355" fmla="*/ 8241488 w 11243827"/>
              <a:gd name="connsiteY99-1356" fmla="*/ 5596085 h 5641173"/>
              <a:gd name="connsiteX100-1357" fmla="*/ 8227256 w 11243827"/>
              <a:gd name="connsiteY100-1358" fmla="*/ 5597005 h 5641173"/>
              <a:gd name="connsiteX101-1359" fmla="*/ 8225619 w 11243827"/>
              <a:gd name="connsiteY101-1360" fmla="*/ 5596262 h 5641173"/>
              <a:gd name="connsiteX102-1361" fmla="*/ 8213882 w 11243827"/>
              <a:gd name="connsiteY102-1362" fmla="*/ 5600179 h 5641173"/>
              <a:gd name="connsiteX103-1363" fmla="*/ 8204045 w 11243827"/>
              <a:gd name="connsiteY103-1364" fmla="*/ 5607275 h 5641173"/>
              <a:gd name="connsiteX104-1365" fmla="*/ 8082989 w 11243827"/>
              <a:gd name="connsiteY104-1366" fmla="*/ 5603160 h 5641173"/>
              <a:gd name="connsiteX105-1367" fmla="*/ 7912803 w 11243827"/>
              <a:gd name="connsiteY105-1368" fmla="*/ 5629702 h 5641173"/>
              <a:gd name="connsiteX106-1369" fmla="*/ 7890915 w 11243827"/>
              <a:gd name="connsiteY106-1370" fmla="*/ 5612272 h 5641173"/>
              <a:gd name="connsiteX107-1371" fmla="*/ 7727691 w 11243827"/>
              <a:gd name="connsiteY107-1372" fmla="*/ 5621064 h 5641173"/>
              <a:gd name="connsiteX108-1373" fmla="*/ 7685998 w 11243827"/>
              <a:gd name="connsiteY108-1374" fmla="*/ 5615564 h 5641173"/>
              <a:gd name="connsiteX109-1375" fmla="*/ 7649302 w 11243827"/>
              <a:gd name="connsiteY109-1376" fmla="*/ 5626541 h 5641173"/>
              <a:gd name="connsiteX110-1377" fmla="*/ 7634083 w 11243827"/>
              <a:gd name="connsiteY110-1378" fmla="*/ 5620862 h 5641173"/>
              <a:gd name="connsiteX111-1379" fmla="*/ 7631455 w 11243827"/>
              <a:gd name="connsiteY111-1380" fmla="*/ 5619708 h 5641173"/>
              <a:gd name="connsiteX112-1381" fmla="*/ 7620952 w 11243827"/>
              <a:gd name="connsiteY112-1382" fmla="*/ 5618872 h 5641173"/>
              <a:gd name="connsiteX113-1383" fmla="*/ 7617992 w 11243827"/>
              <a:gd name="connsiteY113-1384" fmla="*/ 5613914 h 5641173"/>
              <a:gd name="connsiteX114-1385" fmla="*/ 7602182 w 11243827"/>
              <a:gd name="connsiteY114-1386" fmla="*/ 5609271 h 5641173"/>
              <a:gd name="connsiteX115-1387" fmla="*/ 7582847 w 11243827"/>
              <a:gd name="connsiteY115-1388" fmla="*/ 5609047 h 5641173"/>
              <a:gd name="connsiteX116-1389" fmla="*/ 7514158 w 11243827"/>
              <a:gd name="connsiteY116-1390" fmla="*/ 5607737 h 5641173"/>
              <a:gd name="connsiteX117-1391" fmla="*/ 7502955 w 11243827"/>
              <a:gd name="connsiteY117-1392" fmla="*/ 5610415 h 5641173"/>
              <a:gd name="connsiteX118-1393" fmla="*/ 7466391 w 11243827"/>
              <a:gd name="connsiteY118-1394" fmla="*/ 5605949 h 5641173"/>
              <a:gd name="connsiteX119-1395" fmla="*/ 7433806 w 11243827"/>
              <a:gd name="connsiteY119-1396" fmla="*/ 5604945 h 5641173"/>
              <a:gd name="connsiteX120-1397" fmla="*/ 7412693 w 11243827"/>
              <a:gd name="connsiteY120-1398" fmla="*/ 5607075 h 5641173"/>
              <a:gd name="connsiteX121-1399" fmla="*/ 7407159 w 11243827"/>
              <a:gd name="connsiteY121-1400" fmla="*/ 5605310 h 5641173"/>
              <a:gd name="connsiteX122-1401" fmla="*/ 7385900 w 11243827"/>
              <a:gd name="connsiteY122-1402" fmla="*/ 5604171 h 5641173"/>
              <a:gd name="connsiteX123-1403" fmla="*/ 7375071 w 11243827"/>
              <a:gd name="connsiteY123-1404" fmla="*/ 5606788 h 5641173"/>
              <a:gd name="connsiteX124-1405" fmla="*/ 7364382 w 11243827"/>
              <a:gd name="connsiteY124-1406" fmla="*/ 5600762 h 5641173"/>
              <a:gd name="connsiteX125-1407" fmla="*/ 7361770 w 11243827"/>
              <a:gd name="connsiteY125-1408" fmla="*/ 5596347 h 5641173"/>
              <a:gd name="connsiteX126-1409" fmla="*/ 7346641 w 11243827"/>
              <a:gd name="connsiteY126-1410" fmla="*/ 5598329 h 5641173"/>
              <a:gd name="connsiteX127-1411" fmla="*/ 7334238 w 11243827"/>
              <a:gd name="connsiteY127-1412" fmla="*/ 5594014 h 5641173"/>
              <a:gd name="connsiteX128-1413" fmla="*/ 7323426 w 11243827"/>
              <a:gd name="connsiteY128-1414" fmla="*/ 5596835 h 5641173"/>
              <a:gd name="connsiteX129-1415" fmla="*/ 7318938 w 11243827"/>
              <a:gd name="connsiteY129-1416" fmla="*/ 5596200 h 5641173"/>
              <a:gd name="connsiteX130-1417" fmla="*/ 7307784 w 11243827"/>
              <a:gd name="connsiteY130-1418" fmla="*/ 5594065 h 5641173"/>
              <a:gd name="connsiteX131-1419" fmla="*/ 7288540 w 11243827"/>
              <a:gd name="connsiteY131-1420" fmla="*/ 5589320 h 5641173"/>
              <a:gd name="connsiteX132-1421" fmla="*/ 7282537 w 11243827"/>
              <a:gd name="connsiteY132-1422" fmla="*/ 5588660 h 5641173"/>
              <a:gd name="connsiteX133-1423" fmla="*/ 7269466 w 11243827"/>
              <a:gd name="connsiteY133-1424" fmla="*/ 5581404 h 5641173"/>
              <a:gd name="connsiteX134-1425" fmla="*/ 7244165 w 11243827"/>
              <a:gd name="connsiteY134-1426" fmla="*/ 5575200 h 5641173"/>
              <a:gd name="connsiteX135-1427" fmla="*/ 7199619 w 11243827"/>
              <a:gd name="connsiteY135-1428" fmla="*/ 5553550 h 5641173"/>
              <a:gd name="connsiteX136-1429" fmla="*/ 7173434 w 11243827"/>
              <a:gd name="connsiteY136-1430" fmla="*/ 5543219 h 5641173"/>
              <a:gd name="connsiteX137-1431" fmla="*/ 7155718 w 11243827"/>
              <a:gd name="connsiteY137-1432" fmla="*/ 5533697 h 5641173"/>
              <a:gd name="connsiteX138-1433" fmla="*/ 7103430 w 11243827"/>
              <a:gd name="connsiteY138-1434" fmla="*/ 5520249 h 5641173"/>
              <a:gd name="connsiteX139-1435" fmla="*/ 7013746 w 11243827"/>
              <a:gd name="connsiteY139-1436" fmla="*/ 5502470 h 5641173"/>
              <a:gd name="connsiteX140-1437" fmla="*/ 6995379 w 11243827"/>
              <a:gd name="connsiteY140-1438" fmla="*/ 5497693 h 5641173"/>
              <a:gd name="connsiteX141-1439" fmla="*/ 6982475 w 11243827"/>
              <a:gd name="connsiteY141-1440" fmla="*/ 5489641 h 5641173"/>
              <a:gd name="connsiteX142-1441" fmla="*/ 6981994 w 11243827"/>
              <a:gd name="connsiteY142-1442" fmla="*/ 5484335 h 5641173"/>
              <a:gd name="connsiteX143-1443" fmla="*/ 6972355 w 11243827"/>
              <a:gd name="connsiteY143-1444" fmla="*/ 5481074 h 5641173"/>
              <a:gd name="connsiteX144-1445" fmla="*/ 6970394 w 11243827"/>
              <a:gd name="connsiteY144-1446" fmla="*/ 5479383 h 5641173"/>
              <a:gd name="connsiteX145-1447" fmla="*/ 6958543 w 11243827"/>
              <a:gd name="connsiteY145-1448" fmla="*/ 5470507 h 5641173"/>
              <a:gd name="connsiteX146-1449" fmla="*/ 6918276 w 11243827"/>
              <a:gd name="connsiteY146-1450" fmla="*/ 5472034 h 5641173"/>
              <a:gd name="connsiteX147-1451" fmla="*/ 6881046 w 11243827"/>
              <a:gd name="connsiteY147-1452" fmla="*/ 5457070 h 5641173"/>
              <a:gd name="connsiteX148-1453" fmla="*/ 6720917 w 11243827"/>
              <a:gd name="connsiteY148-1454" fmla="*/ 5637174 h 5641173"/>
              <a:gd name="connsiteX149-1455" fmla="*/ 6724964 w 11243827"/>
              <a:gd name="connsiteY149-1456" fmla="*/ 5414071 h 5641173"/>
              <a:gd name="connsiteX150-1457" fmla="*/ 6683286 w 11243827"/>
              <a:gd name="connsiteY150-1458" fmla="*/ 5405383 h 5641173"/>
              <a:gd name="connsiteX151-1459" fmla="*/ 6660723 w 11243827"/>
              <a:gd name="connsiteY151-1460" fmla="*/ 5408304 h 5641173"/>
              <a:gd name="connsiteX152-1461" fmla="*/ 6532914 w 11243827"/>
              <a:gd name="connsiteY152-1462" fmla="*/ 5431205 h 5641173"/>
              <a:gd name="connsiteX153-1463" fmla="*/ 6317327 w 11243827"/>
              <a:gd name="connsiteY153-1464" fmla="*/ 5481889 h 5641173"/>
              <a:gd name="connsiteX154-1465" fmla="*/ 6196243 w 11243827"/>
              <a:gd name="connsiteY154-1466" fmla="*/ 5515042 h 5641173"/>
              <a:gd name="connsiteX155-1467" fmla="*/ 6099124 w 11243827"/>
              <a:gd name="connsiteY155-1468" fmla="*/ 5516848 h 5641173"/>
              <a:gd name="connsiteX156-1469" fmla="*/ 6016077 w 11243827"/>
              <a:gd name="connsiteY156-1470" fmla="*/ 5528642 h 5641173"/>
              <a:gd name="connsiteX157-1471" fmla="*/ 6004389 w 11243827"/>
              <a:gd name="connsiteY157-1472" fmla="*/ 5531206 h 5641173"/>
              <a:gd name="connsiteX158-1473" fmla="*/ 5933945 w 11243827"/>
              <a:gd name="connsiteY158-1474" fmla="*/ 5538840 h 5641173"/>
              <a:gd name="connsiteX159-1475" fmla="*/ 5883936 w 11243827"/>
              <a:gd name="connsiteY159-1476" fmla="*/ 5553807 h 5641173"/>
              <a:gd name="connsiteX160-1477" fmla="*/ 5798331 w 11243827"/>
              <a:gd name="connsiteY160-1478" fmla="*/ 5564248 h 5641173"/>
              <a:gd name="connsiteX161-1479" fmla="*/ 5712738 w 11243827"/>
              <a:gd name="connsiteY161-1480" fmla="*/ 5573120 h 5641173"/>
              <a:gd name="connsiteX162-1481" fmla="*/ 5681342 w 11243827"/>
              <a:gd name="connsiteY162-1482" fmla="*/ 5575621 h 5641173"/>
              <a:gd name="connsiteX163-1483" fmla="*/ 5627167 w 11243827"/>
              <a:gd name="connsiteY163-1484" fmla="*/ 5583215 h 5641173"/>
              <a:gd name="connsiteX164-1485" fmla="*/ 5591414 w 11243827"/>
              <a:gd name="connsiteY164-1486" fmla="*/ 5587695 h 5641173"/>
              <a:gd name="connsiteX165-1487" fmla="*/ 5583028 w 11243827"/>
              <a:gd name="connsiteY165-1488" fmla="*/ 5580877 h 5641173"/>
              <a:gd name="connsiteX166-1489" fmla="*/ 5549426 w 11243827"/>
              <a:gd name="connsiteY166-1490" fmla="*/ 5582858 h 5641173"/>
              <a:gd name="connsiteX167-1491" fmla="*/ 5519999 w 11243827"/>
              <a:gd name="connsiteY167-1492" fmla="*/ 5592246 h 5641173"/>
              <a:gd name="connsiteX168-1493" fmla="*/ 5480028 w 11243827"/>
              <a:gd name="connsiteY168-1494" fmla="*/ 5597282 h 5641173"/>
              <a:gd name="connsiteX169-1495" fmla="*/ 5456175 w 11243827"/>
              <a:gd name="connsiteY169-1496" fmla="*/ 5600371 h 5641173"/>
              <a:gd name="connsiteX170-1497" fmla="*/ 5388463 w 11243827"/>
              <a:gd name="connsiteY170-1498" fmla="*/ 5602638 h 5641173"/>
              <a:gd name="connsiteX171-1499" fmla="*/ 5265898 w 11243827"/>
              <a:gd name="connsiteY171-1500" fmla="*/ 5591830 h 5641173"/>
              <a:gd name="connsiteX172-1501" fmla="*/ 5231231 w 11243827"/>
              <a:gd name="connsiteY172-1502" fmla="*/ 5592790 h 5641173"/>
              <a:gd name="connsiteX173-1503" fmla="*/ 5226996 w 11243827"/>
              <a:gd name="connsiteY173-1504" fmla="*/ 5595040 h 5641173"/>
              <a:gd name="connsiteX174-1505" fmla="*/ 5175988 w 11243827"/>
              <a:gd name="connsiteY174-1506" fmla="*/ 5588131 h 5641173"/>
              <a:gd name="connsiteX175-1507" fmla="*/ 5107470 w 11243827"/>
              <a:gd name="connsiteY175-1508" fmla="*/ 5594771 h 5641173"/>
              <a:gd name="connsiteX176-1509" fmla="*/ 5027868 w 11243827"/>
              <a:gd name="connsiteY176-1510" fmla="*/ 5605624 h 5641173"/>
              <a:gd name="connsiteX177-1511" fmla="*/ 5007324 w 11243827"/>
              <a:gd name="connsiteY177-1512" fmla="*/ 5609209 h 5641173"/>
              <a:gd name="connsiteX178-1513" fmla="*/ 4952559 w 11243827"/>
              <a:gd name="connsiteY178-1514" fmla="*/ 5611402 h 5641173"/>
              <a:gd name="connsiteX179-1515" fmla="*/ 4826081 w 11243827"/>
              <a:gd name="connsiteY179-1516" fmla="*/ 5616191 h 5641173"/>
              <a:gd name="connsiteX180-1517" fmla="*/ 4823501 w 11243827"/>
              <a:gd name="connsiteY180-1518" fmla="*/ 5619174 h 5641173"/>
              <a:gd name="connsiteX181-1519" fmla="*/ 4813093 w 11243827"/>
              <a:gd name="connsiteY181-1520" fmla="*/ 5620026 h 5641173"/>
              <a:gd name="connsiteX182-1521" fmla="*/ 4810563 w 11243827"/>
              <a:gd name="connsiteY182-1522" fmla="*/ 5620787 h 5641173"/>
              <a:gd name="connsiteX183-1523" fmla="*/ 4795818 w 11243827"/>
              <a:gd name="connsiteY183-1524" fmla="*/ 5624618 h 5641173"/>
              <a:gd name="connsiteX184-1525" fmla="*/ 4758404 w 11243827"/>
              <a:gd name="connsiteY184-1526" fmla="*/ 5619510 h 5641173"/>
              <a:gd name="connsiteX185-1527" fmla="*/ 4717254 w 11243827"/>
              <a:gd name="connsiteY185-1528" fmla="*/ 5624155 h 5641173"/>
              <a:gd name="connsiteX186-1529" fmla="*/ 4591958 w 11243827"/>
              <a:gd name="connsiteY186-1530" fmla="*/ 5624710 h 5641173"/>
              <a:gd name="connsiteX187-1531" fmla="*/ 4476215 w 11243827"/>
              <a:gd name="connsiteY187-1532" fmla="*/ 5628210 h 5641173"/>
              <a:gd name="connsiteX188-1533" fmla="*/ 4425193 w 11243827"/>
              <a:gd name="connsiteY188-1534" fmla="*/ 5627414 h 5641173"/>
              <a:gd name="connsiteX189-1535" fmla="*/ 4383866 w 11243827"/>
              <a:gd name="connsiteY189-1536" fmla="*/ 5626546 h 5641173"/>
              <a:gd name="connsiteX190-1537" fmla="*/ 4385596 w 11243827"/>
              <a:gd name="connsiteY190-1538" fmla="*/ 5634646 h 5641173"/>
              <a:gd name="connsiteX191-1539" fmla="*/ 4360864 w 11243827"/>
              <a:gd name="connsiteY191-1540" fmla="*/ 5641173 h 5641173"/>
              <a:gd name="connsiteX192-1541" fmla="*/ 4328321 w 11243827"/>
              <a:gd name="connsiteY192-1542" fmla="*/ 5626332 h 5641173"/>
              <a:gd name="connsiteX193-1543" fmla="*/ 4309842 w 11243827"/>
              <a:gd name="connsiteY193-1544" fmla="*/ 5626471 h 5641173"/>
              <a:gd name="connsiteX194-1545" fmla="*/ 4277424 w 11243827"/>
              <a:gd name="connsiteY194-1546" fmla="*/ 5631598 h 5641173"/>
              <a:gd name="connsiteX195-1547" fmla="*/ 4266627 w 11243827"/>
              <a:gd name="connsiteY195-1548" fmla="*/ 5633969 h 5641173"/>
              <a:gd name="connsiteX196-1549" fmla="*/ 4185525 w 11243827"/>
              <a:gd name="connsiteY196-1550" fmla="*/ 5617508 h 5641173"/>
              <a:gd name="connsiteX197-1551" fmla="*/ 4177617 w 11243827"/>
              <a:gd name="connsiteY197-1552" fmla="*/ 5610903 h 5641173"/>
              <a:gd name="connsiteX198-1553" fmla="*/ 4136948 w 11243827"/>
              <a:gd name="connsiteY198-1554" fmla="*/ 5608031 h 5641173"/>
              <a:gd name="connsiteX199-1555" fmla="*/ 4132323 w 11243827"/>
              <a:gd name="connsiteY199-1556" fmla="*/ 5609784 h 5641173"/>
              <a:gd name="connsiteX200-1557" fmla="*/ 4098620 w 11243827"/>
              <a:gd name="connsiteY200-1558" fmla="*/ 5599672 h 5641173"/>
              <a:gd name="connsiteX201-1559" fmla="*/ 3963475 w 11243827"/>
              <a:gd name="connsiteY201-1560" fmla="*/ 5581841 h 5641173"/>
              <a:gd name="connsiteX202-1561" fmla="*/ 3703613 w 11243827"/>
              <a:gd name="connsiteY202-1562" fmla="*/ 5572482 h 5641173"/>
              <a:gd name="connsiteX203-1563" fmla="*/ 3432987 w 11243827"/>
              <a:gd name="connsiteY203-1564" fmla="*/ 5545768 h 5641173"/>
              <a:gd name="connsiteX204-1565" fmla="*/ 3176381 w 11243827"/>
              <a:gd name="connsiteY204-1566" fmla="*/ 5556110 h 5641173"/>
              <a:gd name="connsiteX205-1567" fmla="*/ 2710156 w 11243827"/>
              <a:gd name="connsiteY205-1568" fmla="*/ 5527517 h 5641173"/>
              <a:gd name="connsiteX206-1569" fmla="*/ 2550206 w 11243827"/>
              <a:gd name="connsiteY206-1570" fmla="*/ 5524958 h 5641173"/>
              <a:gd name="connsiteX207-1571" fmla="*/ 2443041 w 11243827"/>
              <a:gd name="connsiteY207-1572" fmla="*/ 5523990 h 5641173"/>
              <a:gd name="connsiteX208-1573" fmla="*/ 2435613 w 11243827"/>
              <a:gd name="connsiteY208-1574" fmla="*/ 5526704 h 5641173"/>
              <a:gd name="connsiteX209-1575" fmla="*/ 2405682 w 11243827"/>
              <a:gd name="connsiteY209-1576" fmla="*/ 5528307 h 5641173"/>
              <a:gd name="connsiteX210-1577" fmla="*/ 2397487 w 11243827"/>
              <a:gd name="connsiteY210-1578" fmla="*/ 5540337 h 5641173"/>
              <a:gd name="connsiteX211-1579" fmla="*/ 2297454 w 11243827"/>
              <a:gd name="connsiteY211-1580" fmla="*/ 5550765 h 5641173"/>
              <a:gd name="connsiteX212-1581" fmla="*/ 2056700 w 11243827"/>
              <a:gd name="connsiteY212-1582" fmla="*/ 5555489 h 5641173"/>
              <a:gd name="connsiteX213-1583" fmla="*/ 1878530 w 11243827"/>
              <a:gd name="connsiteY213-1584" fmla="*/ 5535330 h 5641173"/>
              <a:gd name="connsiteX214-1585" fmla="*/ 1859292 w 11243827"/>
              <a:gd name="connsiteY214-1586" fmla="*/ 5535461 h 5641173"/>
              <a:gd name="connsiteX215-1587" fmla="*/ 1835626 w 11243827"/>
              <a:gd name="connsiteY215-1588" fmla="*/ 5533793 h 5641173"/>
              <a:gd name="connsiteX216-1589" fmla="*/ 1798939 w 11243827"/>
              <a:gd name="connsiteY216-1590" fmla="*/ 5540285 h 5641173"/>
              <a:gd name="connsiteX217-1591" fmla="*/ 1779046 w 11243827"/>
              <a:gd name="connsiteY217-1592" fmla="*/ 5549949 h 5641173"/>
              <a:gd name="connsiteX218-1593" fmla="*/ 1772421 w 11243827"/>
              <a:gd name="connsiteY218-1594" fmla="*/ 5549018 h 5641173"/>
              <a:gd name="connsiteX219-1595" fmla="*/ 1772052 w 11243827"/>
              <a:gd name="connsiteY219-1596" fmla="*/ 5545689 h 5641173"/>
              <a:gd name="connsiteX220-1597" fmla="*/ 1711543 w 11243827"/>
              <a:gd name="connsiteY220-1598" fmla="*/ 5534558 h 5641173"/>
              <a:gd name="connsiteX221-1599" fmla="*/ 1698891 w 11243827"/>
              <a:gd name="connsiteY221-1600" fmla="*/ 5513187 h 5641173"/>
              <a:gd name="connsiteX222-1601" fmla="*/ 1538763 w 11243827"/>
              <a:gd name="connsiteY222-1602" fmla="*/ 5482781 h 5641173"/>
              <a:gd name="connsiteX223-1603" fmla="*/ 1501533 w 11243827"/>
              <a:gd name="connsiteY223-1604" fmla="*/ 5467817 h 5641173"/>
              <a:gd name="connsiteX224-1605" fmla="*/ 1461266 w 11243827"/>
              <a:gd name="connsiteY224-1606" fmla="*/ 5469343 h 5641173"/>
              <a:gd name="connsiteX225-1607" fmla="*/ 1449415 w 11243827"/>
              <a:gd name="connsiteY225-1608" fmla="*/ 5460467 h 5641173"/>
              <a:gd name="connsiteX226-1609" fmla="*/ 1447454 w 11243827"/>
              <a:gd name="connsiteY226-1610" fmla="*/ 5458776 h 5641173"/>
              <a:gd name="connsiteX227-1611" fmla="*/ 1437814 w 11243827"/>
              <a:gd name="connsiteY227-1612" fmla="*/ 5455515 h 5641173"/>
              <a:gd name="connsiteX228-1613" fmla="*/ 1437334 w 11243827"/>
              <a:gd name="connsiteY228-1614" fmla="*/ 5450209 h 5641173"/>
              <a:gd name="connsiteX229-1615" fmla="*/ 1424429 w 11243827"/>
              <a:gd name="connsiteY229-1616" fmla="*/ 5442157 h 5641173"/>
              <a:gd name="connsiteX230-1617" fmla="*/ 1406063 w 11243827"/>
              <a:gd name="connsiteY230-1618" fmla="*/ 5437380 h 5641173"/>
              <a:gd name="connsiteX231-1619" fmla="*/ 1316379 w 11243827"/>
              <a:gd name="connsiteY231-1620" fmla="*/ 5419601 h 5641173"/>
              <a:gd name="connsiteX232-1621" fmla="*/ 1264090 w 11243827"/>
              <a:gd name="connsiteY232-1622" fmla="*/ 5406153 h 5641173"/>
              <a:gd name="connsiteX233-1623" fmla="*/ 1246374 w 11243827"/>
              <a:gd name="connsiteY233-1624" fmla="*/ 5396631 h 5641173"/>
              <a:gd name="connsiteX234-1625" fmla="*/ 1220190 w 11243827"/>
              <a:gd name="connsiteY234-1626" fmla="*/ 5386301 h 5641173"/>
              <a:gd name="connsiteX235-1627" fmla="*/ 1175643 w 11243827"/>
              <a:gd name="connsiteY235-1628" fmla="*/ 5364651 h 5641173"/>
              <a:gd name="connsiteX236-1629" fmla="*/ 1150342 w 11243827"/>
              <a:gd name="connsiteY236-1630" fmla="*/ 5358447 h 5641173"/>
              <a:gd name="connsiteX237-1631" fmla="*/ 1137272 w 11243827"/>
              <a:gd name="connsiteY237-1632" fmla="*/ 5351191 h 5641173"/>
              <a:gd name="connsiteX238-1633" fmla="*/ 1131268 w 11243827"/>
              <a:gd name="connsiteY238-1634" fmla="*/ 5350530 h 5641173"/>
              <a:gd name="connsiteX239-1635" fmla="*/ 1112024 w 11243827"/>
              <a:gd name="connsiteY239-1636" fmla="*/ 5345786 h 5641173"/>
              <a:gd name="connsiteX240-1637" fmla="*/ 1100870 w 11243827"/>
              <a:gd name="connsiteY240-1638" fmla="*/ 5343651 h 5641173"/>
              <a:gd name="connsiteX241-1639" fmla="*/ 1096383 w 11243827"/>
              <a:gd name="connsiteY241-1640" fmla="*/ 5343015 h 5641173"/>
              <a:gd name="connsiteX242-1641" fmla="*/ 1085571 w 11243827"/>
              <a:gd name="connsiteY242-1642" fmla="*/ 5345836 h 5641173"/>
              <a:gd name="connsiteX243-1643" fmla="*/ 1073168 w 11243827"/>
              <a:gd name="connsiteY243-1644" fmla="*/ 5341521 h 5641173"/>
              <a:gd name="connsiteX244-1645" fmla="*/ 1058039 w 11243827"/>
              <a:gd name="connsiteY244-1646" fmla="*/ 5343504 h 5641173"/>
              <a:gd name="connsiteX245-1647" fmla="*/ 1055426 w 11243827"/>
              <a:gd name="connsiteY245-1648" fmla="*/ 5339088 h 5641173"/>
              <a:gd name="connsiteX246-1649" fmla="*/ 1044738 w 11243827"/>
              <a:gd name="connsiteY246-1650" fmla="*/ 5333063 h 5641173"/>
              <a:gd name="connsiteX247-1651" fmla="*/ 1033909 w 11243827"/>
              <a:gd name="connsiteY247-1652" fmla="*/ 5335680 h 5641173"/>
              <a:gd name="connsiteX248-1653" fmla="*/ 1012649 w 11243827"/>
              <a:gd name="connsiteY248-1654" fmla="*/ 5334541 h 5641173"/>
              <a:gd name="connsiteX249-1655" fmla="*/ 1007115 w 11243827"/>
              <a:gd name="connsiteY249-1656" fmla="*/ 5332775 h 5641173"/>
              <a:gd name="connsiteX250-1657" fmla="*/ 986002 w 11243827"/>
              <a:gd name="connsiteY250-1658" fmla="*/ 5334906 h 5641173"/>
              <a:gd name="connsiteX251-1659" fmla="*/ 953418 w 11243827"/>
              <a:gd name="connsiteY251-1660" fmla="*/ 5333901 h 5641173"/>
              <a:gd name="connsiteX252-1661" fmla="*/ 916854 w 11243827"/>
              <a:gd name="connsiteY252-1662" fmla="*/ 5329435 h 5641173"/>
              <a:gd name="connsiteX253-1663" fmla="*/ 905651 w 11243827"/>
              <a:gd name="connsiteY253-1664" fmla="*/ 5332114 h 5641173"/>
              <a:gd name="connsiteX254-1665" fmla="*/ 836961 w 11243827"/>
              <a:gd name="connsiteY254-1666" fmla="*/ 5330803 h 5641173"/>
              <a:gd name="connsiteX255-1667" fmla="*/ 817627 w 11243827"/>
              <a:gd name="connsiteY255-1668" fmla="*/ 5330580 h 5641173"/>
              <a:gd name="connsiteX256-1669" fmla="*/ 801817 w 11243827"/>
              <a:gd name="connsiteY256-1670" fmla="*/ 5325937 h 5641173"/>
              <a:gd name="connsiteX257-1671" fmla="*/ 798857 w 11243827"/>
              <a:gd name="connsiteY257-1672" fmla="*/ 5320979 h 5641173"/>
              <a:gd name="connsiteX258-1673" fmla="*/ 788354 w 11243827"/>
              <a:gd name="connsiteY258-1674" fmla="*/ 5320143 h 5641173"/>
              <a:gd name="connsiteX259-1675" fmla="*/ 785726 w 11243827"/>
              <a:gd name="connsiteY259-1676" fmla="*/ 5318989 h 5641173"/>
              <a:gd name="connsiteX260-1677" fmla="*/ 770507 w 11243827"/>
              <a:gd name="connsiteY260-1678" fmla="*/ 5313309 h 5641173"/>
              <a:gd name="connsiteX261-1679" fmla="*/ 733810 w 11243827"/>
              <a:gd name="connsiteY261-1680" fmla="*/ 5324286 h 5641173"/>
              <a:gd name="connsiteX262-1681" fmla="*/ 692117 w 11243827"/>
              <a:gd name="connsiteY262-1682" fmla="*/ 5318786 h 5641173"/>
              <a:gd name="connsiteX263-1683" fmla="*/ 528894 w 11243827"/>
              <a:gd name="connsiteY263-1684" fmla="*/ 5327578 h 5641173"/>
              <a:gd name="connsiteX264-1685" fmla="*/ 507005 w 11243827"/>
              <a:gd name="connsiteY264-1686" fmla="*/ 5310149 h 5641173"/>
              <a:gd name="connsiteX265-1687" fmla="*/ 441302 w 11243827"/>
              <a:gd name="connsiteY265-1688" fmla="*/ 5307062 h 5641173"/>
              <a:gd name="connsiteX266-1689" fmla="*/ 336819 w 11243827"/>
              <a:gd name="connsiteY266-1690" fmla="*/ 5336690 h 5641173"/>
              <a:gd name="connsiteX267-1691" fmla="*/ 215763 w 11243827"/>
              <a:gd name="connsiteY267-1692" fmla="*/ 5332575 h 5641173"/>
              <a:gd name="connsiteX268-1693" fmla="*/ 205927 w 11243827"/>
              <a:gd name="connsiteY268-1694" fmla="*/ 5339672 h 5641173"/>
              <a:gd name="connsiteX269-1695" fmla="*/ 194189 w 11243827"/>
              <a:gd name="connsiteY269-1696" fmla="*/ 5343588 h 5641173"/>
              <a:gd name="connsiteX270-1697" fmla="*/ 192552 w 11243827"/>
              <a:gd name="connsiteY270-1698" fmla="*/ 5342845 h 5641173"/>
              <a:gd name="connsiteX271-1699" fmla="*/ 178320 w 11243827"/>
              <a:gd name="connsiteY271-1700" fmla="*/ 5343766 h 5641173"/>
              <a:gd name="connsiteX272-1701" fmla="*/ 175596 w 11243827"/>
              <a:gd name="connsiteY272-1702" fmla="*/ 5346411 h 5641173"/>
              <a:gd name="connsiteX273-1703" fmla="*/ 165951 w 11243827"/>
              <a:gd name="connsiteY273-1704" fmla="*/ 5347808 h 5641173"/>
              <a:gd name="connsiteX274-1705" fmla="*/ 147287 w 11243827"/>
              <a:gd name="connsiteY274-1706" fmla="*/ 5352625 h 5641173"/>
              <a:gd name="connsiteX275-1707" fmla="*/ 143484 w 11243827"/>
              <a:gd name="connsiteY275-1708" fmla="*/ 5351591 h 5641173"/>
              <a:gd name="connsiteX276-1709" fmla="*/ 114847 w 11243827"/>
              <a:gd name="connsiteY276-1710" fmla="*/ 5355844 h 5641173"/>
              <a:gd name="connsiteX277-1711" fmla="*/ 114306 w 11243827"/>
              <a:gd name="connsiteY277-1712" fmla="*/ 5354983 h 5641173"/>
              <a:gd name="connsiteX278-1713" fmla="*/ 105588 w 11243827"/>
              <a:gd name="connsiteY278-1714" fmla="*/ 5352169 h 5641173"/>
              <a:gd name="connsiteX279-1715" fmla="*/ 89264 w 11243827"/>
              <a:gd name="connsiteY279-1716" fmla="*/ 5348886 h 5641173"/>
              <a:gd name="connsiteX280-1717" fmla="*/ 49794 w 11243827"/>
              <a:gd name="connsiteY280-1718" fmla="*/ 5329950 h 5641173"/>
              <a:gd name="connsiteX281-1719" fmla="*/ 19924 w 11243827"/>
              <a:gd name="connsiteY281-1720" fmla="*/ 5334282 h 5641173"/>
              <a:gd name="connsiteX282-1721" fmla="*/ 13819 w 11243827"/>
              <a:gd name="connsiteY282-1722" fmla="*/ 5334653 h 5641173"/>
              <a:gd name="connsiteX283-1723" fmla="*/ 13657 w 11243827"/>
              <a:gd name="connsiteY283-1724" fmla="*/ 5334455 h 5641173"/>
              <a:gd name="connsiteX284-1725" fmla="*/ 7139 w 11243827"/>
              <a:gd name="connsiteY284-1726" fmla="*/ 5334438 h 5641173"/>
              <a:gd name="connsiteX285-1727" fmla="*/ 2684 w 11243827"/>
              <a:gd name="connsiteY285-1728" fmla="*/ 5335333 h 5641173"/>
              <a:gd name="connsiteX286-1729" fmla="*/ 0 w 11243827"/>
              <a:gd name="connsiteY286-1730" fmla="*/ 5335496 h 5641173"/>
              <a:gd name="connsiteX287-1731" fmla="*/ 0 w 11243827"/>
              <a:gd name="connsiteY287-1732" fmla="*/ 10592 h 5641173"/>
              <a:gd name="connsiteX288-1733" fmla="*/ 11243827 w 11243827"/>
              <a:gd name="connsiteY288-1734" fmla="*/ 0 h 5641173"/>
              <a:gd name="connsiteX0-1735" fmla="*/ 11243827 w 11243827"/>
              <a:gd name="connsiteY0-1736" fmla="*/ 0 h 5641173"/>
              <a:gd name="connsiteX1-1737" fmla="*/ 11243827 w 11243827"/>
              <a:gd name="connsiteY1-1738" fmla="*/ 1470035 h 5641173"/>
              <a:gd name="connsiteX2-1739" fmla="*/ 11243827 w 11243827"/>
              <a:gd name="connsiteY2-1740" fmla="*/ 5001571 h 5641173"/>
              <a:gd name="connsiteX3-1741" fmla="*/ 11243827 w 11243827"/>
              <a:gd name="connsiteY3-1742" fmla="*/ 5209610 h 5641173"/>
              <a:gd name="connsiteX4-1743" fmla="*/ 11240675 w 11243827"/>
              <a:gd name="connsiteY4-1744" fmla="*/ 5210442 h 5641173"/>
              <a:gd name="connsiteX5-1745" fmla="*/ 11179959 w 11243827"/>
              <a:gd name="connsiteY5-1746" fmla="*/ 5221199 h 5641173"/>
              <a:gd name="connsiteX6-1747" fmla="*/ 11105493 w 11243827"/>
              <a:gd name="connsiteY6-1748" fmla="*/ 5259905 h 5641173"/>
              <a:gd name="connsiteX7-1749" fmla="*/ 11078640 w 11243827"/>
              <a:gd name="connsiteY7-1750" fmla="*/ 5263531 h 5641173"/>
              <a:gd name="connsiteX8-1751" fmla="*/ 11079616 w 11243827"/>
              <a:gd name="connsiteY8-1752" fmla="*/ 5270380 h 5641173"/>
              <a:gd name="connsiteX9-1753" fmla="*/ 11069641 w 11243827"/>
              <a:gd name="connsiteY9-1754" fmla="*/ 5270884 h 5641173"/>
              <a:gd name="connsiteX10-1755" fmla="*/ 11047377 w 11243827"/>
              <a:gd name="connsiteY10-1756" fmla="*/ 5271051 h 5641173"/>
              <a:gd name="connsiteX11-1757" fmla="*/ 10980705 w 11243827"/>
              <a:gd name="connsiteY11-1758" fmla="*/ 5272951 h 5641173"/>
              <a:gd name="connsiteX12-1759" fmla="*/ 10962514 w 11243827"/>
              <a:gd name="connsiteY12-1760" fmla="*/ 5286084 h 5641173"/>
              <a:gd name="connsiteX13-1761" fmla="*/ 10945307 w 11243827"/>
              <a:gd name="connsiteY13-1762" fmla="*/ 5286290 h 5641173"/>
              <a:gd name="connsiteX14-1763" fmla="*/ 10845516 w 11243827"/>
              <a:gd name="connsiteY14-1764" fmla="*/ 5303894 h 5641173"/>
              <a:gd name="connsiteX15-1765" fmla="*/ 10831795 w 11243827"/>
              <a:gd name="connsiteY15-1766" fmla="*/ 5305210 h 5641173"/>
              <a:gd name="connsiteX16-1767" fmla="*/ 10824365 w 11243827"/>
              <a:gd name="connsiteY16-1768" fmla="*/ 5311111 h 5641173"/>
              <a:gd name="connsiteX17-1769" fmla="*/ 10797756 w 11243827"/>
              <a:gd name="connsiteY17-1770" fmla="*/ 5312285 h 5641173"/>
              <a:gd name="connsiteX18-1771" fmla="*/ 10796525 w 11243827"/>
              <a:gd name="connsiteY18-1772" fmla="*/ 5315645 h 5641173"/>
              <a:gd name="connsiteX19-1773" fmla="*/ 10709063 w 11243827"/>
              <a:gd name="connsiteY19-1774" fmla="*/ 5344492 h 5641173"/>
              <a:gd name="connsiteX20-1775" fmla="*/ 10694078 w 11243827"/>
              <a:gd name="connsiteY20-1776" fmla="*/ 5349258 h 5641173"/>
              <a:gd name="connsiteX21-1777" fmla="*/ 10681131 w 11243827"/>
              <a:gd name="connsiteY21-1778" fmla="*/ 5347812 h 5641173"/>
              <a:gd name="connsiteX22-1779" fmla="*/ 10609448 w 11243827"/>
              <a:gd name="connsiteY22-1780" fmla="*/ 5351931 h 5641173"/>
              <a:gd name="connsiteX23-1781" fmla="*/ 10592397 w 11243827"/>
              <a:gd name="connsiteY23-1782" fmla="*/ 5349402 h 5641173"/>
              <a:gd name="connsiteX24-1783" fmla="*/ 10585227 w 11243827"/>
              <a:gd name="connsiteY24-1784" fmla="*/ 5344063 h 5641173"/>
              <a:gd name="connsiteX25-1785" fmla="*/ 10557472 w 11243827"/>
              <a:gd name="connsiteY25-1786" fmla="*/ 5354151 h 5641173"/>
              <a:gd name="connsiteX26-1787" fmla="*/ 10514646 w 11243827"/>
              <a:gd name="connsiteY26-1788" fmla="*/ 5361064 h 5641173"/>
              <a:gd name="connsiteX27-1789" fmla="*/ 10494292 w 11243827"/>
              <a:gd name="connsiteY27-1790" fmla="*/ 5366054 h 5641173"/>
              <a:gd name="connsiteX28-1791" fmla="*/ 10477869 w 11243827"/>
              <a:gd name="connsiteY28-1792" fmla="*/ 5363025 h 5641173"/>
              <a:gd name="connsiteX29-1793" fmla="*/ 10384411 w 11243827"/>
              <a:gd name="connsiteY29-1794" fmla="*/ 5362257 h 5641173"/>
              <a:gd name="connsiteX30-1795" fmla="*/ 10362921 w 11243827"/>
              <a:gd name="connsiteY30-1796" fmla="*/ 5357444 h 5641173"/>
              <a:gd name="connsiteX31-1797" fmla="*/ 10352736 w 11243827"/>
              <a:gd name="connsiteY31-1798" fmla="*/ 5347851 h 5641173"/>
              <a:gd name="connsiteX32-1799" fmla="*/ 10344754 w 11243827"/>
              <a:gd name="connsiteY32-1800" fmla="*/ 5351272 h 5641173"/>
              <a:gd name="connsiteX33-1801" fmla="*/ 10288226 w 11243827"/>
              <a:gd name="connsiteY33-1802" fmla="*/ 5351613 h 5641173"/>
              <a:gd name="connsiteX34-1803" fmla="*/ 10251350 w 11243827"/>
              <a:gd name="connsiteY34-1804" fmla="*/ 5352711 h 5641173"/>
              <a:gd name="connsiteX35-1805" fmla="*/ 10249108 w 11243827"/>
              <a:gd name="connsiteY35-1806" fmla="*/ 5365881 h 5641173"/>
              <a:gd name="connsiteX36-1807" fmla="*/ 10216272 w 11243827"/>
              <a:gd name="connsiteY36-1808" fmla="*/ 5370573 h 5641173"/>
              <a:gd name="connsiteX37-1809" fmla="*/ 10181278 w 11243827"/>
              <a:gd name="connsiteY37-1810" fmla="*/ 5362119 h 5641173"/>
              <a:gd name="connsiteX38-1811" fmla="*/ 10140033 w 11243827"/>
              <a:gd name="connsiteY38-1812" fmla="*/ 5363304 h 5641173"/>
              <a:gd name="connsiteX39-1813" fmla="*/ 10115353 w 11243827"/>
              <a:gd name="connsiteY39-1814" fmla="*/ 5363869 h 5641173"/>
              <a:gd name="connsiteX40-1815" fmla="*/ 10050578 w 11243827"/>
              <a:gd name="connsiteY40-1816" fmla="*/ 5376153 h 5641173"/>
              <a:gd name="connsiteX41-1817" fmla="*/ 9945478 w 11243827"/>
              <a:gd name="connsiteY41-1818" fmla="*/ 5422859 h 5641173"/>
              <a:gd name="connsiteX42-1819" fmla="*/ 9912481 w 11243827"/>
              <a:gd name="connsiteY42-1820" fmla="*/ 5429477 h 5641173"/>
              <a:gd name="connsiteX43-1821" fmla="*/ 9906713 w 11243827"/>
              <a:gd name="connsiteY43-1822" fmla="*/ 5426784 h 5641173"/>
              <a:gd name="connsiteX44-1823" fmla="*/ 9742436 w 11243827"/>
              <a:gd name="connsiteY44-1824" fmla="*/ 5454834 h 5641173"/>
              <a:gd name="connsiteX45-1825" fmla="*/ 9713044 w 11243827"/>
              <a:gd name="connsiteY45-1826" fmla="*/ 5456476 h 5641173"/>
              <a:gd name="connsiteX46-1827" fmla="*/ 9691033 w 11243827"/>
              <a:gd name="connsiteY46-1828" fmla="*/ 5455451 h 5641173"/>
              <a:gd name="connsiteX47-1829" fmla="*/ 9638355 w 11243827"/>
              <a:gd name="connsiteY47-1830" fmla="*/ 5464794 h 5641173"/>
              <a:gd name="connsiteX48-1831" fmla="*/ 9552434 w 11243827"/>
              <a:gd name="connsiteY48-1832" fmla="*/ 5485280 h 5641173"/>
              <a:gd name="connsiteX49-1833" fmla="*/ 9533883 w 11243827"/>
              <a:gd name="connsiteY49-1834" fmla="*/ 5488516 h 5641173"/>
              <a:gd name="connsiteX50-1835" fmla="*/ 9516916 w 11243827"/>
              <a:gd name="connsiteY50-1836" fmla="*/ 5486828 h 5641173"/>
              <a:gd name="connsiteX51-1837" fmla="*/ 9512093 w 11243827"/>
              <a:gd name="connsiteY51-1838" fmla="*/ 5482541 h 5641173"/>
              <a:gd name="connsiteX52-1839" fmla="*/ 9501725 w 11243827"/>
              <a:gd name="connsiteY52-1840" fmla="*/ 5483603 h 5641173"/>
              <a:gd name="connsiteX53-1841" fmla="*/ 9498754 w 11243827"/>
              <a:gd name="connsiteY53-1842" fmla="*/ 5482951 h 5641173"/>
              <a:gd name="connsiteX54-1843" fmla="*/ 9481932 w 11243827"/>
              <a:gd name="connsiteY54-1844" fmla="*/ 5480151 h 5641173"/>
              <a:gd name="connsiteX55-1845" fmla="*/ 9451321 w 11243827"/>
              <a:gd name="connsiteY55-1846" fmla="*/ 5497375 h 5641173"/>
              <a:gd name="connsiteX56-1847" fmla="*/ 9409298 w 11243827"/>
              <a:gd name="connsiteY56-1848" fmla="*/ 5499478 h 5641173"/>
              <a:gd name="connsiteX57-1849" fmla="*/ 9257007 w 11243827"/>
              <a:gd name="connsiteY57-1850" fmla="*/ 5537183 h 5641173"/>
              <a:gd name="connsiteX58-1851" fmla="*/ 9229078 w 11243827"/>
              <a:gd name="connsiteY58-1852" fmla="*/ 5524154 h 5641173"/>
              <a:gd name="connsiteX59-1853" fmla="*/ 9165105 w 11243827"/>
              <a:gd name="connsiteY59-1854" fmla="*/ 5532892 h 5641173"/>
              <a:gd name="connsiteX60-1855" fmla="*/ 9077301 w 11243827"/>
              <a:gd name="connsiteY60-1856" fmla="*/ 5580356 h 5641173"/>
              <a:gd name="connsiteX61-1857" fmla="*/ 8960065 w 11243827"/>
              <a:gd name="connsiteY61-1858" fmla="*/ 5597982 h 5641173"/>
              <a:gd name="connsiteX62-1859" fmla="*/ 8953536 w 11243827"/>
              <a:gd name="connsiteY62-1860" fmla="*/ 5606638 h 5641173"/>
              <a:gd name="connsiteX63-1861" fmla="*/ 8943907 w 11243827"/>
              <a:gd name="connsiteY63-1862" fmla="*/ 5612541 h 5641173"/>
              <a:gd name="connsiteX64-1863" fmla="*/ 8942046 w 11243827"/>
              <a:gd name="connsiteY64-1864" fmla="*/ 5612112 h 5641173"/>
              <a:gd name="connsiteX65-1865" fmla="*/ 8928824 w 11243827"/>
              <a:gd name="connsiteY65-1866" fmla="*/ 5615549 h 5641173"/>
              <a:gd name="connsiteX66-1867" fmla="*/ 8927294 w 11243827"/>
              <a:gd name="connsiteY66-1868" fmla="*/ 5618607 h 5641173"/>
              <a:gd name="connsiteX67-1869" fmla="*/ 8918651 w 11243827"/>
              <a:gd name="connsiteY67-1870" fmla="*/ 5621688 h 5641173"/>
              <a:gd name="connsiteX68-1871" fmla="*/ 8902772 w 11243827"/>
              <a:gd name="connsiteY68-1872" fmla="*/ 5629703 h 5641173"/>
              <a:gd name="connsiteX69-1873" fmla="*/ 8898724 w 11243827"/>
              <a:gd name="connsiteY69-1874" fmla="*/ 5629379 h 5641173"/>
              <a:gd name="connsiteX70-1875" fmla="*/ 8873099 w 11243827"/>
              <a:gd name="connsiteY70-1876" fmla="*/ 5638628 h 5641173"/>
              <a:gd name="connsiteX71-1877" fmla="*/ 8872234 w 11243827"/>
              <a:gd name="connsiteY71-1878" fmla="*/ 5637889 h 5641173"/>
              <a:gd name="connsiteX72-1879" fmla="*/ 8862777 w 11243827"/>
              <a:gd name="connsiteY72-1880" fmla="*/ 5636711 h 5641173"/>
              <a:gd name="connsiteX73-1881" fmla="*/ 8845869 w 11243827"/>
              <a:gd name="connsiteY73-1882" fmla="*/ 5636436 h 5641173"/>
              <a:gd name="connsiteX74-1883" fmla="*/ 8800548 w 11243827"/>
              <a:gd name="connsiteY74-1884" fmla="*/ 5625084 h 5641173"/>
              <a:gd name="connsiteX75-1885" fmla="*/ 8773774 w 11243827"/>
              <a:gd name="connsiteY75-1886" fmla="*/ 5634630 h 5641173"/>
              <a:gd name="connsiteX76-1887" fmla="*/ 8698255 w 11243827"/>
              <a:gd name="connsiteY76-1888" fmla="*/ 5636083 h 5641173"/>
              <a:gd name="connsiteX77-1889" fmla="*/ 8619167 w 11243827"/>
              <a:gd name="connsiteY77-1890" fmla="*/ 5619130 h 5641173"/>
              <a:gd name="connsiteX78-1891" fmla="*/ 8539822 w 11243827"/>
              <a:gd name="connsiteY78-1892" fmla="*/ 5616905 h 5641173"/>
              <a:gd name="connsiteX79-1893" fmla="*/ 8511094 w 11243827"/>
              <a:gd name="connsiteY79-1894" fmla="*/ 5617360 h 5641173"/>
              <a:gd name="connsiteX80-1895" fmla="*/ 8459886 w 11243827"/>
              <a:gd name="connsiteY80-1896" fmla="*/ 5612612 h 5641173"/>
              <a:gd name="connsiteX81-1897" fmla="*/ 8436432 w 11243827"/>
              <a:gd name="connsiteY81-1898" fmla="*/ 5606990 h 5641173"/>
              <a:gd name="connsiteX82-1899" fmla="*/ 8435403 w 11243827"/>
              <a:gd name="connsiteY82-1900" fmla="*/ 5607336 h 5641173"/>
              <a:gd name="connsiteX83-1901" fmla="*/ 8433307 w 11243827"/>
              <a:gd name="connsiteY83-1902" fmla="*/ 5604917 h 5641173"/>
              <a:gd name="connsiteX84-1903" fmla="*/ 8428968 w 11243827"/>
              <a:gd name="connsiteY84-1904" fmla="*/ 5603796 h 5641173"/>
              <a:gd name="connsiteX85-1905" fmla="*/ 8417124 w 11243827"/>
              <a:gd name="connsiteY85-1906" fmla="*/ 5604518 h 5641173"/>
              <a:gd name="connsiteX86-1907" fmla="*/ 8412669 w 11243827"/>
              <a:gd name="connsiteY86-1908" fmla="*/ 5605413 h 5641173"/>
              <a:gd name="connsiteX87-1909" fmla="*/ 8406152 w 11243827"/>
              <a:gd name="connsiteY87-1910" fmla="*/ 5605396 h 5641173"/>
              <a:gd name="connsiteX88-1911" fmla="*/ 8405989 w 11243827"/>
              <a:gd name="connsiteY88-1912" fmla="*/ 5605197 h 5641173"/>
              <a:gd name="connsiteX89-1913" fmla="*/ 8399884 w 11243827"/>
              <a:gd name="connsiteY89-1914" fmla="*/ 5605568 h 5641173"/>
              <a:gd name="connsiteX90-1915" fmla="*/ 8370014 w 11243827"/>
              <a:gd name="connsiteY90-1916" fmla="*/ 5609900 h 5641173"/>
              <a:gd name="connsiteX91-1917" fmla="*/ 8330544 w 11243827"/>
              <a:gd name="connsiteY91-1918" fmla="*/ 5590964 h 5641173"/>
              <a:gd name="connsiteX92-1919" fmla="*/ 8314221 w 11243827"/>
              <a:gd name="connsiteY92-1920" fmla="*/ 5587682 h 5641173"/>
              <a:gd name="connsiteX93-1921" fmla="*/ 8305502 w 11243827"/>
              <a:gd name="connsiteY93-1922" fmla="*/ 5584868 h 5641173"/>
              <a:gd name="connsiteX94-1923" fmla="*/ 8304962 w 11243827"/>
              <a:gd name="connsiteY94-1924" fmla="*/ 5584007 h 5641173"/>
              <a:gd name="connsiteX95-1925" fmla="*/ 8276324 w 11243827"/>
              <a:gd name="connsiteY95-1926" fmla="*/ 5588260 h 5641173"/>
              <a:gd name="connsiteX96-1927" fmla="*/ 8272522 w 11243827"/>
              <a:gd name="connsiteY96-1928" fmla="*/ 5587226 h 5641173"/>
              <a:gd name="connsiteX97-1929" fmla="*/ 8253857 w 11243827"/>
              <a:gd name="connsiteY97-1930" fmla="*/ 5592043 h 5641173"/>
              <a:gd name="connsiteX98-1931" fmla="*/ 8244212 w 11243827"/>
              <a:gd name="connsiteY98-1932" fmla="*/ 5593439 h 5641173"/>
              <a:gd name="connsiteX99-1933" fmla="*/ 8241488 w 11243827"/>
              <a:gd name="connsiteY99-1934" fmla="*/ 5596085 h 5641173"/>
              <a:gd name="connsiteX100-1935" fmla="*/ 8227256 w 11243827"/>
              <a:gd name="connsiteY100-1936" fmla="*/ 5597005 h 5641173"/>
              <a:gd name="connsiteX101-1937" fmla="*/ 8225619 w 11243827"/>
              <a:gd name="connsiteY101-1938" fmla="*/ 5596262 h 5641173"/>
              <a:gd name="connsiteX102-1939" fmla="*/ 8213882 w 11243827"/>
              <a:gd name="connsiteY102-1940" fmla="*/ 5600179 h 5641173"/>
              <a:gd name="connsiteX103-1941" fmla="*/ 8204045 w 11243827"/>
              <a:gd name="connsiteY103-1942" fmla="*/ 5607275 h 5641173"/>
              <a:gd name="connsiteX104-1943" fmla="*/ 8082989 w 11243827"/>
              <a:gd name="connsiteY104-1944" fmla="*/ 5603160 h 5641173"/>
              <a:gd name="connsiteX105-1945" fmla="*/ 7912803 w 11243827"/>
              <a:gd name="connsiteY105-1946" fmla="*/ 5629702 h 5641173"/>
              <a:gd name="connsiteX106-1947" fmla="*/ 7890915 w 11243827"/>
              <a:gd name="connsiteY106-1948" fmla="*/ 5612272 h 5641173"/>
              <a:gd name="connsiteX107-1949" fmla="*/ 7727691 w 11243827"/>
              <a:gd name="connsiteY107-1950" fmla="*/ 5621064 h 5641173"/>
              <a:gd name="connsiteX108-1951" fmla="*/ 7685998 w 11243827"/>
              <a:gd name="connsiteY108-1952" fmla="*/ 5615564 h 5641173"/>
              <a:gd name="connsiteX109-1953" fmla="*/ 7649302 w 11243827"/>
              <a:gd name="connsiteY109-1954" fmla="*/ 5626541 h 5641173"/>
              <a:gd name="connsiteX110-1955" fmla="*/ 7634083 w 11243827"/>
              <a:gd name="connsiteY110-1956" fmla="*/ 5620862 h 5641173"/>
              <a:gd name="connsiteX111-1957" fmla="*/ 7631455 w 11243827"/>
              <a:gd name="connsiteY111-1958" fmla="*/ 5619708 h 5641173"/>
              <a:gd name="connsiteX112-1959" fmla="*/ 7620952 w 11243827"/>
              <a:gd name="connsiteY112-1960" fmla="*/ 5618872 h 5641173"/>
              <a:gd name="connsiteX113-1961" fmla="*/ 7617992 w 11243827"/>
              <a:gd name="connsiteY113-1962" fmla="*/ 5613914 h 5641173"/>
              <a:gd name="connsiteX114-1963" fmla="*/ 7602182 w 11243827"/>
              <a:gd name="connsiteY114-1964" fmla="*/ 5609271 h 5641173"/>
              <a:gd name="connsiteX115-1965" fmla="*/ 7582847 w 11243827"/>
              <a:gd name="connsiteY115-1966" fmla="*/ 5609047 h 5641173"/>
              <a:gd name="connsiteX116-1967" fmla="*/ 7514158 w 11243827"/>
              <a:gd name="connsiteY116-1968" fmla="*/ 5607737 h 5641173"/>
              <a:gd name="connsiteX117-1969" fmla="*/ 7502955 w 11243827"/>
              <a:gd name="connsiteY117-1970" fmla="*/ 5610415 h 5641173"/>
              <a:gd name="connsiteX118-1971" fmla="*/ 7466391 w 11243827"/>
              <a:gd name="connsiteY118-1972" fmla="*/ 5605949 h 5641173"/>
              <a:gd name="connsiteX119-1973" fmla="*/ 7433806 w 11243827"/>
              <a:gd name="connsiteY119-1974" fmla="*/ 5604945 h 5641173"/>
              <a:gd name="connsiteX120-1975" fmla="*/ 7412693 w 11243827"/>
              <a:gd name="connsiteY120-1976" fmla="*/ 5607075 h 5641173"/>
              <a:gd name="connsiteX121-1977" fmla="*/ 7407159 w 11243827"/>
              <a:gd name="connsiteY121-1978" fmla="*/ 5605310 h 5641173"/>
              <a:gd name="connsiteX122-1979" fmla="*/ 7385900 w 11243827"/>
              <a:gd name="connsiteY122-1980" fmla="*/ 5604171 h 5641173"/>
              <a:gd name="connsiteX123-1981" fmla="*/ 7375071 w 11243827"/>
              <a:gd name="connsiteY123-1982" fmla="*/ 5606788 h 5641173"/>
              <a:gd name="connsiteX124-1983" fmla="*/ 7364382 w 11243827"/>
              <a:gd name="connsiteY124-1984" fmla="*/ 5600762 h 5641173"/>
              <a:gd name="connsiteX125-1985" fmla="*/ 7361770 w 11243827"/>
              <a:gd name="connsiteY125-1986" fmla="*/ 5596347 h 5641173"/>
              <a:gd name="connsiteX126-1987" fmla="*/ 7346641 w 11243827"/>
              <a:gd name="connsiteY126-1988" fmla="*/ 5598329 h 5641173"/>
              <a:gd name="connsiteX127-1989" fmla="*/ 7334238 w 11243827"/>
              <a:gd name="connsiteY127-1990" fmla="*/ 5594014 h 5641173"/>
              <a:gd name="connsiteX128-1991" fmla="*/ 7323426 w 11243827"/>
              <a:gd name="connsiteY128-1992" fmla="*/ 5596835 h 5641173"/>
              <a:gd name="connsiteX129-1993" fmla="*/ 7318938 w 11243827"/>
              <a:gd name="connsiteY129-1994" fmla="*/ 5596200 h 5641173"/>
              <a:gd name="connsiteX130-1995" fmla="*/ 7307784 w 11243827"/>
              <a:gd name="connsiteY130-1996" fmla="*/ 5594065 h 5641173"/>
              <a:gd name="connsiteX131-1997" fmla="*/ 7288540 w 11243827"/>
              <a:gd name="connsiteY131-1998" fmla="*/ 5589320 h 5641173"/>
              <a:gd name="connsiteX132-1999" fmla="*/ 7282537 w 11243827"/>
              <a:gd name="connsiteY132-2000" fmla="*/ 5588660 h 5641173"/>
              <a:gd name="connsiteX133-2001" fmla="*/ 7269466 w 11243827"/>
              <a:gd name="connsiteY133-2002" fmla="*/ 5581404 h 5641173"/>
              <a:gd name="connsiteX134-2003" fmla="*/ 7244165 w 11243827"/>
              <a:gd name="connsiteY134-2004" fmla="*/ 5575200 h 5641173"/>
              <a:gd name="connsiteX135-2005" fmla="*/ 7199619 w 11243827"/>
              <a:gd name="connsiteY135-2006" fmla="*/ 5553550 h 5641173"/>
              <a:gd name="connsiteX136-2007" fmla="*/ 7173434 w 11243827"/>
              <a:gd name="connsiteY136-2008" fmla="*/ 5543219 h 5641173"/>
              <a:gd name="connsiteX137-2009" fmla="*/ 7155718 w 11243827"/>
              <a:gd name="connsiteY137-2010" fmla="*/ 5533697 h 5641173"/>
              <a:gd name="connsiteX138-2011" fmla="*/ 7103430 w 11243827"/>
              <a:gd name="connsiteY138-2012" fmla="*/ 5520249 h 5641173"/>
              <a:gd name="connsiteX139-2013" fmla="*/ 7013746 w 11243827"/>
              <a:gd name="connsiteY139-2014" fmla="*/ 5502470 h 5641173"/>
              <a:gd name="connsiteX140-2015" fmla="*/ 6995379 w 11243827"/>
              <a:gd name="connsiteY140-2016" fmla="*/ 5497693 h 5641173"/>
              <a:gd name="connsiteX141-2017" fmla="*/ 6982475 w 11243827"/>
              <a:gd name="connsiteY141-2018" fmla="*/ 5489641 h 5641173"/>
              <a:gd name="connsiteX142-2019" fmla="*/ 6981994 w 11243827"/>
              <a:gd name="connsiteY142-2020" fmla="*/ 5484335 h 5641173"/>
              <a:gd name="connsiteX143-2021" fmla="*/ 6972355 w 11243827"/>
              <a:gd name="connsiteY143-2022" fmla="*/ 5481074 h 5641173"/>
              <a:gd name="connsiteX144-2023" fmla="*/ 6970394 w 11243827"/>
              <a:gd name="connsiteY144-2024" fmla="*/ 5479383 h 5641173"/>
              <a:gd name="connsiteX145-2025" fmla="*/ 6958543 w 11243827"/>
              <a:gd name="connsiteY145-2026" fmla="*/ 5470507 h 5641173"/>
              <a:gd name="connsiteX146-2027" fmla="*/ 6918276 w 11243827"/>
              <a:gd name="connsiteY146-2028" fmla="*/ 5472034 h 5641173"/>
              <a:gd name="connsiteX147-2029" fmla="*/ 6881046 w 11243827"/>
              <a:gd name="connsiteY147-2030" fmla="*/ 5457070 h 5641173"/>
              <a:gd name="connsiteX148-2031" fmla="*/ 6804792 w 11243827"/>
              <a:gd name="connsiteY148-2032" fmla="*/ 5439822 h 5641173"/>
              <a:gd name="connsiteX149-2033" fmla="*/ 6724964 w 11243827"/>
              <a:gd name="connsiteY149-2034" fmla="*/ 5414071 h 5641173"/>
              <a:gd name="connsiteX150-2035" fmla="*/ 6683286 w 11243827"/>
              <a:gd name="connsiteY150-2036" fmla="*/ 5405383 h 5641173"/>
              <a:gd name="connsiteX151-2037" fmla="*/ 6660723 w 11243827"/>
              <a:gd name="connsiteY151-2038" fmla="*/ 5408304 h 5641173"/>
              <a:gd name="connsiteX152-2039" fmla="*/ 6532914 w 11243827"/>
              <a:gd name="connsiteY152-2040" fmla="*/ 5431205 h 5641173"/>
              <a:gd name="connsiteX153-2041" fmla="*/ 6317327 w 11243827"/>
              <a:gd name="connsiteY153-2042" fmla="*/ 5481889 h 5641173"/>
              <a:gd name="connsiteX154-2043" fmla="*/ 6196243 w 11243827"/>
              <a:gd name="connsiteY154-2044" fmla="*/ 5515042 h 5641173"/>
              <a:gd name="connsiteX155-2045" fmla="*/ 6099124 w 11243827"/>
              <a:gd name="connsiteY155-2046" fmla="*/ 5516848 h 5641173"/>
              <a:gd name="connsiteX156-2047" fmla="*/ 6016077 w 11243827"/>
              <a:gd name="connsiteY156-2048" fmla="*/ 5528642 h 5641173"/>
              <a:gd name="connsiteX157-2049" fmla="*/ 6004389 w 11243827"/>
              <a:gd name="connsiteY157-2050" fmla="*/ 5531206 h 5641173"/>
              <a:gd name="connsiteX158-2051" fmla="*/ 5933945 w 11243827"/>
              <a:gd name="connsiteY158-2052" fmla="*/ 5538840 h 5641173"/>
              <a:gd name="connsiteX159-2053" fmla="*/ 5883936 w 11243827"/>
              <a:gd name="connsiteY159-2054" fmla="*/ 5553807 h 5641173"/>
              <a:gd name="connsiteX160-2055" fmla="*/ 5798331 w 11243827"/>
              <a:gd name="connsiteY160-2056" fmla="*/ 5564248 h 5641173"/>
              <a:gd name="connsiteX161-2057" fmla="*/ 5712738 w 11243827"/>
              <a:gd name="connsiteY161-2058" fmla="*/ 5573120 h 5641173"/>
              <a:gd name="connsiteX162-2059" fmla="*/ 5681342 w 11243827"/>
              <a:gd name="connsiteY162-2060" fmla="*/ 5575621 h 5641173"/>
              <a:gd name="connsiteX163-2061" fmla="*/ 5627167 w 11243827"/>
              <a:gd name="connsiteY163-2062" fmla="*/ 5583215 h 5641173"/>
              <a:gd name="connsiteX164-2063" fmla="*/ 5591414 w 11243827"/>
              <a:gd name="connsiteY164-2064" fmla="*/ 5587695 h 5641173"/>
              <a:gd name="connsiteX165-2065" fmla="*/ 5583028 w 11243827"/>
              <a:gd name="connsiteY165-2066" fmla="*/ 5580877 h 5641173"/>
              <a:gd name="connsiteX166-2067" fmla="*/ 5549426 w 11243827"/>
              <a:gd name="connsiteY166-2068" fmla="*/ 5582858 h 5641173"/>
              <a:gd name="connsiteX167-2069" fmla="*/ 5519999 w 11243827"/>
              <a:gd name="connsiteY167-2070" fmla="*/ 5592246 h 5641173"/>
              <a:gd name="connsiteX168-2071" fmla="*/ 5480028 w 11243827"/>
              <a:gd name="connsiteY168-2072" fmla="*/ 5597282 h 5641173"/>
              <a:gd name="connsiteX169-2073" fmla="*/ 5456175 w 11243827"/>
              <a:gd name="connsiteY169-2074" fmla="*/ 5600371 h 5641173"/>
              <a:gd name="connsiteX170-2075" fmla="*/ 5388463 w 11243827"/>
              <a:gd name="connsiteY170-2076" fmla="*/ 5602638 h 5641173"/>
              <a:gd name="connsiteX171-2077" fmla="*/ 5265898 w 11243827"/>
              <a:gd name="connsiteY171-2078" fmla="*/ 5591830 h 5641173"/>
              <a:gd name="connsiteX172-2079" fmla="*/ 5231231 w 11243827"/>
              <a:gd name="connsiteY172-2080" fmla="*/ 5592790 h 5641173"/>
              <a:gd name="connsiteX173-2081" fmla="*/ 5226996 w 11243827"/>
              <a:gd name="connsiteY173-2082" fmla="*/ 5595040 h 5641173"/>
              <a:gd name="connsiteX174-2083" fmla="*/ 5175988 w 11243827"/>
              <a:gd name="connsiteY174-2084" fmla="*/ 5588131 h 5641173"/>
              <a:gd name="connsiteX175-2085" fmla="*/ 5107470 w 11243827"/>
              <a:gd name="connsiteY175-2086" fmla="*/ 5594771 h 5641173"/>
              <a:gd name="connsiteX176-2087" fmla="*/ 5027868 w 11243827"/>
              <a:gd name="connsiteY176-2088" fmla="*/ 5605624 h 5641173"/>
              <a:gd name="connsiteX177-2089" fmla="*/ 5007324 w 11243827"/>
              <a:gd name="connsiteY177-2090" fmla="*/ 5609209 h 5641173"/>
              <a:gd name="connsiteX178-2091" fmla="*/ 4952559 w 11243827"/>
              <a:gd name="connsiteY178-2092" fmla="*/ 5611402 h 5641173"/>
              <a:gd name="connsiteX179-2093" fmla="*/ 4826081 w 11243827"/>
              <a:gd name="connsiteY179-2094" fmla="*/ 5616191 h 5641173"/>
              <a:gd name="connsiteX180-2095" fmla="*/ 4823501 w 11243827"/>
              <a:gd name="connsiteY180-2096" fmla="*/ 5619174 h 5641173"/>
              <a:gd name="connsiteX181-2097" fmla="*/ 4813093 w 11243827"/>
              <a:gd name="connsiteY181-2098" fmla="*/ 5620026 h 5641173"/>
              <a:gd name="connsiteX182-2099" fmla="*/ 4810563 w 11243827"/>
              <a:gd name="connsiteY182-2100" fmla="*/ 5620787 h 5641173"/>
              <a:gd name="connsiteX183-2101" fmla="*/ 4795818 w 11243827"/>
              <a:gd name="connsiteY183-2102" fmla="*/ 5624618 h 5641173"/>
              <a:gd name="connsiteX184-2103" fmla="*/ 4758404 w 11243827"/>
              <a:gd name="connsiteY184-2104" fmla="*/ 5619510 h 5641173"/>
              <a:gd name="connsiteX185-2105" fmla="*/ 4717254 w 11243827"/>
              <a:gd name="connsiteY185-2106" fmla="*/ 5624155 h 5641173"/>
              <a:gd name="connsiteX186-2107" fmla="*/ 4591958 w 11243827"/>
              <a:gd name="connsiteY186-2108" fmla="*/ 5624710 h 5641173"/>
              <a:gd name="connsiteX187-2109" fmla="*/ 4476215 w 11243827"/>
              <a:gd name="connsiteY187-2110" fmla="*/ 5628210 h 5641173"/>
              <a:gd name="connsiteX188-2111" fmla="*/ 4425193 w 11243827"/>
              <a:gd name="connsiteY188-2112" fmla="*/ 5627414 h 5641173"/>
              <a:gd name="connsiteX189-2113" fmla="*/ 4383866 w 11243827"/>
              <a:gd name="connsiteY189-2114" fmla="*/ 5626546 h 5641173"/>
              <a:gd name="connsiteX190-2115" fmla="*/ 4385596 w 11243827"/>
              <a:gd name="connsiteY190-2116" fmla="*/ 5634646 h 5641173"/>
              <a:gd name="connsiteX191-2117" fmla="*/ 4360864 w 11243827"/>
              <a:gd name="connsiteY191-2118" fmla="*/ 5641173 h 5641173"/>
              <a:gd name="connsiteX192-2119" fmla="*/ 4328321 w 11243827"/>
              <a:gd name="connsiteY192-2120" fmla="*/ 5626332 h 5641173"/>
              <a:gd name="connsiteX193-2121" fmla="*/ 4309842 w 11243827"/>
              <a:gd name="connsiteY193-2122" fmla="*/ 5626471 h 5641173"/>
              <a:gd name="connsiteX194-2123" fmla="*/ 4277424 w 11243827"/>
              <a:gd name="connsiteY194-2124" fmla="*/ 5631598 h 5641173"/>
              <a:gd name="connsiteX195-2125" fmla="*/ 4266627 w 11243827"/>
              <a:gd name="connsiteY195-2126" fmla="*/ 5633969 h 5641173"/>
              <a:gd name="connsiteX196-2127" fmla="*/ 4185525 w 11243827"/>
              <a:gd name="connsiteY196-2128" fmla="*/ 5617508 h 5641173"/>
              <a:gd name="connsiteX197-2129" fmla="*/ 4177617 w 11243827"/>
              <a:gd name="connsiteY197-2130" fmla="*/ 5610903 h 5641173"/>
              <a:gd name="connsiteX198-2131" fmla="*/ 4136948 w 11243827"/>
              <a:gd name="connsiteY198-2132" fmla="*/ 5608031 h 5641173"/>
              <a:gd name="connsiteX199-2133" fmla="*/ 4132323 w 11243827"/>
              <a:gd name="connsiteY199-2134" fmla="*/ 5609784 h 5641173"/>
              <a:gd name="connsiteX200-2135" fmla="*/ 4098620 w 11243827"/>
              <a:gd name="connsiteY200-2136" fmla="*/ 5599672 h 5641173"/>
              <a:gd name="connsiteX201-2137" fmla="*/ 3963475 w 11243827"/>
              <a:gd name="connsiteY201-2138" fmla="*/ 5581841 h 5641173"/>
              <a:gd name="connsiteX202-2139" fmla="*/ 3703613 w 11243827"/>
              <a:gd name="connsiteY202-2140" fmla="*/ 5572482 h 5641173"/>
              <a:gd name="connsiteX203-2141" fmla="*/ 3432987 w 11243827"/>
              <a:gd name="connsiteY203-2142" fmla="*/ 5545768 h 5641173"/>
              <a:gd name="connsiteX204-2143" fmla="*/ 3176381 w 11243827"/>
              <a:gd name="connsiteY204-2144" fmla="*/ 5556110 h 5641173"/>
              <a:gd name="connsiteX205-2145" fmla="*/ 2710156 w 11243827"/>
              <a:gd name="connsiteY205-2146" fmla="*/ 5527517 h 5641173"/>
              <a:gd name="connsiteX206-2147" fmla="*/ 2550206 w 11243827"/>
              <a:gd name="connsiteY206-2148" fmla="*/ 5524958 h 5641173"/>
              <a:gd name="connsiteX207-2149" fmla="*/ 2443041 w 11243827"/>
              <a:gd name="connsiteY207-2150" fmla="*/ 5523990 h 5641173"/>
              <a:gd name="connsiteX208-2151" fmla="*/ 2435613 w 11243827"/>
              <a:gd name="connsiteY208-2152" fmla="*/ 5526704 h 5641173"/>
              <a:gd name="connsiteX209-2153" fmla="*/ 2405682 w 11243827"/>
              <a:gd name="connsiteY209-2154" fmla="*/ 5528307 h 5641173"/>
              <a:gd name="connsiteX210-2155" fmla="*/ 2397487 w 11243827"/>
              <a:gd name="connsiteY210-2156" fmla="*/ 5540337 h 5641173"/>
              <a:gd name="connsiteX211-2157" fmla="*/ 2297454 w 11243827"/>
              <a:gd name="connsiteY211-2158" fmla="*/ 5550765 h 5641173"/>
              <a:gd name="connsiteX212-2159" fmla="*/ 2056700 w 11243827"/>
              <a:gd name="connsiteY212-2160" fmla="*/ 5555489 h 5641173"/>
              <a:gd name="connsiteX213-2161" fmla="*/ 1878530 w 11243827"/>
              <a:gd name="connsiteY213-2162" fmla="*/ 5535330 h 5641173"/>
              <a:gd name="connsiteX214-2163" fmla="*/ 1859292 w 11243827"/>
              <a:gd name="connsiteY214-2164" fmla="*/ 5535461 h 5641173"/>
              <a:gd name="connsiteX215-2165" fmla="*/ 1835626 w 11243827"/>
              <a:gd name="connsiteY215-2166" fmla="*/ 5533793 h 5641173"/>
              <a:gd name="connsiteX216-2167" fmla="*/ 1798939 w 11243827"/>
              <a:gd name="connsiteY216-2168" fmla="*/ 5540285 h 5641173"/>
              <a:gd name="connsiteX217-2169" fmla="*/ 1779046 w 11243827"/>
              <a:gd name="connsiteY217-2170" fmla="*/ 5549949 h 5641173"/>
              <a:gd name="connsiteX218-2171" fmla="*/ 1772421 w 11243827"/>
              <a:gd name="connsiteY218-2172" fmla="*/ 5549018 h 5641173"/>
              <a:gd name="connsiteX219-2173" fmla="*/ 1772052 w 11243827"/>
              <a:gd name="connsiteY219-2174" fmla="*/ 5545689 h 5641173"/>
              <a:gd name="connsiteX220-2175" fmla="*/ 1711543 w 11243827"/>
              <a:gd name="connsiteY220-2176" fmla="*/ 5534558 h 5641173"/>
              <a:gd name="connsiteX221-2177" fmla="*/ 1698891 w 11243827"/>
              <a:gd name="connsiteY221-2178" fmla="*/ 5513187 h 5641173"/>
              <a:gd name="connsiteX222-2179" fmla="*/ 1538763 w 11243827"/>
              <a:gd name="connsiteY222-2180" fmla="*/ 5482781 h 5641173"/>
              <a:gd name="connsiteX223-2181" fmla="*/ 1501533 w 11243827"/>
              <a:gd name="connsiteY223-2182" fmla="*/ 5467817 h 5641173"/>
              <a:gd name="connsiteX224-2183" fmla="*/ 1461266 w 11243827"/>
              <a:gd name="connsiteY224-2184" fmla="*/ 5469343 h 5641173"/>
              <a:gd name="connsiteX225-2185" fmla="*/ 1449415 w 11243827"/>
              <a:gd name="connsiteY225-2186" fmla="*/ 5460467 h 5641173"/>
              <a:gd name="connsiteX226-2187" fmla="*/ 1447454 w 11243827"/>
              <a:gd name="connsiteY226-2188" fmla="*/ 5458776 h 5641173"/>
              <a:gd name="connsiteX227-2189" fmla="*/ 1437814 w 11243827"/>
              <a:gd name="connsiteY227-2190" fmla="*/ 5455515 h 5641173"/>
              <a:gd name="connsiteX228-2191" fmla="*/ 1437334 w 11243827"/>
              <a:gd name="connsiteY228-2192" fmla="*/ 5450209 h 5641173"/>
              <a:gd name="connsiteX229-2193" fmla="*/ 1424429 w 11243827"/>
              <a:gd name="connsiteY229-2194" fmla="*/ 5442157 h 5641173"/>
              <a:gd name="connsiteX230-2195" fmla="*/ 1406063 w 11243827"/>
              <a:gd name="connsiteY230-2196" fmla="*/ 5437380 h 5641173"/>
              <a:gd name="connsiteX231-2197" fmla="*/ 1316379 w 11243827"/>
              <a:gd name="connsiteY231-2198" fmla="*/ 5419601 h 5641173"/>
              <a:gd name="connsiteX232-2199" fmla="*/ 1264090 w 11243827"/>
              <a:gd name="connsiteY232-2200" fmla="*/ 5406153 h 5641173"/>
              <a:gd name="connsiteX233-2201" fmla="*/ 1246374 w 11243827"/>
              <a:gd name="connsiteY233-2202" fmla="*/ 5396631 h 5641173"/>
              <a:gd name="connsiteX234-2203" fmla="*/ 1220190 w 11243827"/>
              <a:gd name="connsiteY234-2204" fmla="*/ 5386301 h 5641173"/>
              <a:gd name="connsiteX235-2205" fmla="*/ 1175643 w 11243827"/>
              <a:gd name="connsiteY235-2206" fmla="*/ 5364651 h 5641173"/>
              <a:gd name="connsiteX236-2207" fmla="*/ 1150342 w 11243827"/>
              <a:gd name="connsiteY236-2208" fmla="*/ 5358447 h 5641173"/>
              <a:gd name="connsiteX237-2209" fmla="*/ 1137272 w 11243827"/>
              <a:gd name="connsiteY237-2210" fmla="*/ 5351191 h 5641173"/>
              <a:gd name="connsiteX238-2211" fmla="*/ 1131268 w 11243827"/>
              <a:gd name="connsiteY238-2212" fmla="*/ 5350530 h 5641173"/>
              <a:gd name="connsiteX239-2213" fmla="*/ 1112024 w 11243827"/>
              <a:gd name="connsiteY239-2214" fmla="*/ 5345786 h 5641173"/>
              <a:gd name="connsiteX240-2215" fmla="*/ 1100870 w 11243827"/>
              <a:gd name="connsiteY240-2216" fmla="*/ 5343651 h 5641173"/>
              <a:gd name="connsiteX241-2217" fmla="*/ 1096383 w 11243827"/>
              <a:gd name="connsiteY241-2218" fmla="*/ 5343015 h 5641173"/>
              <a:gd name="connsiteX242-2219" fmla="*/ 1085571 w 11243827"/>
              <a:gd name="connsiteY242-2220" fmla="*/ 5345836 h 5641173"/>
              <a:gd name="connsiteX243-2221" fmla="*/ 1073168 w 11243827"/>
              <a:gd name="connsiteY243-2222" fmla="*/ 5341521 h 5641173"/>
              <a:gd name="connsiteX244-2223" fmla="*/ 1058039 w 11243827"/>
              <a:gd name="connsiteY244-2224" fmla="*/ 5343504 h 5641173"/>
              <a:gd name="connsiteX245-2225" fmla="*/ 1055426 w 11243827"/>
              <a:gd name="connsiteY245-2226" fmla="*/ 5339088 h 5641173"/>
              <a:gd name="connsiteX246-2227" fmla="*/ 1044738 w 11243827"/>
              <a:gd name="connsiteY246-2228" fmla="*/ 5333063 h 5641173"/>
              <a:gd name="connsiteX247-2229" fmla="*/ 1033909 w 11243827"/>
              <a:gd name="connsiteY247-2230" fmla="*/ 5335680 h 5641173"/>
              <a:gd name="connsiteX248-2231" fmla="*/ 1012649 w 11243827"/>
              <a:gd name="connsiteY248-2232" fmla="*/ 5334541 h 5641173"/>
              <a:gd name="connsiteX249-2233" fmla="*/ 1007115 w 11243827"/>
              <a:gd name="connsiteY249-2234" fmla="*/ 5332775 h 5641173"/>
              <a:gd name="connsiteX250-2235" fmla="*/ 986002 w 11243827"/>
              <a:gd name="connsiteY250-2236" fmla="*/ 5334906 h 5641173"/>
              <a:gd name="connsiteX251-2237" fmla="*/ 953418 w 11243827"/>
              <a:gd name="connsiteY251-2238" fmla="*/ 5333901 h 5641173"/>
              <a:gd name="connsiteX252-2239" fmla="*/ 916854 w 11243827"/>
              <a:gd name="connsiteY252-2240" fmla="*/ 5329435 h 5641173"/>
              <a:gd name="connsiteX253-2241" fmla="*/ 905651 w 11243827"/>
              <a:gd name="connsiteY253-2242" fmla="*/ 5332114 h 5641173"/>
              <a:gd name="connsiteX254-2243" fmla="*/ 836961 w 11243827"/>
              <a:gd name="connsiteY254-2244" fmla="*/ 5330803 h 5641173"/>
              <a:gd name="connsiteX255-2245" fmla="*/ 817627 w 11243827"/>
              <a:gd name="connsiteY255-2246" fmla="*/ 5330580 h 5641173"/>
              <a:gd name="connsiteX256-2247" fmla="*/ 801817 w 11243827"/>
              <a:gd name="connsiteY256-2248" fmla="*/ 5325937 h 5641173"/>
              <a:gd name="connsiteX257-2249" fmla="*/ 798857 w 11243827"/>
              <a:gd name="connsiteY257-2250" fmla="*/ 5320979 h 5641173"/>
              <a:gd name="connsiteX258-2251" fmla="*/ 788354 w 11243827"/>
              <a:gd name="connsiteY258-2252" fmla="*/ 5320143 h 5641173"/>
              <a:gd name="connsiteX259-2253" fmla="*/ 785726 w 11243827"/>
              <a:gd name="connsiteY259-2254" fmla="*/ 5318989 h 5641173"/>
              <a:gd name="connsiteX260-2255" fmla="*/ 770507 w 11243827"/>
              <a:gd name="connsiteY260-2256" fmla="*/ 5313309 h 5641173"/>
              <a:gd name="connsiteX261-2257" fmla="*/ 733810 w 11243827"/>
              <a:gd name="connsiteY261-2258" fmla="*/ 5324286 h 5641173"/>
              <a:gd name="connsiteX262-2259" fmla="*/ 692117 w 11243827"/>
              <a:gd name="connsiteY262-2260" fmla="*/ 5318786 h 5641173"/>
              <a:gd name="connsiteX263-2261" fmla="*/ 528894 w 11243827"/>
              <a:gd name="connsiteY263-2262" fmla="*/ 5327578 h 5641173"/>
              <a:gd name="connsiteX264-2263" fmla="*/ 507005 w 11243827"/>
              <a:gd name="connsiteY264-2264" fmla="*/ 5310149 h 5641173"/>
              <a:gd name="connsiteX265-2265" fmla="*/ 441302 w 11243827"/>
              <a:gd name="connsiteY265-2266" fmla="*/ 5307062 h 5641173"/>
              <a:gd name="connsiteX266-2267" fmla="*/ 336819 w 11243827"/>
              <a:gd name="connsiteY266-2268" fmla="*/ 5336690 h 5641173"/>
              <a:gd name="connsiteX267-2269" fmla="*/ 215763 w 11243827"/>
              <a:gd name="connsiteY267-2270" fmla="*/ 5332575 h 5641173"/>
              <a:gd name="connsiteX268-2271" fmla="*/ 205927 w 11243827"/>
              <a:gd name="connsiteY268-2272" fmla="*/ 5339672 h 5641173"/>
              <a:gd name="connsiteX269-2273" fmla="*/ 194189 w 11243827"/>
              <a:gd name="connsiteY269-2274" fmla="*/ 5343588 h 5641173"/>
              <a:gd name="connsiteX270-2275" fmla="*/ 192552 w 11243827"/>
              <a:gd name="connsiteY270-2276" fmla="*/ 5342845 h 5641173"/>
              <a:gd name="connsiteX271-2277" fmla="*/ 178320 w 11243827"/>
              <a:gd name="connsiteY271-2278" fmla="*/ 5343766 h 5641173"/>
              <a:gd name="connsiteX272-2279" fmla="*/ 175596 w 11243827"/>
              <a:gd name="connsiteY272-2280" fmla="*/ 5346411 h 5641173"/>
              <a:gd name="connsiteX273-2281" fmla="*/ 165951 w 11243827"/>
              <a:gd name="connsiteY273-2282" fmla="*/ 5347808 h 5641173"/>
              <a:gd name="connsiteX274-2283" fmla="*/ 147287 w 11243827"/>
              <a:gd name="connsiteY274-2284" fmla="*/ 5352625 h 5641173"/>
              <a:gd name="connsiteX275-2285" fmla="*/ 143484 w 11243827"/>
              <a:gd name="connsiteY275-2286" fmla="*/ 5351591 h 5641173"/>
              <a:gd name="connsiteX276-2287" fmla="*/ 114847 w 11243827"/>
              <a:gd name="connsiteY276-2288" fmla="*/ 5355844 h 5641173"/>
              <a:gd name="connsiteX277-2289" fmla="*/ 114306 w 11243827"/>
              <a:gd name="connsiteY277-2290" fmla="*/ 5354983 h 5641173"/>
              <a:gd name="connsiteX278-2291" fmla="*/ 105588 w 11243827"/>
              <a:gd name="connsiteY278-2292" fmla="*/ 5352169 h 5641173"/>
              <a:gd name="connsiteX279-2293" fmla="*/ 89264 w 11243827"/>
              <a:gd name="connsiteY279-2294" fmla="*/ 5348886 h 5641173"/>
              <a:gd name="connsiteX280-2295" fmla="*/ 49794 w 11243827"/>
              <a:gd name="connsiteY280-2296" fmla="*/ 5329950 h 5641173"/>
              <a:gd name="connsiteX281-2297" fmla="*/ 19924 w 11243827"/>
              <a:gd name="connsiteY281-2298" fmla="*/ 5334282 h 5641173"/>
              <a:gd name="connsiteX282-2299" fmla="*/ 13819 w 11243827"/>
              <a:gd name="connsiteY282-2300" fmla="*/ 5334653 h 5641173"/>
              <a:gd name="connsiteX283-2301" fmla="*/ 13657 w 11243827"/>
              <a:gd name="connsiteY283-2302" fmla="*/ 5334455 h 5641173"/>
              <a:gd name="connsiteX284-2303" fmla="*/ 7139 w 11243827"/>
              <a:gd name="connsiteY284-2304" fmla="*/ 5334438 h 5641173"/>
              <a:gd name="connsiteX285-2305" fmla="*/ 2684 w 11243827"/>
              <a:gd name="connsiteY285-2306" fmla="*/ 5335333 h 5641173"/>
              <a:gd name="connsiteX286-2307" fmla="*/ 0 w 11243827"/>
              <a:gd name="connsiteY286-2308" fmla="*/ 5335496 h 5641173"/>
              <a:gd name="connsiteX287-2309" fmla="*/ 0 w 11243827"/>
              <a:gd name="connsiteY287-2310" fmla="*/ 10592 h 5641173"/>
              <a:gd name="connsiteX288-2311" fmla="*/ 11243827 w 11243827"/>
              <a:gd name="connsiteY288-2312" fmla="*/ 0 h 5641173"/>
              <a:gd name="connsiteX0-2313" fmla="*/ 11243827 w 11243827"/>
              <a:gd name="connsiteY0-2314" fmla="*/ 0 h 5641173"/>
              <a:gd name="connsiteX1-2315" fmla="*/ 11243827 w 11243827"/>
              <a:gd name="connsiteY1-2316" fmla="*/ 1470035 h 5641173"/>
              <a:gd name="connsiteX2-2317" fmla="*/ 11243827 w 11243827"/>
              <a:gd name="connsiteY2-2318" fmla="*/ 5001571 h 5641173"/>
              <a:gd name="connsiteX3-2319" fmla="*/ 11243827 w 11243827"/>
              <a:gd name="connsiteY3-2320" fmla="*/ 5209610 h 5641173"/>
              <a:gd name="connsiteX4-2321" fmla="*/ 11240675 w 11243827"/>
              <a:gd name="connsiteY4-2322" fmla="*/ 5210442 h 5641173"/>
              <a:gd name="connsiteX5-2323" fmla="*/ 11179959 w 11243827"/>
              <a:gd name="connsiteY5-2324" fmla="*/ 5221199 h 5641173"/>
              <a:gd name="connsiteX6-2325" fmla="*/ 11105493 w 11243827"/>
              <a:gd name="connsiteY6-2326" fmla="*/ 5259905 h 5641173"/>
              <a:gd name="connsiteX7-2327" fmla="*/ 11078640 w 11243827"/>
              <a:gd name="connsiteY7-2328" fmla="*/ 5263531 h 5641173"/>
              <a:gd name="connsiteX8-2329" fmla="*/ 11079616 w 11243827"/>
              <a:gd name="connsiteY8-2330" fmla="*/ 5270380 h 5641173"/>
              <a:gd name="connsiteX9-2331" fmla="*/ 11069641 w 11243827"/>
              <a:gd name="connsiteY9-2332" fmla="*/ 5270884 h 5641173"/>
              <a:gd name="connsiteX10-2333" fmla="*/ 11047377 w 11243827"/>
              <a:gd name="connsiteY10-2334" fmla="*/ 5271051 h 5641173"/>
              <a:gd name="connsiteX11-2335" fmla="*/ 10980705 w 11243827"/>
              <a:gd name="connsiteY11-2336" fmla="*/ 5272951 h 5641173"/>
              <a:gd name="connsiteX12-2337" fmla="*/ 10962514 w 11243827"/>
              <a:gd name="connsiteY12-2338" fmla="*/ 5286084 h 5641173"/>
              <a:gd name="connsiteX13-2339" fmla="*/ 10945307 w 11243827"/>
              <a:gd name="connsiteY13-2340" fmla="*/ 5286290 h 5641173"/>
              <a:gd name="connsiteX14-2341" fmla="*/ 10845516 w 11243827"/>
              <a:gd name="connsiteY14-2342" fmla="*/ 5303894 h 5641173"/>
              <a:gd name="connsiteX15-2343" fmla="*/ 10831795 w 11243827"/>
              <a:gd name="connsiteY15-2344" fmla="*/ 5305210 h 5641173"/>
              <a:gd name="connsiteX16-2345" fmla="*/ 10824365 w 11243827"/>
              <a:gd name="connsiteY16-2346" fmla="*/ 5311111 h 5641173"/>
              <a:gd name="connsiteX17-2347" fmla="*/ 10797756 w 11243827"/>
              <a:gd name="connsiteY17-2348" fmla="*/ 5312285 h 5641173"/>
              <a:gd name="connsiteX18-2349" fmla="*/ 10796525 w 11243827"/>
              <a:gd name="connsiteY18-2350" fmla="*/ 5315645 h 5641173"/>
              <a:gd name="connsiteX19-2351" fmla="*/ 10709063 w 11243827"/>
              <a:gd name="connsiteY19-2352" fmla="*/ 5344492 h 5641173"/>
              <a:gd name="connsiteX20-2353" fmla="*/ 10694078 w 11243827"/>
              <a:gd name="connsiteY20-2354" fmla="*/ 5349258 h 5641173"/>
              <a:gd name="connsiteX21-2355" fmla="*/ 10681131 w 11243827"/>
              <a:gd name="connsiteY21-2356" fmla="*/ 5347812 h 5641173"/>
              <a:gd name="connsiteX22-2357" fmla="*/ 10609448 w 11243827"/>
              <a:gd name="connsiteY22-2358" fmla="*/ 5351931 h 5641173"/>
              <a:gd name="connsiteX23-2359" fmla="*/ 10592397 w 11243827"/>
              <a:gd name="connsiteY23-2360" fmla="*/ 5349402 h 5641173"/>
              <a:gd name="connsiteX24-2361" fmla="*/ 10585227 w 11243827"/>
              <a:gd name="connsiteY24-2362" fmla="*/ 5344063 h 5641173"/>
              <a:gd name="connsiteX25-2363" fmla="*/ 10557472 w 11243827"/>
              <a:gd name="connsiteY25-2364" fmla="*/ 5354151 h 5641173"/>
              <a:gd name="connsiteX26-2365" fmla="*/ 10514646 w 11243827"/>
              <a:gd name="connsiteY26-2366" fmla="*/ 5361064 h 5641173"/>
              <a:gd name="connsiteX27-2367" fmla="*/ 10494292 w 11243827"/>
              <a:gd name="connsiteY27-2368" fmla="*/ 5366054 h 5641173"/>
              <a:gd name="connsiteX28-2369" fmla="*/ 10477869 w 11243827"/>
              <a:gd name="connsiteY28-2370" fmla="*/ 5363025 h 5641173"/>
              <a:gd name="connsiteX29-2371" fmla="*/ 10384411 w 11243827"/>
              <a:gd name="connsiteY29-2372" fmla="*/ 5362257 h 5641173"/>
              <a:gd name="connsiteX30-2373" fmla="*/ 10362921 w 11243827"/>
              <a:gd name="connsiteY30-2374" fmla="*/ 5357444 h 5641173"/>
              <a:gd name="connsiteX31-2375" fmla="*/ 10352736 w 11243827"/>
              <a:gd name="connsiteY31-2376" fmla="*/ 5347851 h 5641173"/>
              <a:gd name="connsiteX32-2377" fmla="*/ 10344754 w 11243827"/>
              <a:gd name="connsiteY32-2378" fmla="*/ 5351272 h 5641173"/>
              <a:gd name="connsiteX33-2379" fmla="*/ 10288226 w 11243827"/>
              <a:gd name="connsiteY33-2380" fmla="*/ 5351613 h 5641173"/>
              <a:gd name="connsiteX34-2381" fmla="*/ 10251350 w 11243827"/>
              <a:gd name="connsiteY34-2382" fmla="*/ 5352711 h 5641173"/>
              <a:gd name="connsiteX35-2383" fmla="*/ 10249108 w 11243827"/>
              <a:gd name="connsiteY35-2384" fmla="*/ 5365881 h 5641173"/>
              <a:gd name="connsiteX36-2385" fmla="*/ 10216272 w 11243827"/>
              <a:gd name="connsiteY36-2386" fmla="*/ 5370573 h 5641173"/>
              <a:gd name="connsiteX37-2387" fmla="*/ 10181278 w 11243827"/>
              <a:gd name="connsiteY37-2388" fmla="*/ 5362119 h 5641173"/>
              <a:gd name="connsiteX38-2389" fmla="*/ 10140033 w 11243827"/>
              <a:gd name="connsiteY38-2390" fmla="*/ 5363304 h 5641173"/>
              <a:gd name="connsiteX39-2391" fmla="*/ 10115353 w 11243827"/>
              <a:gd name="connsiteY39-2392" fmla="*/ 5363869 h 5641173"/>
              <a:gd name="connsiteX40-2393" fmla="*/ 10050578 w 11243827"/>
              <a:gd name="connsiteY40-2394" fmla="*/ 5376153 h 5641173"/>
              <a:gd name="connsiteX41-2395" fmla="*/ 9945478 w 11243827"/>
              <a:gd name="connsiteY41-2396" fmla="*/ 5422859 h 5641173"/>
              <a:gd name="connsiteX42-2397" fmla="*/ 9912481 w 11243827"/>
              <a:gd name="connsiteY42-2398" fmla="*/ 5429477 h 5641173"/>
              <a:gd name="connsiteX43-2399" fmla="*/ 9906713 w 11243827"/>
              <a:gd name="connsiteY43-2400" fmla="*/ 5426784 h 5641173"/>
              <a:gd name="connsiteX44-2401" fmla="*/ 9742436 w 11243827"/>
              <a:gd name="connsiteY44-2402" fmla="*/ 5454834 h 5641173"/>
              <a:gd name="connsiteX45-2403" fmla="*/ 9713044 w 11243827"/>
              <a:gd name="connsiteY45-2404" fmla="*/ 5456476 h 5641173"/>
              <a:gd name="connsiteX46-2405" fmla="*/ 9691033 w 11243827"/>
              <a:gd name="connsiteY46-2406" fmla="*/ 5455451 h 5641173"/>
              <a:gd name="connsiteX47-2407" fmla="*/ 9638355 w 11243827"/>
              <a:gd name="connsiteY47-2408" fmla="*/ 5464794 h 5641173"/>
              <a:gd name="connsiteX48-2409" fmla="*/ 9552434 w 11243827"/>
              <a:gd name="connsiteY48-2410" fmla="*/ 5485280 h 5641173"/>
              <a:gd name="connsiteX49-2411" fmla="*/ 9533883 w 11243827"/>
              <a:gd name="connsiteY49-2412" fmla="*/ 5488516 h 5641173"/>
              <a:gd name="connsiteX50-2413" fmla="*/ 9516916 w 11243827"/>
              <a:gd name="connsiteY50-2414" fmla="*/ 5486828 h 5641173"/>
              <a:gd name="connsiteX51-2415" fmla="*/ 9512093 w 11243827"/>
              <a:gd name="connsiteY51-2416" fmla="*/ 5482541 h 5641173"/>
              <a:gd name="connsiteX52-2417" fmla="*/ 9501725 w 11243827"/>
              <a:gd name="connsiteY52-2418" fmla="*/ 5483603 h 5641173"/>
              <a:gd name="connsiteX53-2419" fmla="*/ 9498754 w 11243827"/>
              <a:gd name="connsiteY53-2420" fmla="*/ 5482951 h 5641173"/>
              <a:gd name="connsiteX54-2421" fmla="*/ 9481932 w 11243827"/>
              <a:gd name="connsiteY54-2422" fmla="*/ 5480151 h 5641173"/>
              <a:gd name="connsiteX55-2423" fmla="*/ 9451321 w 11243827"/>
              <a:gd name="connsiteY55-2424" fmla="*/ 5497375 h 5641173"/>
              <a:gd name="connsiteX56-2425" fmla="*/ 9409298 w 11243827"/>
              <a:gd name="connsiteY56-2426" fmla="*/ 5499478 h 5641173"/>
              <a:gd name="connsiteX57-2427" fmla="*/ 9257007 w 11243827"/>
              <a:gd name="connsiteY57-2428" fmla="*/ 5537183 h 5641173"/>
              <a:gd name="connsiteX58-2429" fmla="*/ 9229078 w 11243827"/>
              <a:gd name="connsiteY58-2430" fmla="*/ 5524154 h 5641173"/>
              <a:gd name="connsiteX59-2431" fmla="*/ 9165105 w 11243827"/>
              <a:gd name="connsiteY59-2432" fmla="*/ 5532892 h 5641173"/>
              <a:gd name="connsiteX60-2433" fmla="*/ 9077301 w 11243827"/>
              <a:gd name="connsiteY60-2434" fmla="*/ 5580356 h 5641173"/>
              <a:gd name="connsiteX61-2435" fmla="*/ 8960065 w 11243827"/>
              <a:gd name="connsiteY61-2436" fmla="*/ 5597982 h 5641173"/>
              <a:gd name="connsiteX62-2437" fmla="*/ 8953536 w 11243827"/>
              <a:gd name="connsiteY62-2438" fmla="*/ 5606638 h 5641173"/>
              <a:gd name="connsiteX63-2439" fmla="*/ 8943907 w 11243827"/>
              <a:gd name="connsiteY63-2440" fmla="*/ 5612541 h 5641173"/>
              <a:gd name="connsiteX64-2441" fmla="*/ 8942046 w 11243827"/>
              <a:gd name="connsiteY64-2442" fmla="*/ 5612112 h 5641173"/>
              <a:gd name="connsiteX65-2443" fmla="*/ 8928824 w 11243827"/>
              <a:gd name="connsiteY65-2444" fmla="*/ 5615549 h 5641173"/>
              <a:gd name="connsiteX66-2445" fmla="*/ 8927294 w 11243827"/>
              <a:gd name="connsiteY66-2446" fmla="*/ 5618607 h 5641173"/>
              <a:gd name="connsiteX67-2447" fmla="*/ 8918651 w 11243827"/>
              <a:gd name="connsiteY67-2448" fmla="*/ 5621688 h 5641173"/>
              <a:gd name="connsiteX68-2449" fmla="*/ 8902772 w 11243827"/>
              <a:gd name="connsiteY68-2450" fmla="*/ 5629703 h 5641173"/>
              <a:gd name="connsiteX69-2451" fmla="*/ 8898724 w 11243827"/>
              <a:gd name="connsiteY69-2452" fmla="*/ 5629379 h 5641173"/>
              <a:gd name="connsiteX70-2453" fmla="*/ 8873099 w 11243827"/>
              <a:gd name="connsiteY70-2454" fmla="*/ 5638628 h 5641173"/>
              <a:gd name="connsiteX71-2455" fmla="*/ 8872234 w 11243827"/>
              <a:gd name="connsiteY71-2456" fmla="*/ 5637889 h 5641173"/>
              <a:gd name="connsiteX72-2457" fmla="*/ 8862777 w 11243827"/>
              <a:gd name="connsiteY72-2458" fmla="*/ 5636711 h 5641173"/>
              <a:gd name="connsiteX73-2459" fmla="*/ 8845869 w 11243827"/>
              <a:gd name="connsiteY73-2460" fmla="*/ 5636436 h 5641173"/>
              <a:gd name="connsiteX74-2461" fmla="*/ 8800548 w 11243827"/>
              <a:gd name="connsiteY74-2462" fmla="*/ 5625084 h 5641173"/>
              <a:gd name="connsiteX75-2463" fmla="*/ 8773774 w 11243827"/>
              <a:gd name="connsiteY75-2464" fmla="*/ 5634630 h 5641173"/>
              <a:gd name="connsiteX76-2465" fmla="*/ 8698255 w 11243827"/>
              <a:gd name="connsiteY76-2466" fmla="*/ 5636083 h 5641173"/>
              <a:gd name="connsiteX77-2467" fmla="*/ 8619167 w 11243827"/>
              <a:gd name="connsiteY77-2468" fmla="*/ 5619130 h 5641173"/>
              <a:gd name="connsiteX78-2469" fmla="*/ 8539822 w 11243827"/>
              <a:gd name="connsiteY78-2470" fmla="*/ 5616905 h 5641173"/>
              <a:gd name="connsiteX79-2471" fmla="*/ 8511094 w 11243827"/>
              <a:gd name="connsiteY79-2472" fmla="*/ 5617360 h 5641173"/>
              <a:gd name="connsiteX80-2473" fmla="*/ 8459886 w 11243827"/>
              <a:gd name="connsiteY80-2474" fmla="*/ 5612612 h 5641173"/>
              <a:gd name="connsiteX81-2475" fmla="*/ 8436432 w 11243827"/>
              <a:gd name="connsiteY81-2476" fmla="*/ 5606990 h 5641173"/>
              <a:gd name="connsiteX82-2477" fmla="*/ 8435403 w 11243827"/>
              <a:gd name="connsiteY82-2478" fmla="*/ 5607336 h 5641173"/>
              <a:gd name="connsiteX83-2479" fmla="*/ 8433307 w 11243827"/>
              <a:gd name="connsiteY83-2480" fmla="*/ 5604917 h 5641173"/>
              <a:gd name="connsiteX84-2481" fmla="*/ 8428968 w 11243827"/>
              <a:gd name="connsiteY84-2482" fmla="*/ 5603796 h 5641173"/>
              <a:gd name="connsiteX85-2483" fmla="*/ 8417124 w 11243827"/>
              <a:gd name="connsiteY85-2484" fmla="*/ 5604518 h 5641173"/>
              <a:gd name="connsiteX86-2485" fmla="*/ 8412669 w 11243827"/>
              <a:gd name="connsiteY86-2486" fmla="*/ 5605413 h 5641173"/>
              <a:gd name="connsiteX87-2487" fmla="*/ 8406152 w 11243827"/>
              <a:gd name="connsiteY87-2488" fmla="*/ 5605396 h 5641173"/>
              <a:gd name="connsiteX88-2489" fmla="*/ 8405989 w 11243827"/>
              <a:gd name="connsiteY88-2490" fmla="*/ 5605197 h 5641173"/>
              <a:gd name="connsiteX89-2491" fmla="*/ 8399884 w 11243827"/>
              <a:gd name="connsiteY89-2492" fmla="*/ 5605568 h 5641173"/>
              <a:gd name="connsiteX90-2493" fmla="*/ 8370014 w 11243827"/>
              <a:gd name="connsiteY90-2494" fmla="*/ 5609900 h 5641173"/>
              <a:gd name="connsiteX91-2495" fmla="*/ 8330544 w 11243827"/>
              <a:gd name="connsiteY91-2496" fmla="*/ 5590964 h 5641173"/>
              <a:gd name="connsiteX92-2497" fmla="*/ 8314221 w 11243827"/>
              <a:gd name="connsiteY92-2498" fmla="*/ 5587682 h 5641173"/>
              <a:gd name="connsiteX93-2499" fmla="*/ 8305502 w 11243827"/>
              <a:gd name="connsiteY93-2500" fmla="*/ 5584868 h 5641173"/>
              <a:gd name="connsiteX94-2501" fmla="*/ 8304962 w 11243827"/>
              <a:gd name="connsiteY94-2502" fmla="*/ 5584007 h 5641173"/>
              <a:gd name="connsiteX95-2503" fmla="*/ 8276324 w 11243827"/>
              <a:gd name="connsiteY95-2504" fmla="*/ 5588260 h 5641173"/>
              <a:gd name="connsiteX96-2505" fmla="*/ 8272522 w 11243827"/>
              <a:gd name="connsiteY96-2506" fmla="*/ 5587226 h 5641173"/>
              <a:gd name="connsiteX97-2507" fmla="*/ 8253857 w 11243827"/>
              <a:gd name="connsiteY97-2508" fmla="*/ 5592043 h 5641173"/>
              <a:gd name="connsiteX98-2509" fmla="*/ 8244212 w 11243827"/>
              <a:gd name="connsiteY98-2510" fmla="*/ 5593439 h 5641173"/>
              <a:gd name="connsiteX99-2511" fmla="*/ 8241488 w 11243827"/>
              <a:gd name="connsiteY99-2512" fmla="*/ 5596085 h 5641173"/>
              <a:gd name="connsiteX100-2513" fmla="*/ 8227256 w 11243827"/>
              <a:gd name="connsiteY100-2514" fmla="*/ 5597005 h 5641173"/>
              <a:gd name="connsiteX101-2515" fmla="*/ 8225619 w 11243827"/>
              <a:gd name="connsiteY101-2516" fmla="*/ 5596262 h 5641173"/>
              <a:gd name="connsiteX102-2517" fmla="*/ 8213882 w 11243827"/>
              <a:gd name="connsiteY102-2518" fmla="*/ 5600179 h 5641173"/>
              <a:gd name="connsiteX103-2519" fmla="*/ 8204045 w 11243827"/>
              <a:gd name="connsiteY103-2520" fmla="*/ 5607275 h 5641173"/>
              <a:gd name="connsiteX104-2521" fmla="*/ 8082989 w 11243827"/>
              <a:gd name="connsiteY104-2522" fmla="*/ 5603160 h 5641173"/>
              <a:gd name="connsiteX105-2523" fmla="*/ 7912803 w 11243827"/>
              <a:gd name="connsiteY105-2524" fmla="*/ 5629702 h 5641173"/>
              <a:gd name="connsiteX106-2525" fmla="*/ 7890915 w 11243827"/>
              <a:gd name="connsiteY106-2526" fmla="*/ 5612272 h 5641173"/>
              <a:gd name="connsiteX107-2527" fmla="*/ 7727691 w 11243827"/>
              <a:gd name="connsiteY107-2528" fmla="*/ 5621064 h 5641173"/>
              <a:gd name="connsiteX108-2529" fmla="*/ 7685998 w 11243827"/>
              <a:gd name="connsiteY108-2530" fmla="*/ 5615564 h 5641173"/>
              <a:gd name="connsiteX109-2531" fmla="*/ 7649302 w 11243827"/>
              <a:gd name="connsiteY109-2532" fmla="*/ 5626541 h 5641173"/>
              <a:gd name="connsiteX110-2533" fmla="*/ 7634083 w 11243827"/>
              <a:gd name="connsiteY110-2534" fmla="*/ 5620862 h 5641173"/>
              <a:gd name="connsiteX111-2535" fmla="*/ 7631455 w 11243827"/>
              <a:gd name="connsiteY111-2536" fmla="*/ 5619708 h 5641173"/>
              <a:gd name="connsiteX112-2537" fmla="*/ 7620952 w 11243827"/>
              <a:gd name="connsiteY112-2538" fmla="*/ 5618872 h 5641173"/>
              <a:gd name="connsiteX113-2539" fmla="*/ 7617992 w 11243827"/>
              <a:gd name="connsiteY113-2540" fmla="*/ 5613914 h 5641173"/>
              <a:gd name="connsiteX114-2541" fmla="*/ 7602182 w 11243827"/>
              <a:gd name="connsiteY114-2542" fmla="*/ 5609271 h 5641173"/>
              <a:gd name="connsiteX115-2543" fmla="*/ 7582847 w 11243827"/>
              <a:gd name="connsiteY115-2544" fmla="*/ 5609047 h 5641173"/>
              <a:gd name="connsiteX116-2545" fmla="*/ 7514158 w 11243827"/>
              <a:gd name="connsiteY116-2546" fmla="*/ 5607737 h 5641173"/>
              <a:gd name="connsiteX117-2547" fmla="*/ 7502955 w 11243827"/>
              <a:gd name="connsiteY117-2548" fmla="*/ 5610415 h 5641173"/>
              <a:gd name="connsiteX118-2549" fmla="*/ 7466391 w 11243827"/>
              <a:gd name="connsiteY118-2550" fmla="*/ 5605949 h 5641173"/>
              <a:gd name="connsiteX119-2551" fmla="*/ 7433806 w 11243827"/>
              <a:gd name="connsiteY119-2552" fmla="*/ 5604945 h 5641173"/>
              <a:gd name="connsiteX120-2553" fmla="*/ 7412693 w 11243827"/>
              <a:gd name="connsiteY120-2554" fmla="*/ 5607075 h 5641173"/>
              <a:gd name="connsiteX121-2555" fmla="*/ 7407159 w 11243827"/>
              <a:gd name="connsiteY121-2556" fmla="*/ 5605310 h 5641173"/>
              <a:gd name="connsiteX122-2557" fmla="*/ 7385900 w 11243827"/>
              <a:gd name="connsiteY122-2558" fmla="*/ 5604171 h 5641173"/>
              <a:gd name="connsiteX123-2559" fmla="*/ 7375071 w 11243827"/>
              <a:gd name="connsiteY123-2560" fmla="*/ 5606788 h 5641173"/>
              <a:gd name="connsiteX124-2561" fmla="*/ 7364382 w 11243827"/>
              <a:gd name="connsiteY124-2562" fmla="*/ 5600762 h 5641173"/>
              <a:gd name="connsiteX125-2563" fmla="*/ 7361770 w 11243827"/>
              <a:gd name="connsiteY125-2564" fmla="*/ 5596347 h 5641173"/>
              <a:gd name="connsiteX126-2565" fmla="*/ 7346641 w 11243827"/>
              <a:gd name="connsiteY126-2566" fmla="*/ 5598329 h 5641173"/>
              <a:gd name="connsiteX127-2567" fmla="*/ 7334238 w 11243827"/>
              <a:gd name="connsiteY127-2568" fmla="*/ 5594014 h 5641173"/>
              <a:gd name="connsiteX128-2569" fmla="*/ 7323426 w 11243827"/>
              <a:gd name="connsiteY128-2570" fmla="*/ 5596835 h 5641173"/>
              <a:gd name="connsiteX129-2571" fmla="*/ 7318938 w 11243827"/>
              <a:gd name="connsiteY129-2572" fmla="*/ 5596200 h 5641173"/>
              <a:gd name="connsiteX130-2573" fmla="*/ 7307784 w 11243827"/>
              <a:gd name="connsiteY130-2574" fmla="*/ 5594065 h 5641173"/>
              <a:gd name="connsiteX131-2575" fmla="*/ 7288540 w 11243827"/>
              <a:gd name="connsiteY131-2576" fmla="*/ 5589320 h 5641173"/>
              <a:gd name="connsiteX132-2577" fmla="*/ 7282537 w 11243827"/>
              <a:gd name="connsiteY132-2578" fmla="*/ 5588660 h 5641173"/>
              <a:gd name="connsiteX133-2579" fmla="*/ 7269466 w 11243827"/>
              <a:gd name="connsiteY133-2580" fmla="*/ 5581404 h 5641173"/>
              <a:gd name="connsiteX134-2581" fmla="*/ 7244165 w 11243827"/>
              <a:gd name="connsiteY134-2582" fmla="*/ 5575200 h 5641173"/>
              <a:gd name="connsiteX135-2583" fmla="*/ 7199619 w 11243827"/>
              <a:gd name="connsiteY135-2584" fmla="*/ 5553550 h 5641173"/>
              <a:gd name="connsiteX136-2585" fmla="*/ 7173434 w 11243827"/>
              <a:gd name="connsiteY136-2586" fmla="*/ 5543219 h 5641173"/>
              <a:gd name="connsiteX137-2587" fmla="*/ 7155718 w 11243827"/>
              <a:gd name="connsiteY137-2588" fmla="*/ 5533697 h 5641173"/>
              <a:gd name="connsiteX138-2589" fmla="*/ 7103430 w 11243827"/>
              <a:gd name="connsiteY138-2590" fmla="*/ 5520249 h 5641173"/>
              <a:gd name="connsiteX139-2591" fmla="*/ 7013746 w 11243827"/>
              <a:gd name="connsiteY139-2592" fmla="*/ 5502470 h 5641173"/>
              <a:gd name="connsiteX140-2593" fmla="*/ 6995379 w 11243827"/>
              <a:gd name="connsiteY140-2594" fmla="*/ 5497693 h 5641173"/>
              <a:gd name="connsiteX141-2595" fmla="*/ 6982475 w 11243827"/>
              <a:gd name="connsiteY141-2596" fmla="*/ 5489641 h 5641173"/>
              <a:gd name="connsiteX142-2597" fmla="*/ 6981994 w 11243827"/>
              <a:gd name="connsiteY142-2598" fmla="*/ 5484335 h 5641173"/>
              <a:gd name="connsiteX143-2599" fmla="*/ 6972355 w 11243827"/>
              <a:gd name="connsiteY143-2600" fmla="*/ 5481074 h 5641173"/>
              <a:gd name="connsiteX144-2601" fmla="*/ 6970394 w 11243827"/>
              <a:gd name="connsiteY144-2602" fmla="*/ 5479383 h 5641173"/>
              <a:gd name="connsiteX145-2603" fmla="*/ 6958543 w 11243827"/>
              <a:gd name="connsiteY145-2604" fmla="*/ 5470507 h 5641173"/>
              <a:gd name="connsiteX146-2605" fmla="*/ 6918276 w 11243827"/>
              <a:gd name="connsiteY146-2606" fmla="*/ 5472034 h 5641173"/>
              <a:gd name="connsiteX147-2607" fmla="*/ 6881046 w 11243827"/>
              <a:gd name="connsiteY147-2608" fmla="*/ 5457070 h 5641173"/>
              <a:gd name="connsiteX148-2609" fmla="*/ 6804792 w 11243827"/>
              <a:gd name="connsiteY148-2610" fmla="*/ 5439822 h 5641173"/>
              <a:gd name="connsiteX149-2611" fmla="*/ 6724964 w 11243827"/>
              <a:gd name="connsiteY149-2612" fmla="*/ 5414071 h 5641173"/>
              <a:gd name="connsiteX150-2613" fmla="*/ 6683286 w 11243827"/>
              <a:gd name="connsiteY150-2614" fmla="*/ 5405383 h 5641173"/>
              <a:gd name="connsiteX151-2615" fmla="*/ 6660723 w 11243827"/>
              <a:gd name="connsiteY151-2616" fmla="*/ 5408304 h 5641173"/>
              <a:gd name="connsiteX152-2617" fmla="*/ 6532914 w 11243827"/>
              <a:gd name="connsiteY152-2618" fmla="*/ 5431205 h 5641173"/>
              <a:gd name="connsiteX153-2619" fmla="*/ 6317327 w 11243827"/>
              <a:gd name="connsiteY153-2620" fmla="*/ 5481889 h 5641173"/>
              <a:gd name="connsiteX154-2621" fmla="*/ 6196243 w 11243827"/>
              <a:gd name="connsiteY154-2622" fmla="*/ 5515042 h 5641173"/>
              <a:gd name="connsiteX155-2623" fmla="*/ 6099124 w 11243827"/>
              <a:gd name="connsiteY155-2624" fmla="*/ 5516848 h 5641173"/>
              <a:gd name="connsiteX156-2625" fmla="*/ 6016077 w 11243827"/>
              <a:gd name="connsiteY156-2626" fmla="*/ 5528642 h 5641173"/>
              <a:gd name="connsiteX157-2627" fmla="*/ 6004389 w 11243827"/>
              <a:gd name="connsiteY157-2628" fmla="*/ 5531206 h 5641173"/>
              <a:gd name="connsiteX158-2629" fmla="*/ 5933945 w 11243827"/>
              <a:gd name="connsiteY158-2630" fmla="*/ 5538840 h 5641173"/>
              <a:gd name="connsiteX159-2631" fmla="*/ 5883936 w 11243827"/>
              <a:gd name="connsiteY159-2632" fmla="*/ 5553807 h 5641173"/>
              <a:gd name="connsiteX160-2633" fmla="*/ 5798331 w 11243827"/>
              <a:gd name="connsiteY160-2634" fmla="*/ 5564248 h 5641173"/>
              <a:gd name="connsiteX161-2635" fmla="*/ 5712738 w 11243827"/>
              <a:gd name="connsiteY161-2636" fmla="*/ 5573120 h 5641173"/>
              <a:gd name="connsiteX162-2637" fmla="*/ 5681342 w 11243827"/>
              <a:gd name="connsiteY162-2638" fmla="*/ 5575621 h 5641173"/>
              <a:gd name="connsiteX163-2639" fmla="*/ 5627167 w 11243827"/>
              <a:gd name="connsiteY163-2640" fmla="*/ 5583215 h 5641173"/>
              <a:gd name="connsiteX164-2641" fmla="*/ 5591414 w 11243827"/>
              <a:gd name="connsiteY164-2642" fmla="*/ 5587695 h 5641173"/>
              <a:gd name="connsiteX165-2643" fmla="*/ 5583028 w 11243827"/>
              <a:gd name="connsiteY165-2644" fmla="*/ 5580877 h 5641173"/>
              <a:gd name="connsiteX166-2645" fmla="*/ 5549426 w 11243827"/>
              <a:gd name="connsiteY166-2646" fmla="*/ 5582858 h 5641173"/>
              <a:gd name="connsiteX167-2647" fmla="*/ 5519999 w 11243827"/>
              <a:gd name="connsiteY167-2648" fmla="*/ 5592246 h 5641173"/>
              <a:gd name="connsiteX168-2649" fmla="*/ 5480028 w 11243827"/>
              <a:gd name="connsiteY168-2650" fmla="*/ 5597282 h 5641173"/>
              <a:gd name="connsiteX169-2651" fmla="*/ 5456175 w 11243827"/>
              <a:gd name="connsiteY169-2652" fmla="*/ 5600371 h 5641173"/>
              <a:gd name="connsiteX170-2653" fmla="*/ 5388463 w 11243827"/>
              <a:gd name="connsiteY170-2654" fmla="*/ 5602638 h 5641173"/>
              <a:gd name="connsiteX171-2655" fmla="*/ 5265898 w 11243827"/>
              <a:gd name="connsiteY171-2656" fmla="*/ 5591830 h 5641173"/>
              <a:gd name="connsiteX172-2657" fmla="*/ 5231231 w 11243827"/>
              <a:gd name="connsiteY172-2658" fmla="*/ 5592790 h 5641173"/>
              <a:gd name="connsiteX173-2659" fmla="*/ 5226996 w 11243827"/>
              <a:gd name="connsiteY173-2660" fmla="*/ 5595040 h 5641173"/>
              <a:gd name="connsiteX174-2661" fmla="*/ 5175988 w 11243827"/>
              <a:gd name="connsiteY174-2662" fmla="*/ 5588131 h 5641173"/>
              <a:gd name="connsiteX175-2663" fmla="*/ 5107470 w 11243827"/>
              <a:gd name="connsiteY175-2664" fmla="*/ 5594771 h 5641173"/>
              <a:gd name="connsiteX176-2665" fmla="*/ 5027868 w 11243827"/>
              <a:gd name="connsiteY176-2666" fmla="*/ 5605624 h 5641173"/>
              <a:gd name="connsiteX177-2667" fmla="*/ 5007324 w 11243827"/>
              <a:gd name="connsiteY177-2668" fmla="*/ 5609209 h 5641173"/>
              <a:gd name="connsiteX178-2669" fmla="*/ 4952559 w 11243827"/>
              <a:gd name="connsiteY178-2670" fmla="*/ 5611402 h 5641173"/>
              <a:gd name="connsiteX179-2671" fmla="*/ 4826081 w 11243827"/>
              <a:gd name="connsiteY179-2672" fmla="*/ 5616191 h 5641173"/>
              <a:gd name="connsiteX180-2673" fmla="*/ 4823501 w 11243827"/>
              <a:gd name="connsiteY180-2674" fmla="*/ 5619174 h 5641173"/>
              <a:gd name="connsiteX181-2675" fmla="*/ 4813093 w 11243827"/>
              <a:gd name="connsiteY181-2676" fmla="*/ 5620026 h 5641173"/>
              <a:gd name="connsiteX182-2677" fmla="*/ 4810563 w 11243827"/>
              <a:gd name="connsiteY182-2678" fmla="*/ 5620787 h 5641173"/>
              <a:gd name="connsiteX183-2679" fmla="*/ 4795818 w 11243827"/>
              <a:gd name="connsiteY183-2680" fmla="*/ 5624618 h 5641173"/>
              <a:gd name="connsiteX184-2681" fmla="*/ 4758404 w 11243827"/>
              <a:gd name="connsiteY184-2682" fmla="*/ 5619510 h 5641173"/>
              <a:gd name="connsiteX185-2683" fmla="*/ 4717254 w 11243827"/>
              <a:gd name="connsiteY185-2684" fmla="*/ 5624155 h 5641173"/>
              <a:gd name="connsiteX186-2685" fmla="*/ 4591958 w 11243827"/>
              <a:gd name="connsiteY186-2686" fmla="*/ 5624710 h 5641173"/>
              <a:gd name="connsiteX187-2687" fmla="*/ 4476215 w 11243827"/>
              <a:gd name="connsiteY187-2688" fmla="*/ 5628210 h 5641173"/>
              <a:gd name="connsiteX188-2689" fmla="*/ 4425193 w 11243827"/>
              <a:gd name="connsiteY188-2690" fmla="*/ 5627414 h 5641173"/>
              <a:gd name="connsiteX189-2691" fmla="*/ 4383866 w 11243827"/>
              <a:gd name="connsiteY189-2692" fmla="*/ 5626546 h 5641173"/>
              <a:gd name="connsiteX190-2693" fmla="*/ 4385596 w 11243827"/>
              <a:gd name="connsiteY190-2694" fmla="*/ 5634646 h 5641173"/>
              <a:gd name="connsiteX191-2695" fmla="*/ 4360864 w 11243827"/>
              <a:gd name="connsiteY191-2696" fmla="*/ 5641173 h 5641173"/>
              <a:gd name="connsiteX192-2697" fmla="*/ 4328321 w 11243827"/>
              <a:gd name="connsiteY192-2698" fmla="*/ 5626332 h 5641173"/>
              <a:gd name="connsiteX193-2699" fmla="*/ 4309842 w 11243827"/>
              <a:gd name="connsiteY193-2700" fmla="*/ 5626471 h 5641173"/>
              <a:gd name="connsiteX194-2701" fmla="*/ 4277424 w 11243827"/>
              <a:gd name="connsiteY194-2702" fmla="*/ 5631598 h 5641173"/>
              <a:gd name="connsiteX195-2703" fmla="*/ 4266627 w 11243827"/>
              <a:gd name="connsiteY195-2704" fmla="*/ 5633969 h 5641173"/>
              <a:gd name="connsiteX196-2705" fmla="*/ 4185525 w 11243827"/>
              <a:gd name="connsiteY196-2706" fmla="*/ 5617508 h 5641173"/>
              <a:gd name="connsiteX197-2707" fmla="*/ 4177617 w 11243827"/>
              <a:gd name="connsiteY197-2708" fmla="*/ 5610903 h 5641173"/>
              <a:gd name="connsiteX198-2709" fmla="*/ 4136948 w 11243827"/>
              <a:gd name="connsiteY198-2710" fmla="*/ 5608031 h 5641173"/>
              <a:gd name="connsiteX199-2711" fmla="*/ 4132323 w 11243827"/>
              <a:gd name="connsiteY199-2712" fmla="*/ 5609784 h 5641173"/>
              <a:gd name="connsiteX200-2713" fmla="*/ 4098620 w 11243827"/>
              <a:gd name="connsiteY200-2714" fmla="*/ 5599672 h 5641173"/>
              <a:gd name="connsiteX201-2715" fmla="*/ 3963475 w 11243827"/>
              <a:gd name="connsiteY201-2716" fmla="*/ 5581841 h 5641173"/>
              <a:gd name="connsiteX202-2717" fmla="*/ 3703613 w 11243827"/>
              <a:gd name="connsiteY202-2718" fmla="*/ 5572482 h 5641173"/>
              <a:gd name="connsiteX203-2719" fmla="*/ 3432987 w 11243827"/>
              <a:gd name="connsiteY203-2720" fmla="*/ 5545768 h 5641173"/>
              <a:gd name="connsiteX204-2721" fmla="*/ 3176381 w 11243827"/>
              <a:gd name="connsiteY204-2722" fmla="*/ 5556110 h 5641173"/>
              <a:gd name="connsiteX205-2723" fmla="*/ 2710156 w 11243827"/>
              <a:gd name="connsiteY205-2724" fmla="*/ 5527517 h 5641173"/>
              <a:gd name="connsiteX206-2725" fmla="*/ 2550206 w 11243827"/>
              <a:gd name="connsiteY206-2726" fmla="*/ 5524958 h 5641173"/>
              <a:gd name="connsiteX207-2727" fmla="*/ 2443041 w 11243827"/>
              <a:gd name="connsiteY207-2728" fmla="*/ 5523990 h 5641173"/>
              <a:gd name="connsiteX208-2729" fmla="*/ 2435613 w 11243827"/>
              <a:gd name="connsiteY208-2730" fmla="*/ 5526704 h 5641173"/>
              <a:gd name="connsiteX209-2731" fmla="*/ 2405682 w 11243827"/>
              <a:gd name="connsiteY209-2732" fmla="*/ 5528307 h 5641173"/>
              <a:gd name="connsiteX210-2733" fmla="*/ 2397487 w 11243827"/>
              <a:gd name="connsiteY210-2734" fmla="*/ 5540337 h 5641173"/>
              <a:gd name="connsiteX211-2735" fmla="*/ 2297454 w 11243827"/>
              <a:gd name="connsiteY211-2736" fmla="*/ 5550765 h 5641173"/>
              <a:gd name="connsiteX212-2737" fmla="*/ 2056700 w 11243827"/>
              <a:gd name="connsiteY212-2738" fmla="*/ 5555489 h 5641173"/>
              <a:gd name="connsiteX213-2739" fmla="*/ 1878530 w 11243827"/>
              <a:gd name="connsiteY213-2740" fmla="*/ 5535330 h 5641173"/>
              <a:gd name="connsiteX214-2741" fmla="*/ 1859292 w 11243827"/>
              <a:gd name="connsiteY214-2742" fmla="*/ 5535461 h 5641173"/>
              <a:gd name="connsiteX215-2743" fmla="*/ 1835626 w 11243827"/>
              <a:gd name="connsiteY215-2744" fmla="*/ 5533793 h 5641173"/>
              <a:gd name="connsiteX216-2745" fmla="*/ 1798939 w 11243827"/>
              <a:gd name="connsiteY216-2746" fmla="*/ 5540285 h 5641173"/>
              <a:gd name="connsiteX217-2747" fmla="*/ 1779046 w 11243827"/>
              <a:gd name="connsiteY217-2748" fmla="*/ 5549949 h 5641173"/>
              <a:gd name="connsiteX218-2749" fmla="*/ 1772421 w 11243827"/>
              <a:gd name="connsiteY218-2750" fmla="*/ 5549018 h 5641173"/>
              <a:gd name="connsiteX219-2751" fmla="*/ 1772052 w 11243827"/>
              <a:gd name="connsiteY219-2752" fmla="*/ 5545689 h 5641173"/>
              <a:gd name="connsiteX220-2753" fmla="*/ 1711543 w 11243827"/>
              <a:gd name="connsiteY220-2754" fmla="*/ 5534558 h 5641173"/>
              <a:gd name="connsiteX221-2755" fmla="*/ 1698891 w 11243827"/>
              <a:gd name="connsiteY221-2756" fmla="*/ 5513187 h 5641173"/>
              <a:gd name="connsiteX222-2757" fmla="*/ 1538763 w 11243827"/>
              <a:gd name="connsiteY222-2758" fmla="*/ 5482781 h 5641173"/>
              <a:gd name="connsiteX223-2759" fmla="*/ 1501533 w 11243827"/>
              <a:gd name="connsiteY223-2760" fmla="*/ 5467817 h 5641173"/>
              <a:gd name="connsiteX224-2761" fmla="*/ 1461266 w 11243827"/>
              <a:gd name="connsiteY224-2762" fmla="*/ 5469343 h 5641173"/>
              <a:gd name="connsiteX225-2763" fmla="*/ 1449415 w 11243827"/>
              <a:gd name="connsiteY225-2764" fmla="*/ 5460467 h 5641173"/>
              <a:gd name="connsiteX226-2765" fmla="*/ 1447454 w 11243827"/>
              <a:gd name="connsiteY226-2766" fmla="*/ 5458776 h 5641173"/>
              <a:gd name="connsiteX227-2767" fmla="*/ 1437814 w 11243827"/>
              <a:gd name="connsiteY227-2768" fmla="*/ 5455515 h 5641173"/>
              <a:gd name="connsiteX228-2769" fmla="*/ 1437334 w 11243827"/>
              <a:gd name="connsiteY228-2770" fmla="*/ 5450209 h 5641173"/>
              <a:gd name="connsiteX229-2771" fmla="*/ 1424429 w 11243827"/>
              <a:gd name="connsiteY229-2772" fmla="*/ 5442157 h 5641173"/>
              <a:gd name="connsiteX230-2773" fmla="*/ 1406063 w 11243827"/>
              <a:gd name="connsiteY230-2774" fmla="*/ 5437380 h 5641173"/>
              <a:gd name="connsiteX231-2775" fmla="*/ 1316379 w 11243827"/>
              <a:gd name="connsiteY231-2776" fmla="*/ 5419601 h 5641173"/>
              <a:gd name="connsiteX232-2777" fmla="*/ 1264090 w 11243827"/>
              <a:gd name="connsiteY232-2778" fmla="*/ 5406153 h 5641173"/>
              <a:gd name="connsiteX233-2779" fmla="*/ 1246374 w 11243827"/>
              <a:gd name="connsiteY233-2780" fmla="*/ 5396631 h 5641173"/>
              <a:gd name="connsiteX234-2781" fmla="*/ 1220190 w 11243827"/>
              <a:gd name="connsiteY234-2782" fmla="*/ 5386301 h 5641173"/>
              <a:gd name="connsiteX235-2783" fmla="*/ 1175643 w 11243827"/>
              <a:gd name="connsiteY235-2784" fmla="*/ 5364651 h 5641173"/>
              <a:gd name="connsiteX236-2785" fmla="*/ 1150342 w 11243827"/>
              <a:gd name="connsiteY236-2786" fmla="*/ 5358447 h 5641173"/>
              <a:gd name="connsiteX237-2787" fmla="*/ 1137272 w 11243827"/>
              <a:gd name="connsiteY237-2788" fmla="*/ 5351191 h 5641173"/>
              <a:gd name="connsiteX238-2789" fmla="*/ 1131268 w 11243827"/>
              <a:gd name="connsiteY238-2790" fmla="*/ 5350530 h 5641173"/>
              <a:gd name="connsiteX239-2791" fmla="*/ 1112024 w 11243827"/>
              <a:gd name="connsiteY239-2792" fmla="*/ 5345786 h 5641173"/>
              <a:gd name="connsiteX240-2793" fmla="*/ 1100870 w 11243827"/>
              <a:gd name="connsiteY240-2794" fmla="*/ 5343651 h 5641173"/>
              <a:gd name="connsiteX241-2795" fmla="*/ 1096383 w 11243827"/>
              <a:gd name="connsiteY241-2796" fmla="*/ 5343015 h 5641173"/>
              <a:gd name="connsiteX242-2797" fmla="*/ 1085571 w 11243827"/>
              <a:gd name="connsiteY242-2798" fmla="*/ 5345836 h 5641173"/>
              <a:gd name="connsiteX243-2799" fmla="*/ 1073168 w 11243827"/>
              <a:gd name="connsiteY243-2800" fmla="*/ 5341521 h 5641173"/>
              <a:gd name="connsiteX244-2801" fmla="*/ 1058039 w 11243827"/>
              <a:gd name="connsiteY244-2802" fmla="*/ 5343504 h 5641173"/>
              <a:gd name="connsiteX245-2803" fmla="*/ 1055426 w 11243827"/>
              <a:gd name="connsiteY245-2804" fmla="*/ 5339088 h 5641173"/>
              <a:gd name="connsiteX246-2805" fmla="*/ 1044738 w 11243827"/>
              <a:gd name="connsiteY246-2806" fmla="*/ 5333063 h 5641173"/>
              <a:gd name="connsiteX247-2807" fmla="*/ 1033909 w 11243827"/>
              <a:gd name="connsiteY247-2808" fmla="*/ 5335680 h 5641173"/>
              <a:gd name="connsiteX248-2809" fmla="*/ 1012649 w 11243827"/>
              <a:gd name="connsiteY248-2810" fmla="*/ 5334541 h 5641173"/>
              <a:gd name="connsiteX249-2811" fmla="*/ 1007115 w 11243827"/>
              <a:gd name="connsiteY249-2812" fmla="*/ 5332775 h 5641173"/>
              <a:gd name="connsiteX250-2813" fmla="*/ 986002 w 11243827"/>
              <a:gd name="connsiteY250-2814" fmla="*/ 5334906 h 5641173"/>
              <a:gd name="connsiteX251-2815" fmla="*/ 953418 w 11243827"/>
              <a:gd name="connsiteY251-2816" fmla="*/ 5333901 h 5641173"/>
              <a:gd name="connsiteX252-2817" fmla="*/ 916854 w 11243827"/>
              <a:gd name="connsiteY252-2818" fmla="*/ 5329435 h 5641173"/>
              <a:gd name="connsiteX253-2819" fmla="*/ 905651 w 11243827"/>
              <a:gd name="connsiteY253-2820" fmla="*/ 5332114 h 5641173"/>
              <a:gd name="connsiteX254-2821" fmla="*/ 836961 w 11243827"/>
              <a:gd name="connsiteY254-2822" fmla="*/ 5330803 h 5641173"/>
              <a:gd name="connsiteX255-2823" fmla="*/ 817627 w 11243827"/>
              <a:gd name="connsiteY255-2824" fmla="*/ 5330580 h 5641173"/>
              <a:gd name="connsiteX256-2825" fmla="*/ 801817 w 11243827"/>
              <a:gd name="connsiteY256-2826" fmla="*/ 5325937 h 5641173"/>
              <a:gd name="connsiteX257-2827" fmla="*/ 798857 w 11243827"/>
              <a:gd name="connsiteY257-2828" fmla="*/ 5320979 h 5641173"/>
              <a:gd name="connsiteX258-2829" fmla="*/ 788354 w 11243827"/>
              <a:gd name="connsiteY258-2830" fmla="*/ 5320143 h 5641173"/>
              <a:gd name="connsiteX259-2831" fmla="*/ 785726 w 11243827"/>
              <a:gd name="connsiteY259-2832" fmla="*/ 5318989 h 5641173"/>
              <a:gd name="connsiteX260-2833" fmla="*/ 770507 w 11243827"/>
              <a:gd name="connsiteY260-2834" fmla="*/ 5313309 h 5641173"/>
              <a:gd name="connsiteX261-2835" fmla="*/ 733810 w 11243827"/>
              <a:gd name="connsiteY261-2836" fmla="*/ 5324286 h 5641173"/>
              <a:gd name="connsiteX262-2837" fmla="*/ 692117 w 11243827"/>
              <a:gd name="connsiteY262-2838" fmla="*/ 5318786 h 5641173"/>
              <a:gd name="connsiteX263-2839" fmla="*/ 528894 w 11243827"/>
              <a:gd name="connsiteY263-2840" fmla="*/ 5327578 h 5641173"/>
              <a:gd name="connsiteX264-2841" fmla="*/ 507005 w 11243827"/>
              <a:gd name="connsiteY264-2842" fmla="*/ 5310149 h 5641173"/>
              <a:gd name="connsiteX265-2843" fmla="*/ 441302 w 11243827"/>
              <a:gd name="connsiteY265-2844" fmla="*/ 5307062 h 5641173"/>
              <a:gd name="connsiteX266-2845" fmla="*/ 336819 w 11243827"/>
              <a:gd name="connsiteY266-2846" fmla="*/ 5336690 h 5641173"/>
              <a:gd name="connsiteX267-2847" fmla="*/ 215763 w 11243827"/>
              <a:gd name="connsiteY267-2848" fmla="*/ 5332575 h 5641173"/>
              <a:gd name="connsiteX268-2849" fmla="*/ 205927 w 11243827"/>
              <a:gd name="connsiteY268-2850" fmla="*/ 5339672 h 5641173"/>
              <a:gd name="connsiteX269-2851" fmla="*/ 194189 w 11243827"/>
              <a:gd name="connsiteY269-2852" fmla="*/ 5343588 h 5641173"/>
              <a:gd name="connsiteX270-2853" fmla="*/ 192552 w 11243827"/>
              <a:gd name="connsiteY270-2854" fmla="*/ 5342845 h 5641173"/>
              <a:gd name="connsiteX271-2855" fmla="*/ 178320 w 11243827"/>
              <a:gd name="connsiteY271-2856" fmla="*/ 5343766 h 5641173"/>
              <a:gd name="connsiteX272-2857" fmla="*/ 175596 w 11243827"/>
              <a:gd name="connsiteY272-2858" fmla="*/ 5346411 h 5641173"/>
              <a:gd name="connsiteX273-2859" fmla="*/ 165951 w 11243827"/>
              <a:gd name="connsiteY273-2860" fmla="*/ 5347808 h 5641173"/>
              <a:gd name="connsiteX274-2861" fmla="*/ 147287 w 11243827"/>
              <a:gd name="connsiteY274-2862" fmla="*/ 5352625 h 5641173"/>
              <a:gd name="connsiteX275-2863" fmla="*/ 143484 w 11243827"/>
              <a:gd name="connsiteY275-2864" fmla="*/ 5351591 h 5641173"/>
              <a:gd name="connsiteX276-2865" fmla="*/ 114847 w 11243827"/>
              <a:gd name="connsiteY276-2866" fmla="*/ 5355844 h 5641173"/>
              <a:gd name="connsiteX277-2867" fmla="*/ 114306 w 11243827"/>
              <a:gd name="connsiteY277-2868" fmla="*/ 5354983 h 5641173"/>
              <a:gd name="connsiteX278-2869" fmla="*/ 105588 w 11243827"/>
              <a:gd name="connsiteY278-2870" fmla="*/ 5352169 h 5641173"/>
              <a:gd name="connsiteX279-2871" fmla="*/ 89264 w 11243827"/>
              <a:gd name="connsiteY279-2872" fmla="*/ 5348886 h 5641173"/>
              <a:gd name="connsiteX280-2873" fmla="*/ 49794 w 11243827"/>
              <a:gd name="connsiteY280-2874" fmla="*/ 5329950 h 5641173"/>
              <a:gd name="connsiteX281-2875" fmla="*/ 19924 w 11243827"/>
              <a:gd name="connsiteY281-2876" fmla="*/ 5334282 h 5641173"/>
              <a:gd name="connsiteX282-2877" fmla="*/ 13819 w 11243827"/>
              <a:gd name="connsiteY282-2878" fmla="*/ 5334653 h 5641173"/>
              <a:gd name="connsiteX283-2879" fmla="*/ 13657 w 11243827"/>
              <a:gd name="connsiteY283-2880" fmla="*/ 5334455 h 5641173"/>
              <a:gd name="connsiteX284-2881" fmla="*/ 7139 w 11243827"/>
              <a:gd name="connsiteY284-2882" fmla="*/ 5334438 h 5641173"/>
              <a:gd name="connsiteX285-2883" fmla="*/ 2684 w 11243827"/>
              <a:gd name="connsiteY285-2884" fmla="*/ 5335333 h 5641173"/>
              <a:gd name="connsiteX286-2885" fmla="*/ 0 w 11243827"/>
              <a:gd name="connsiteY286-2886" fmla="*/ 5335496 h 5641173"/>
              <a:gd name="connsiteX287-2887" fmla="*/ 0 w 11243827"/>
              <a:gd name="connsiteY287-2888" fmla="*/ 10592 h 5641173"/>
              <a:gd name="connsiteX288-2889" fmla="*/ 11243827 w 11243827"/>
              <a:gd name="connsiteY288-2890" fmla="*/ 0 h 5641173"/>
              <a:gd name="connsiteX0-2891" fmla="*/ 11243827 w 11243827"/>
              <a:gd name="connsiteY0-2892" fmla="*/ 0 h 5641173"/>
              <a:gd name="connsiteX1-2893" fmla="*/ 11243827 w 11243827"/>
              <a:gd name="connsiteY1-2894" fmla="*/ 1470035 h 5641173"/>
              <a:gd name="connsiteX2-2895" fmla="*/ 11243827 w 11243827"/>
              <a:gd name="connsiteY2-2896" fmla="*/ 5001571 h 5641173"/>
              <a:gd name="connsiteX3-2897" fmla="*/ 11243827 w 11243827"/>
              <a:gd name="connsiteY3-2898" fmla="*/ 5209610 h 5641173"/>
              <a:gd name="connsiteX4-2899" fmla="*/ 11240675 w 11243827"/>
              <a:gd name="connsiteY4-2900" fmla="*/ 5210442 h 5641173"/>
              <a:gd name="connsiteX5-2901" fmla="*/ 11179959 w 11243827"/>
              <a:gd name="connsiteY5-2902" fmla="*/ 5221199 h 5641173"/>
              <a:gd name="connsiteX6-2903" fmla="*/ 11105493 w 11243827"/>
              <a:gd name="connsiteY6-2904" fmla="*/ 5259905 h 5641173"/>
              <a:gd name="connsiteX7-2905" fmla="*/ 11078640 w 11243827"/>
              <a:gd name="connsiteY7-2906" fmla="*/ 5263531 h 5641173"/>
              <a:gd name="connsiteX8-2907" fmla="*/ 11079616 w 11243827"/>
              <a:gd name="connsiteY8-2908" fmla="*/ 5270380 h 5641173"/>
              <a:gd name="connsiteX9-2909" fmla="*/ 11069641 w 11243827"/>
              <a:gd name="connsiteY9-2910" fmla="*/ 5270884 h 5641173"/>
              <a:gd name="connsiteX10-2911" fmla="*/ 11047377 w 11243827"/>
              <a:gd name="connsiteY10-2912" fmla="*/ 5271051 h 5641173"/>
              <a:gd name="connsiteX11-2913" fmla="*/ 10980705 w 11243827"/>
              <a:gd name="connsiteY11-2914" fmla="*/ 5272951 h 5641173"/>
              <a:gd name="connsiteX12-2915" fmla="*/ 10962514 w 11243827"/>
              <a:gd name="connsiteY12-2916" fmla="*/ 5286084 h 5641173"/>
              <a:gd name="connsiteX13-2917" fmla="*/ 10945307 w 11243827"/>
              <a:gd name="connsiteY13-2918" fmla="*/ 5286290 h 5641173"/>
              <a:gd name="connsiteX14-2919" fmla="*/ 10845516 w 11243827"/>
              <a:gd name="connsiteY14-2920" fmla="*/ 5303894 h 5641173"/>
              <a:gd name="connsiteX15-2921" fmla="*/ 10831795 w 11243827"/>
              <a:gd name="connsiteY15-2922" fmla="*/ 5305210 h 5641173"/>
              <a:gd name="connsiteX16-2923" fmla="*/ 10824365 w 11243827"/>
              <a:gd name="connsiteY16-2924" fmla="*/ 5311111 h 5641173"/>
              <a:gd name="connsiteX17-2925" fmla="*/ 10797756 w 11243827"/>
              <a:gd name="connsiteY17-2926" fmla="*/ 5312285 h 5641173"/>
              <a:gd name="connsiteX18-2927" fmla="*/ 10796525 w 11243827"/>
              <a:gd name="connsiteY18-2928" fmla="*/ 5315645 h 5641173"/>
              <a:gd name="connsiteX19-2929" fmla="*/ 10709063 w 11243827"/>
              <a:gd name="connsiteY19-2930" fmla="*/ 5344492 h 5641173"/>
              <a:gd name="connsiteX20-2931" fmla="*/ 10694078 w 11243827"/>
              <a:gd name="connsiteY20-2932" fmla="*/ 5349258 h 5641173"/>
              <a:gd name="connsiteX21-2933" fmla="*/ 10681131 w 11243827"/>
              <a:gd name="connsiteY21-2934" fmla="*/ 5347812 h 5641173"/>
              <a:gd name="connsiteX22-2935" fmla="*/ 10609448 w 11243827"/>
              <a:gd name="connsiteY22-2936" fmla="*/ 5351931 h 5641173"/>
              <a:gd name="connsiteX23-2937" fmla="*/ 10592397 w 11243827"/>
              <a:gd name="connsiteY23-2938" fmla="*/ 5349402 h 5641173"/>
              <a:gd name="connsiteX24-2939" fmla="*/ 10585227 w 11243827"/>
              <a:gd name="connsiteY24-2940" fmla="*/ 5344063 h 5641173"/>
              <a:gd name="connsiteX25-2941" fmla="*/ 10557472 w 11243827"/>
              <a:gd name="connsiteY25-2942" fmla="*/ 5354151 h 5641173"/>
              <a:gd name="connsiteX26-2943" fmla="*/ 10514646 w 11243827"/>
              <a:gd name="connsiteY26-2944" fmla="*/ 5361064 h 5641173"/>
              <a:gd name="connsiteX27-2945" fmla="*/ 10494292 w 11243827"/>
              <a:gd name="connsiteY27-2946" fmla="*/ 5366054 h 5641173"/>
              <a:gd name="connsiteX28-2947" fmla="*/ 10477869 w 11243827"/>
              <a:gd name="connsiteY28-2948" fmla="*/ 5363025 h 5641173"/>
              <a:gd name="connsiteX29-2949" fmla="*/ 10384411 w 11243827"/>
              <a:gd name="connsiteY29-2950" fmla="*/ 5362257 h 5641173"/>
              <a:gd name="connsiteX30-2951" fmla="*/ 10362921 w 11243827"/>
              <a:gd name="connsiteY30-2952" fmla="*/ 5357444 h 5641173"/>
              <a:gd name="connsiteX31-2953" fmla="*/ 10352736 w 11243827"/>
              <a:gd name="connsiteY31-2954" fmla="*/ 5347851 h 5641173"/>
              <a:gd name="connsiteX32-2955" fmla="*/ 10344754 w 11243827"/>
              <a:gd name="connsiteY32-2956" fmla="*/ 5351272 h 5641173"/>
              <a:gd name="connsiteX33-2957" fmla="*/ 10288226 w 11243827"/>
              <a:gd name="connsiteY33-2958" fmla="*/ 5351613 h 5641173"/>
              <a:gd name="connsiteX34-2959" fmla="*/ 10251350 w 11243827"/>
              <a:gd name="connsiteY34-2960" fmla="*/ 5352711 h 5641173"/>
              <a:gd name="connsiteX35-2961" fmla="*/ 10249108 w 11243827"/>
              <a:gd name="connsiteY35-2962" fmla="*/ 5365881 h 5641173"/>
              <a:gd name="connsiteX36-2963" fmla="*/ 10216272 w 11243827"/>
              <a:gd name="connsiteY36-2964" fmla="*/ 5370573 h 5641173"/>
              <a:gd name="connsiteX37-2965" fmla="*/ 10181278 w 11243827"/>
              <a:gd name="connsiteY37-2966" fmla="*/ 5362119 h 5641173"/>
              <a:gd name="connsiteX38-2967" fmla="*/ 10140033 w 11243827"/>
              <a:gd name="connsiteY38-2968" fmla="*/ 5363304 h 5641173"/>
              <a:gd name="connsiteX39-2969" fmla="*/ 10115353 w 11243827"/>
              <a:gd name="connsiteY39-2970" fmla="*/ 5363869 h 5641173"/>
              <a:gd name="connsiteX40-2971" fmla="*/ 10050578 w 11243827"/>
              <a:gd name="connsiteY40-2972" fmla="*/ 5376153 h 5641173"/>
              <a:gd name="connsiteX41-2973" fmla="*/ 9945478 w 11243827"/>
              <a:gd name="connsiteY41-2974" fmla="*/ 5422859 h 5641173"/>
              <a:gd name="connsiteX42-2975" fmla="*/ 9912481 w 11243827"/>
              <a:gd name="connsiteY42-2976" fmla="*/ 5429477 h 5641173"/>
              <a:gd name="connsiteX43-2977" fmla="*/ 9906713 w 11243827"/>
              <a:gd name="connsiteY43-2978" fmla="*/ 5426784 h 5641173"/>
              <a:gd name="connsiteX44-2979" fmla="*/ 9742436 w 11243827"/>
              <a:gd name="connsiteY44-2980" fmla="*/ 5454834 h 5641173"/>
              <a:gd name="connsiteX45-2981" fmla="*/ 9713044 w 11243827"/>
              <a:gd name="connsiteY45-2982" fmla="*/ 5456476 h 5641173"/>
              <a:gd name="connsiteX46-2983" fmla="*/ 9691033 w 11243827"/>
              <a:gd name="connsiteY46-2984" fmla="*/ 5455451 h 5641173"/>
              <a:gd name="connsiteX47-2985" fmla="*/ 9638355 w 11243827"/>
              <a:gd name="connsiteY47-2986" fmla="*/ 5464794 h 5641173"/>
              <a:gd name="connsiteX48-2987" fmla="*/ 9552434 w 11243827"/>
              <a:gd name="connsiteY48-2988" fmla="*/ 5485280 h 5641173"/>
              <a:gd name="connsiteX49-2989" fmla="*/ 9533883 w 11243827"/>
              <a:gd name="connsiteY49-2990" fmla="*/ 5488516 h 5641173"/>
              <a:gd name="connsiteX50-2991" fmla="*/ 9516916 w 11243827"/>
              <a:gd name="connsiteY50-2992" fmla="*/ 5486828 h 5641173"/>
              <a:gd name="connsiteX51-2993" fmla="*/ 9512093 w 11243827"/>
              <a:gd name="connsiteY51-2994" fmla="*/ 5482541 h 5641173"/>
              <a:gd name="connsiteX52-2995" fmla="*/ 9501725 w 11243827"/>
              <a:gd name="connsiteY52-2996" fmla="*/ 5483603 h 5641173"/>
              <a:gd name="connsiteX53-2997" fmla="*/ 9498754 w 11243827"/>
              <a:gd name="connsiteY53-2998" fmla="*/ 5482951 h 5641173"/>
              <a:gd name="connsiteX54-2999" fmla="*/ 9481932 w 11243827"/>
              <a:gd name="connsiteY54-3000" fmla="*/ 5480151 h 5641173"/>
              <a:gd name="connsiteX55-3001" fmla="*/ 9451321 w 11243827"/>
              <a:gd name="connsiteY55-3002" fmla="*/ 5497375 h 5641173"/>
              <a:gd name="connsiteX56-3003" fmla="*/ 9409298 w 11243827"/>
              <a:gd name="connsiteY56-3004" fmla="*/ 5499478 h 5641173"/>
              <a:gd name="connsiteX57-3005" fmla="*/ 9257007 w 11243827"/>
              <a:gd name="connsiteY57-3006" fmla="*/ 5537183 h 5641173"/>
              <a:gd name="connsiteX58-3007" fmla="*/ 9229078 w 11243827"/>
              <a:gd name="connsiteY58-3008" fmla="*/ 5524154 h 5641173"/>
              <a:gd name="connsiteX59-3009" fmla="*/ 9165105 w 11243827"/>
              <a:gd name="connsiteY59-3010" fmla="*/ 5532892 h 5641173"/>
              <a:gd name="connsiteX60-3011" fmla="*/ 9077301 w 11243827"/>
              <a:gd name="connsiteY60-3012" fmla="*/ 5580356 h 5641173"/>
              <a:gd name="connsiteX61-3013" fmla="*/ 8960065 w 11243827"/>
              <a:gd name="connsiteY61-3014" fmla="*/ 5597982 h 5641173"/>
              <a:gd name="connsiteX62-3015" fmla="*/ 8953536 w 11243827"/>
              <a:gd name="connsiteY62-3016" fmla="*/ 5606638 h 5641173"/>
              <a:gd name="connsiteX63-3017" fmla="*/ 8943907 w 11243827"/>
              <a:gd name="connsiteY63-3018" fmla="*/ 5612541 h 5641173"/>
              <a:gd name="connsiteX64-3019" fmla="*/ 8942046 w 11243827"/>
              <a:gd name="connsiteY64-3020" fmla="*/ 5612112 h 5641173"/>
              <a:gd name="connsiteX65-3021" fmla="*/ 8928824 w 11243827"/>
              <a:gd name="connsiteY65-3022" fmla="*/ 5615549 h 5641173"/>
              <a:gd name="connsiteX66-3023" fmla="*/ 8927294 w 11243827"/>
              <a:gd name="connsiteY66-3024" fmla="*/ 5618607 h 5641173"/>
              <a:gd name="connsiteX67-3025" fmla="*/ 8918651 w 11243827"/>
              <a:gd name="connsiteY67-3026" fmla="*/ 5621688 h 5641173"/>
              <a:gd name="connsiteX68-3027" fmla="*/ 8902772 w 11243827"/>
              <a:gd name="connsiteY68-3028" fmla="*/ 5629703 h 5641173"/>
              <a:gd name="connsiteX69-3029" fmla="*/ 8898724 w 11243827"/>
              <a:gd name="connsiteY69-3030" fmla="*/ 5629379 h 5641173"/>
              <a:gd name="connsiteX70-3031" fmla="*/ 8873099 w 11243827"/>
              <a:gd name="connsiteY70-3032" fmla="*/ 5638628 h 5641173"/>
              <a:gd name="connsiteX71-3033" fmla="*/ 8872234 w 11243827"/>
              <a:gd name="connsiteY71-3034" fmla="*/ 5637889 h 5641173"/>
              <a:gd name="connsiteX72-3035" fmla="*/ 8862777 w 11243827"/>
              <a:gd name="connsiteY72-3036" fmla="*/ 5636711 h 5641173"/>
              <a:gd name="connsiteX73-3037" fmla="*/ 8845869 w 11243827"/>
              <a:gd name="connsiteY73-3038" fmla="*/ 5636436 h 5641173"/>
              <a:gd name="connsiteX74-3039" fmla="*/ 8800548 w 11243827"/>
              <a:gd name="connsiteY74-3040" fmla="*/ 5625084 h 5641173"/>
              <a:gd name="connsiteX75-3041" fmla="*/ 8773774 w 11243827"/>
              <a:gd name="connsiteY75-3042" fmla="*/ 5634630 h 5641173"/>
              <a:gd name="connsiteX76-3043" fmla="*/ 8698255 w 11243827"/>
              <a:gd name="connsiteY76-3044" fmla="*/ 5636083 h 5641173"/>
              <a:gd name="connsiteX77-3045" fmla="*/ 8619167 w 11243827"/>
              <a:gd name="connsiteY77-3046" fmla="*/ 5619130 h 5641173"/>
              <a:gd name="connsiteX78-3047" fmla="*/ 8539822 w 11243827"/>
              <a:gd name="connsiteY78-3048" fmla="*/ 5616905 h 5641173"/>
              <a:gd name="connsiteX79-3049" fmla="*/ 8511094 w 11243827"/>
              <a:gd name="connsiteY79-3050" fmla="*/ 5617360 h 5641173"/>
              <a:gd name="connsiteX80-3051" fmla="*/ 8459886 w 11243827"/>
              <a:gd name="connsiteY80-3052" fmla="*/ 5612612 h 5641173"/>
              <a:gd name="connsiteX81-3053" fmla="*/ 8436432 w 11243827"/>
              <a:gd name="connsiteY81-3054" fmla="*/ 5606990 h 5641173"/>
              <a:gd name="connsiteX82-3055" fmla="*/ 8435403 w 11243827"/>
              <a:gd name="connsiteY82-3056" fmla="*/ 5607336 h 5641173"/>
              <a:gd name="connsiteX83-3057" fmla="*/ 8433307 w 11243827"/>
              <a:gd name="connsiteY83-3058" fmla="*/ 5604917 h 5641173"/>
              <a:gd name="connsiteX84-3059" fmla="*/ 8428968 w 11243827"/>
              <a:gd name="connsiteY84-3060" fmla="*/ 5603796 h 5641173"/>
              <a:gd name="connsiteX85-3061" fmla="*/ 8417124 w 11243827"/>
              <a:gd name="connsiteY85-3062" fmla="*/ 5604518 h 5641173"/>
              <a:gd name="connsiteX86-3063" fmla="*/ 8412669 w 11243827"/>
              <a:gd name="connsiteY86-3064" fmla="*/ 5605413 h 5641173"/>
              <a:gd name="connsiteX87-3065" fmla="*/ 8406152 w 11243827"/>
              <a:gd name="connsiteY87-3066" fmla="*/ 5605396 h 5641173"/>
              <a:gd name="connsiteX88-3067" fmla="*/ 8405989 w 11243827"/>
              <a:gd name="connsiteY88-3068" fmla="*/ 5605197 h 5641173"/>
              <a:gd name="connsiteX89-3069" fmla="*/ 8399884 w 11243827"/>
              <a:gd name="connsiteY89-3070" fmla="*/ 5605568 h 5641173"/>
              <a:gd name="connsiteX90-3071" fmla="*/ 8370014 w 11243827"/>
              <a:gd name="connsiteY90-3072" fmla="*/ 5609900 h 5641173"/>
              <a:gd name="connsiteX91-3073" fmla="*/ 8330544 w 11243827"/>
              <a:gd name="connsiteY91-3074" fmla="*/ 5590964 h 5641173"/>
              <a:gd name="connsiteX92-3075" fmla="*/ 8314221 w 11243827"/>
              <a:gd name="connsiteY92-3076" fmla="*/ 5587682 h 5641173"/>
              <a:gd name="connsiteX93-3077" fmla="*/ 8305502 w 11243827"/>
              <a:gd name="connsiteY93-3078" fmla="*/ 5584868 h 5641173"/>
              <a:gd name="connsiteX94-3079" fmla="*/ 8304962 w 11243827"/>
              <a:gd name="connsiteY94-3080" fmla="*/ 5584007 h 5641173"/>
              <a:gd name="connsiteX95-3081" fmla="*/ 8276324 w 11243827"/>
              <a:gd name="connsiteY95-3082" fmla="*/ 5588260 h 5641173"/>
              <a:gd name="connsiteX96-3083" fmla="*/ 8272522 w 11243827"/>
              <a:gd name="connsiteY96-3084" fmla="*/ 5587226 h 5641173"/>
              <a:gd name="connsiteX97-3085" fmla="*/ 8253857 w 11243827"/>
              <a:gd name="connsiteY97-3086" fmla="*/ 5592043 h 5641173"/>
              <a:gd name="connsiteX98-3087" fmla="*/ 8244212 w 11243827"/>
              <a:gd name="connsiteY98-3088" fmla="*/ 5593439 h 5641173"/>
              <a:gd name="connsiteX99-3089" fmla="*/ 8241488 w 11243827"/>
              <a:gd name="connsiteY99-3090" fmla="*/ 5596085 h 5641173"/>
              <a:gd name="connsiteX100-3091" fmla="*/ 8227256 w 11243827"/>
              <a:gd name="connsiteY100-3092" fmla="*/ 5597005 h 5641173"/>
              <a:gd name="connsiteX101-3093" fmla="*/ 8225619 w 11243827"/>
              <a:gd name="connsiteY101-3094" fmla="*/ 5596262 h 5641173"/>
              <a:gd name="connsiteX102-3095" fmla="*/ 8213882 w 11243827"/>
              <a:gd name="connsiteY102-3096" fmla="*/ 5600179 h 5641173"/>
              <a:gd name="connsiteX103-3097" fmla="*/ 8204045 w 11243827"/>
              <a:gd name="connsiteY103-3098" fmla="*/ 5607275 h 5641173"/>
              <a:gd name="connsiteX104-3099" fmla="*/ 8082989 w 11243827"/>
              <a:gd name="connsiteY104-3100" fmla="*/ 5603160 h 5641173"/>
              <a:gd name="connsiteX105-3101" fmla="*/ 7912803 w 11243827"/>
              <a:gd name="connsiteY105-3102" fmla="*/ 5629702 h 5641173"/>
              <a:gd name="connsiteX106-3103" fmla="*/ 7890915 w 11243827"/>
              <a:gd name="connsiteY106-3104" fmla="*/ 5612272 h 5641173"/>
              <a:gd name="connsiteX107-3105" fmla="*/ 7727691 w 11243827"/>
              <a:gd name="connsiteY107-3106" fmla="*/ 5621064 h 5641173"/>
              <a:gd name="connsiteX108-3107" fmla="*/ 7685998 w 11243827"/>
              <a:gd name="connsiteY108-3108" fmla="*/ 5615564 h 5641173"/>
              <a:gd name="connsiteX109-3109" fmla="*/ 7649302 w 11243827"/>
              <a:gd name="connsiteY109-3110" fmla="*/ 5626541 h 5641173"/>
              <a:gd name="connsiteX110-3111" fmla="*/ 7634083 w 11243827"/>
              <a:gd name="connsiteY110-3112" fmla="*/ 5620862 h 5641173"/>
              <a:gd name="connsiteX111-3113" fmla="*/ 7631455 w 11243827"/>
              <a:gd name="connsiteY111-3114" fmla="*/ 5619708 h 5641173"/>
              <a:gd name="connsiteX112-3115" fmla="*/ 7620952 w 11243827"/>
              <a:gd name="connsiteY112-3116" fmla="*/ 5618872 h 5641173"/>
              <a:gd name="connsiteX113-3117" fmla="*/ 7617992 w 11243827"/>
              <a:gd name="connsiteY113-3118" fmla="*/ 5613914 h 5641173"/>
              <a:gd name="connsiteX114-3119" fmla="*/ 7602182 w 11243827"/>
              <a:gd name="connsiteY114-3120" fmla="*/ 5609271 h 5641173"/>
              <a:gd name="connsiteX115-3121" fmla="*/ 7582847 w 11243827"/>
              <a:gd name="connsiteY115-3122" fmla="*/ 5609047 h 5641173"/>
              <a:gd name="connsiteX116-3123" fmla="*/ 7514158 w 11243827"/>
              <a:gd name="connsiteY116-3124" fmla="*/ 5607737 h 5641173"/>
              <a:gd name="connsiteX117-3125" fmla="*/ 7502955 w 11243827"/>
              <a:gd name="connsiteY117-3126" fmla="*/ 5610415 h 5641173"/>
              <a:gd name="connsiteX118-3127" fmla="*/ 7466391 w 11243827"/>
              <a:gd name="connsiteY118-3128" fmla="*/ 5605949 h 5641173"/>
              <a:gd name="connsiteX119-3129" fmla="*/ 7433806 w 11243827"/>
              <a:gd name="connsiteY119-3130" fmla="*/ 5604945 h 5641173"/>
              <a:gd name="connsiteX120-3131" fmla="*/ 7412693 w 11243827"/>
              <a:gd name="connsiteY120-3132" fmla="*/ 5607075 h 5641173"/>
              <a:gd name="connsiteX121-3133" fmla="*/ 7407159 w 11243827"/>
              <a:gd name="connsiteY121-3134" fmla="*/ 5605310 h 5641173"/>
              <a:gd name="connsiteX122-3135" fmla="*/ 7385900 w 11243827"/>
              <a:gd name="connsiteY122-3136" fmla="*/ 5604171 h 5641173"/>
              <a:gd name="connsiteX123-3137" fmla="*/ 7375071 w 11243827"/>
              <a:gd name="connsiteY123-3138" fmla="*/ 5606788 h 5641173"/>
              <a:gd name="connsiteX124-3139" fmla="*/ 7364382 w 11243827"/>
              <a:gd name="connsiteY124-3140" fmla="*/ 5600762 h 5641173"/>
              <a:gd name="connsiteX125-3141" fmla="*/ 7361770 w 11243827"/>
              <a:gd name="connsiteY125-3142" fmla="*/ 5596347 h 5641173"/>
              <a:gd name="connsiteX126-3143" fmla="*/ 7346641 w 11243827"/>
              <a:gd name="connsiteY126-3144" fmla="*/ 5598329 h 5641173"/>
              <a:gd name="connsiteX127-3145" fmla="*/ 7334238 w 11243827"/>
              <a:gd name="connsiteY127-3146" fmla="*/ 5594014 h 5641173"/>
              <a:gd name="connsiteX128-3147" fmla="*/ 7323426 w 11243827"/>
              <a:gd name="connsiteY128-3148" fmla="*/ 5596835 h 5641173"/>
              <a:gd name="connsiteX129-3149" fmla="*/ 7318938 w 11243827"/>
              <a:gd name="connsiteY129-3150" fmla="*/ 5596200 h 5641173"/>
              <a:gd name="connsiteX130-3151" fmla="*/ 7307784 w 11243827"/>
              <a:gd name="connsiteY130-3152" fmla="*/ 5594065 h 5641173"/>
              <a:gd name="connsiteX131-3153" fmla="*/ 7288540 w 11243827"/>
              <a:gd name="connsiteY131-3154" fmla="*/ 5589320 h 5641173"/>
              <a:gd name="connsiteX132-3155" fmla="*/ 7282537 w 11243827"/>
              <a:gd name="connsiteY132-3156" fmla="*/ 5588660 h 5641173"/>
              <a:gd name="connsiteX133-3157" fmla="*/ 7269466 w 11243827"/>
              <a:gd name="connsiteY133-3158" fmla="*/ 5581404 h 5641173"/>
              <a:gd name="connsiteX134-3159" fmla="*/ 7244165 w 11243827"/>
              <a:gd name="connsiteY134-3160" fmla="*/ 5575200 h 5641173"/>
              <a:gd name="connsiteX135-3161" fmla="*/ 7199619 w 11243827"/>
              <a:gd name="connsiteY135-3162" fmla="*/ 5553550 h 5641173"/>
              <a:gd name="connsiteX136-3163" fmla="*/ 7173434 w 11243827"/>
              <a:gd name="connsiteY136-3164" fmla="*/ 5543219 h 5641173"/>
              <a:gd name="connsiteX137-3165" fmla="*/ 7155718 w 11243827"/>
              <a:gd name="connsiteY137-3166" fmla="*/ 5533697 h 5641173"/>
              <a:gd name="connsiteX138-3167" fmla="*/ 7103430 w 11243827"/>
              <a:gd name="connsiteY138-3168" fmla="*/ 5520249 h 5641173"/>
              <a:gd name="connsiteX139-3169" fmla="*/ 7013746 w 11243827"/>
              <a:gd name="connsiteY139-3170" fmla="*/ 5502470 h 5641173"/>
              <a:gd name="connsiteX140-3171" fmla="*/ 6995379 w 11243827"/>
              <a:gd name="connsiteY140-3172" fmla="*/ 5497693 h 5641173"/>
              <a:gd name="connsiteX141-3173" fmla="*/ 6982475 w 11243827"/>
              <a:gd name="connsiteY141-3174" fmla="*/ 5489641 h 5641173"/>
              <a:gd name="connsiteX142-3175" fmla="*/ 6981994 w 11243827"/>
              <a:gd name="connsiteY142-3176" fmla="*/ 5484335 h 5641173"/>
              <a:gd name="connsiteX143-3177" fmla="*/ 6972355 w 11243827"/>
              <a:gd name="connsiteY143-3178" fmla="*/ 5481074 h 5641173"/>
              <a:gd name="connsiteX144-3179" fmla="*/ 6970394 w 11243827"/>
              <a:gd name="connsiteY144-3180" fmla="*/ 5479383 h 5641173"/>
              <a:gd name="connsiteX145-3181" fmla="*/ 6958543 w 11243827"/>
              <a:gd name="connsiteY145-3182" fmla="*/ 5470507 h 5641173"/>
              <a:gd name="connsiteX146-3183" fmla="*/ 6918276 w 11243827"/>
              <a:gd name="connsiteY146-3184" fmla="*/ 5472034 h 5641173"/>
              <a:gd name="connsiteX147-3185" fmla="*/ 6881046 w 11243827"/>
              <a:gd name="connsiteY147-3186" fmla="*/ 5457070 h 5641173"/>
              <a:gd name="connsiteX148-3187" fmla="*/ 6752164 w 11243827"/>
              <a:gd name="connsiteY148-3188" fmla="*/ 5425021 h 5641173"/>
              <a:gd name="connsiteX149-3189" fmla="*/ 6724964 w 11243827"/>
              <a:gd name="connsiteY149-3190" fmla="*/ 5414071 h 5641173"/>
              <a:gd name="connsiteX150-3191" fmla="*/ 6683286 w 11243827"/>
              <a:gd name="connsiteY150-3192" fmla="*/ 5405383 h 5641173"/>
              <a:gd name="connsiteX151-3193" fmla="*/ 6660723 w 11243827"/>
              <a:gd name="connsiteY151-3194" fmla="*/ 5408304 h 5641173"/>
              <a:gd name="connsiteX152-3195" fmla="*/ 6532914 w 11243827"/>
              <a:gd name="connsiteY152-3196" fmla="*/ 5431205 h 5641173"/>
              <a:gd name="connsiteX153-3197" fmla="*/ 6317327 w 11243827"/>
              <a:gd name="connsiteY153-3198" fmla="*/ 5481889 h 5641173"/>
              <a:gd name="connsiteX154-3199" fmla="*/ 6196243 w 11243827"/>
              <a:gd name="connsiteY154-3200" fmla="*/ 5515042 h 5641173"/>
              <a:gd name="connsiteX155-3201" fmla="*/ 6099124 w 11243827"/>
              <a:gd name="connsiteY155-3202" fmla="*/ 5516848 h 5641173"/>
              <a:gd name="connsiteX156-3203" fmla="*/ 6016077 w 11243827"/>
              <a:gd name="connsiteY156-3204" fmla="*/ 5528642 h 5641173"/>
              <a:gd name="connsiteX157-3205" fmla="*/ 6004389 w 11243827"/>
              <a:gd name="connsiteY157-3206" fmla="*/ 5531206 h 5641173"/>
              <a:gd name="connsiteX158-3207" fmla="*/ 5933945 w 11243827"/>
              <a:gd name="connsiteY158-3208" fmla="*/ 5538840 h 5641173"/>
              <a:gd name="connsiteX159-3209" fmla="*/ 5883936 w 11243827"/>
              <a:gd name="connsiteY159-3210" fmla="*/ 5553807 h 5641173"/>
              <a:gd name="connsiteX160-3211" fmla="*/ 5798331 w 11243827"/>
              <a:gd name="connsiteY160-3212" fmla="*/ 5564248 h 5641173"/>
              <a:gd name="connsiteX161-3213" fmla="*/ 5712738 w 11243827"/>
              <a:gd name="connsiteY161-3214" fmla="*/ 5573120 h 5641173"/>
              <a:gd name="connsiteX162-3215" fmla="*/ 5681342 w 11243827"/>
              <a:gd name="connsiteY162-3216" fmla="*/ 5575621 h 5641173"/>
              <a:gd name="connsiteX163-3217" fmla="*/ 5627167 w 11243827"/>
              <a:gd name="connsiteY163-3218" fmla="*/ 5583215 h 5641173"/>
              <a:gd name="connsiteX164-3219" fmla="*/ 5591414 w 11243827"/>
              <a:gd name="connsiteY164-3220" fmla="*/ 5587695 h 5641173"/>
              <a:gd name="connsiteX165-3221" fmla="*/ 5583028 w 11243827"/>
              <a:gd name="connsiteY165-3222" fmla="*/ 5580877 h 5641173"/>
              <a:gd name="connsiteX166-3223" fmla="*/ 5549426 w 11243827"/>
              <a:gd name="connsiteY166-3224" fmla="*/ 5582858 h 5641173"/>
              <a:gd name="connsiteX167-3225" fmla="*/ 5519999 w 11243827"/>
              <a:gd name="connsiteY167-3226" fmla="*/ 5592246 h 5641173"/>
              <a:gd name="connsiteX168-3227" fmla="*/ 5480028 w 11243827"/>
              <a:gd name="connsiteY168-3228" fmla="*/ 5597282 h 5641173"/>
              <a:gd name="connsiteX169-3229" fmla="*/ 5456175 w 11243827"/>
              <a:gd name="connsiteY169-3230" fmla="*/ 5600371 h 5641173"/>
              <a:gd name="connsiteX170-3231" fmla="*/ 5388463 w 11243827"/>
              <a:gd name="connsiteY170-3232" fmla="*/ 5602638 h 5641173"/>
              <a:gd name="connsiteX171-3233" fmla="*/ 5265898 w 11243827"/>
              <a:gd name="connsiteY171-3234" fmla="*/ 5591830 h 5641173"/>
              <a:gd name="connsiteX172-3235" fmla="*/ 5231231 w 11243827"/>
              <a:gd name="connsiteY172-3236" fmla="*/ 5592790 h 5641173"/>
              <a:gd name="connsiteX173-3237" fmla="*/ 5226996 w 11243827"/>
              <a:gd name="connsiteY173-3238" fmla="*/ 5595040 h 5641173"/>
              <a:gd name="connsiteX174-3239" fmla="*/ 5175988 w 11243827"/>
              <a:gd name="connsiteY174-3240" fmla="*/ 5588131 h 5641173"/>
              <a:gd name="connsiteX175-3241" fmla="*/ 5107470 w 11243827"/>
              <a:gd name="connsiteY175-3242" fmla="*/ 5594771 h 5641173"/>
              <a:gd name="connsiteX176-3243" fmla="*/ 5027868 w 11243827"/>
              <a:gd name="connsiteY176-3244" fmla="*/ 5605624 h 5641173"/>
              <a:gd name="connsiteX177-3245" fmla="*/ 5007324 w 11243827"/>
              <a:gd name="connsiteY177-3246" fmla="*/ 5609209 h 5641173"/>
              <a:gd name="connsiteX178-3247" fmla="*/ 4952559 w 11243827"/>
              <a:gd name="connsiteY178-3248" fmla="*/ 5611402 h 5641173"/>
              <a:gd name="connsiteX179-3249" fmla="*/ 4826081 w 11243827"/>
              <a:gd name="connsiteY179-3250" fmla="*/ 5616191 h 5641173"/>
              <a:gd name="connsiteX180-3251" fmla="*/ 4823501 w 11243827"/>
              <a:gd name="connsiteY180-3252" fmla="*/ 5619174 h 5641173"/>
              <a:gd name="connsiteX181-3253" fmla="*/ 4813093 w 11243827"/>
              <a:gd name="connsiteY181-3254" fmla="*/ 5620026 h 5641173"/>
              <a:gd name="connsiteX182-3255" fmla="*/ 4810563 w 11243827"/>
              <a:gd name="connsiteY182-3256" fmla="*/ 5620787 h 5641173"/>
              <a:gd name="connsiteX183-3257" fmla="*/ 4795818 w 11243827"/>
              <a:gd name="connsiteY183-3258" fmla="*/ 5624618 h 5641173"/>
              <a:gd name="connsiteX184-3259" fmla="*/ 4758404 w 11243827"/>
              <a:gd name="connsiteY184-3260" fmla="*/ 5619510 h 5641173"/>
              <a:gd name="connsiteX185-3261" fmla="*/ 4717254 w 11243827"/>
              <a:gd name="connsiteY185-3262" fmla="*/ 5624155 h 5641173"/>
              <a:gd name="connsiteX186-3263" fmla="*/ 4591958 w 11243827"/>
              <a:gd name="connsiteY186-3264" fmla="*/ 5624710 h 5641173"/>
              <a:gd name="connsiteX187-3265" fmla="*/ 4476215 w 11243827"/>
              <a:gd name="connsiteY187-3266" fmla="*/ 5628210 h 5641173"/>
              <a:gd name="connsiteX188-3267" fmla="*/ 4425193 w 11243827"/>
              <a:gd name="connsiteY188-3268" fmla="*/ 5627414 h 5641173"/>
              <a:gd name="connsiteX189-3269" fmla="*/ 4383866 w 11243827"/>
              <a:gd name="connsiteY189-3270" fmla="*/ 5626546 h 5641173"/>
              <a:gd name="connsiteX190-3271" fmla="*/ 4385596 w 11243827"/>
              <a:gd name="connsiteY190-3272" fmla="*/ 5634646 h 5641173"/>
              <a:gd name="connsiteX191-3273" fmla="*/ 4360864 w 11243827"/>
              <a:gd name="connsiteY191-3274" fmla="*/ 5641173 h 5641173"/>
              <a:gd name="connsiteX192-3275" fmla="*/ 4328321 w 11243827"/>
              <a:gd name="connsiteY192-3276" fmla="*/ 5626332 h 5641173"/>
              <a:gd name="connsiteX193-3277" fmla="*/ 4309842 w 11243827"/>
              <a:gd name="connsiteY193-3278" fmla="*/ 5626471 h 5641173"/>
              <a:gd name="connsiteX194-3279" fmla="*/ 4277424 w 11243827"/>
              <a:gd name="connsiteY194-3280" fmla="*/ 5631598 h 5641173"/>
              <a:gd name="connsiteX195-3281" fmla="*/ 4266627 w 11243827"/>
              <a:gd name="connsiteY195-3282" fmla="*/ 5633969 h 5641173"/>
              <a:gd name="connsiteX196-3283" fmla="*/ 4185525 w 11243827"/>
              <a:gd name="connsiteY196-3284" fmla="*/ 5617508 h 5641173"/>
              <a:gd name="connsiteX197-3285" fmla="*/ 4177617 w 11243827"/>
              <a:gd name="connsiteY197-3286" fmla="*/ 5610903 h 5641173"/>
              <a:gd name="connsiteX198-3287" fmla="*/ 4136948 w 11243827"/>
              <a:gd name="connsiteY198-3288" fmla="*/ 5608031 h 5641173"/>
              <a:gd name="connsiteX199-3289" fmla="*/ 4132323 w 11243827"/>
              <a:gd name="connsiteY199-3290" fmla="*/ 5609784 h 5641173"/>
              <a:gd name="connsiteX200-3291" fmla="*/ 4098620 w 11243827"/>
              <a:gd name="connsiteY200-3292" fmla="*/ 5599672 h 5641173"/>
              <a:gd name="connsiteX201-3293" fmla="*/ 3963475 w 11243827"/>
              <a:gd name="connsiteY201-3294" fmla="*/ 5581841 h 5641173"/>
              <a:gd name="connsiteX202-3295" fmla="*/ 3703613 w 11243827"/>
              <a:gd name="connsiteY202-3296" fmla="*/ 5572482 h 5641173"/>
              <a:gd name="connsiteX203-3297" fmla="*/ 3432987 w 11243827"/>
              <a:gd name="connsiteY203-3298" fmla="*/ 5545768 h 5641173"/>
              <a:gd name="connsiteX204-3299" fmla="*/ 3176381 w 11243827"/>
              <a:gd name="connsiteY204-3300" fmla="*/ 5556110 h 5641173"/>
              <a:gd name="connsiteX205-3301" fmla="*/ 2710156 w 11243827"/>
              <a:gd name="connsiteY205-3302" fmla="*/ 5527517 h 5641173"/>
              <a:gd name="connsiteX206-3303" fmla="*/ 2550206 w 11243827"/>
              <a:gd name="connsiteY206-3304" fmla="*/ 5524958 h 5641173"/>
              <a:gd name="connsiteX207-3305" fmla="*/ 2443041 w 11243827"/>
              <a:gd name="connsiteY207-3306" fmla="*/ 5523990 h 5641173"/>
              <a:gd name="connsiteX208-3307" fmla="*/ 2435613 w 11243827"/>
              <a:gd name="connsiteY208-3308" fmla="*/ 5526704 h 5641173"/>
              <a:gd name="connsiteX209-3309" fmla="*/ 2405682 w 11243827"/>
              <a:gd name="connsiteY209-3310" fmla="*/ 5528307 h 5641173"/>
              <a:gd name="connsiteX210-3311" fmla="*/ 2397487 w 11243827"/>
              <a:gd name="connsiteY210-3312" fmla="*/ 5540337 h 5641173"/>
              <a:gd name="connsiteX211-3313" fmla="*/ 2297454 w 11243827"/>
              <a:gd name="connsiteY211-3314" fmla="*/ 5550765 h 5641173"/>
              <a:gd name="connsiteX212-3315" fmla="*/ 2056700 w 11243827"/>
              <a:gd name="connsiteY212-3316" fmla="*/ 5555489 h 5641173"/>
              <a:gd name="connsiteX213-3317" fmla="*/ 1878530 w 11243827"/>
              <a:gd name="connsiteY213-3318" fmla="*/ 5535330 h 5641173"/>
              <a:gd name="connsiteX214-3319" fmla="*/ 1859292 w 11243827"/>
              <a:gd name="connsiteY214-3320" fmla="*/ 5535461 h 5641173"/>
              <a:gd name="connsiteX215-3321" fmla="*/ 1835626 w 11243827"/>
              <a:gd name="connsiteY215-3322" fmla="*/ 5533793 h 5641173"/>
              <a:gd name="connsiteX216-3323" fmla="*/ 1798939 w 11243827"/>
              <a:gd name="connsiteY216-3324" fmla="*/ 5540285 h 5641173"/>
              <a:gd name="connsiteX217-3325" fmla="*/ 1779046 w 11243827"/>
              <a:gd name="connsiteY217-3326" fmla="*/ 5549949 h 5641173"/>
              <a:gd name="connsiteX218-3327" fmla="*/ 1772421 w 11243827"/>
              <a:gd name="connsiteY218-3328" fmla="*/ 5549018 h 5641173"/>
              <a:gd name="connsiteX219-3329" fmla="*/ 1772052 w 11243827"/>
              <a:gd name="connsiteY219-3330" fmla="*/ 5545689 h 5641173"/>
              <a:gd name="connsiteX220-3331" fmla="*/ 1711543 w 11243827"/>
              <a:gd name="connsiteY220-3332" fmla="*/ 5534558 h 5641173"/>
              <a:gd name="connsiteX221-3333" fmla="*/ 1698891 w 11243827"/>
              <a:gd name="connsiteY221-3334" fmla="*/ 5513187 h 5641173"/>
              <a:gd name="connsiteX222-3335" fmla="*/ 1538763 w 11243827"/>
              <a:gd name="connsiteY222-3336" fmla="*/ 5482781 h 5641173"/>
              <a:gd name="connsiteX223-3337" fmla="*/ 1501533 w 11243827"/>
              <a:gd name="connsiteY223-3338" fmla="*/ 5467817 h 5641173"/>
              <a:gd name="connsiteX224-3339" fmla="*/ 1461266 w 11243827"/>
              <a:gd name="connsiteY224-3340" fmla="*/ 5469343 h 5641173"/>
              <a:gd name="connsiteX225-3341" fmla="*/ 1449415 w 11243827"/>
              <a:gd name="connsiteY225-3342" fmla="*/ 5460467 h 5641173"/>
              <a:gd name="connsiteX226-3343" fmla="*/ 1447454 w 11243827"/>
              <a:gd name="connsiteY226-3344" fmla="*/ 5458776 h 5641173"/>
              <a:gd name="connsiteX227-3345" fmla="*/ 1437814 w 11243827"/>
              <a:gd name="connsiteY227-3346" fmla="*/ 5455515 h 5641173"/>
              <a:gd name="connsiteX228-3347" fmla="*/ 1437334 w 11243827"/>
              <a:gd name="connsiteY228-3348" fmla="*/ 5450209 h 5641173"/>
              <a:gd name="connsiteX229-3349" fmla="*/ 1424429 w 11243827"/>
              <a:gd name="connsiteY229-3350" fmla="*/ 5442157 h 5641173"/>
              <a:gd name="connsiteX230-3351" fmla="*/ 1406063 w 11243827"/>
              <a:gd name="connsiteY230-3352" fmla="*/ 5437380 h 5641173"/>
              <a:gd name="connsiteX231-3353" fmla="*/ 1316379 w 11243827"/>
              <a:gd name="connsiteY231-3354" fmla="*/ 5419601 h 5641173"/>
              <a:gd name="connsiteX232-3355" fmla="*/ 1264090 w 11243827"/>
              <a:gd name="connsiteY232-3356" fmla="*/ 5406153 h 5641173"/>
              <a:gd name="connsiteX233-3357" fmla="*/ 1246374 w 11243827"/>
              <a:gd name="connsiteY233-3358" fmla="*/ 5396631 h 5641173"/>
              <a:gd name="connsiteX234-3359" fmla="*/ 1220190 w 11243827"/>
              <a:gd name="connsiteY234-3360" fmla="*/ 5386301 h 5641173"/>
              <a:gd name="connsiteX235-3361" fmla="*/ 1175643 w 11243827"/>
              <a:gd name="connsiteY235-3362" fmla="*/ 5364651 h 5641173"/>
              <a:gd name="connsiteX236-3363" fmla="*/ 1150342 w 11243827"/>
              <a:gd name="connsiteY236-3364" fmla="*/ 5358447 h 5641173"/>
              <a:gd name="connsiteX237-3365" fmla="*/ 1137272 w 11243827"/>
              <a:gd name="connsiteY237-3366" fmla="*/ 5351191 h 5641173"/>
              <a:gd name="connsiteX238-3367" fmla="*/ 1131268 w 11243827"/>
              <a:gd name="connsiteY238-3368" fmla="*/ 5350530 h 5641173"/>
              <a:gd name="connsiteX239-3369" fmla="*/ 1112024 w 11243827"/>
              <a:gd name="connsiteY239-3370" fmla="*/ 5345786 h 5641173"/>
              <a:gd name="connsiteX240-3371" fmla="*/ 1100870 w 11243827"/>
              <a:gd name="connsiteY240-3372" fmla="*/ 5343651 h 5641173"/>
              <a:gd name="connsiteX241-3373" fmla="*/ 1096383 w 11243827"/>
              <a:gd name="connsiteY241-3374" fmla="*/ 5343015 h 5641173"/>
              <a:gd name="connsiteX242-3375" fmla="*/ 1085571 w 11243827"/>
              <a:gd name="connsiteY242-3376" fmla="*/ 5345836 h 5641173"/>
              <a:gd name="connsiteX243-3377" fmla="*/ 1073168 w 11243827"/>
              <a:gd name="connsiteY243-3378" fmla="*/ 5341521 h 5641173"/>
              <a:gd name="connsiteX244-3379" fmla="*/ 1058039 w 11243827"/>
              <a:gd name="connsiteY244-3380" fmla="*/ 5343504 h 5641173"/>
              <a:gd name="connsiteX245-3381" fmla="*/ 1055426 w 11243827"/>
              <a:gd name="connsiteY245-3382" fmla="*/ 5339088 h 5641173"/>
              <a:gd name="connsiteX246-3383" fmla="*/ 1044738 w 11243827"/>
              <a:gd name="connsiteY246-3384" fmla="*/ 5333063 h 5641173"/>
              <a:gd name="connsiteX247-3385" fmla="*/ 1033909 w 11243827"/>
              <a:gd name="connsiteY247-3386" fmla="*/ 5335680 h 5641173"/>
              <a:gd name="connsiteX248-3387" fmla="*/ 1012649 w 11243827"/>
              <a:gd name="connsiteY248-3388" fmla="*/ 5334541 h 5641173"/>
              <a:gd name="connsiteX249-3389" fmla="*/ 1007115 w 11243827"/>
              <a:gd name="connsiteY249-3390" fmla="*/ 5332775 h 5641173"/>
              <a:gd name="connsiteX250-3391" fmla="*/ 986002 w 11243827"/>
              <a:gd name="connsiteY250-3392" fmla="*/ 5334906 h 5641173"/>
              <a:gd name="connsiteX251-3393" fmla="*/ 953418 w 11243827"/>
              <a:gd name="connsiteY251-3394" fmla="*/ 5333901 h 5641173"/>
              <a:gd name="connsiteX252-3395" fmla="*/ 916854 w 11243827"/>
              <a:gd name="connsiteY252-3396" fmla="*/ 5329435 h 5641173"/>
              <a:gd name="connsiteX253-3397" fmla="*/ 905651 w 11243827"/>
              <a:gd name="connsiteY253-3398" fmla="*/ 5332114 h 5641173"/>
              <a:gd name="connsiteX254-3399" fmla="*/ 836961 w 11243827"/>
              <a:gd name="connsiteY254-3400" fmla="*/ 5330803 h 5641173"/>
              <a:gd name="connsiteX255-3401" fmla="*/ 817627 w 11243827"/>
              <a:gd name="connsiteY255-3402" fmla="*/ 5330580 h 5641173"/>
              <a:gd name="connsiteX256-3403" fmla="*/ 801817 w 11243827"/>
              <a:gd name="connsiteY256-3404" fmla="*/ 5325937 h 5641173"/>
              <a:gd name="connsiteX257-3405" fmla="*/ 798857 w 11243827"/>
              <a:gd name="connsiteY257-3406" fmla="*/ 5320979 h 5641173"/>
              <a:gd name="connsiteX258-3407" fmla="*/ 788354 w 11243827"/>
              <a:gd name="connsiteY258-3408" fmla="*/ 5320143 h 5641173"/>
              <a:gd name="connsiteX259-3409" fmla="*/ 785726 w 11243827"/>
              <a:gd name="connsiteY259-3410" fmla="*/ 5318989 h 5641173"/>
              <a:gd name="connsiteX260-3411" fmla="*/ 770507 w 11243827"/>
              <a:gd name="connsiteY260-3412" fmla="*/ 5313309 h 5641173"/>
              <a:gd name="connsiteX261-3413" fmla="*/ 733810 w 11243827"/>
              <a:gd name="connsiteY261-3414" fmla="*/ 5324286 h 5641173"/>
              <a:gd name="connsiteX262-3415" fmla="*/ 692117 w 11243827"/>
              <a:gd name="connsiteY262-3416" fmla="*/ 5318786 h 5641173"/>
              <a:gd name="connsiteX263-3417" fmla="*/ 528894 w 11243827"/>
              <a:gd name="connsiteY263-3418" fmla="*/ 5327578 h 5641173"/>
              <a:gd name="connsiteX264-3419" fmla="*/ 507005 w 11243827"/>
              <a:gd name="connsiteY264-3420" fmla="*/ 5310149 h 5641173"/>
              <a:gd name="connsiteX265-3421" fmla="*/ 441302 w 11243827"/>
              <a:gd name="connsiteY265-3422" fmla="*/ 5307062 h 5641173"/>
              <a:gd name="connsiteX266-3423" fmla="*/ 336819 w 11243827"/>
              <a:gd name="connsiteY266-3424" fmla="*/ 5336690 h 5641173"/>
              <a:gd name="connsiteX267-3425" fmla="*/ 215763 w 11243827"/>
              <a:gd name="connsiteY267-3426" fmla="*/ 5332575 h 5641173"/>
              <a:gd name="connsiteX268-3427" fmla="*/ 205927 w 11243827"/>
              <a:gd name="connsiteY268-3428" fmla="*/ 5339672 h 5641173"/>
              <a:gd name="connsiteX269-3429" fmla="*/ 194189 w 11243827"/>
              <a:gd name="connsiteY269-3430" fmla="*/ 5343588 h 5641173"/>
              <a:gd name="connsiteX270-3431" fmla="*/ 192552 w 11243827"/>
              <a:gd name="connsiteY270-3432" fmla="*/ 5342845 h 5641173"/>
              <a:gd name="connsiteX271-3433" fmla="*/ 178320 w 11243827"/>
              <a:gd name="connsiteY271-3434" fmla="*/ 5343766 h 5641173"/>
              <a:gd name="connsiteX272-3435" fmla="*/ 175596 w 11243827"/>
              <a:gd name="connsiteY272-3436" fmla="*/ 5346411 h 5641173"/>
              <a:gd name="connsiteX273-3437" fmla="*/ 165951 w 11243827"/>
              <a:gd name="connsiteY273-3438" fmla="*/ 5347808 h 5641173"/>
              <a:gd name="connsiteX274-3439" fmla="*/ 147287 w 11243827"/>
              <a:gd name="connsiteY274-3440" fmla="*/ 5352625 h 5641173"/>
              <a:gd name="connsiteX275-3441" fmla="*/ 143484 w 11243827"/>
              <a:gd name="connsiteY275-3442" fmla="*/ 5351591 h 5641173"/>
              <a:gd name="connsiteX276-3443" fmla="*/ 114847 w 11243827"/>
              <a:gd name="connsiteY276-3444" fmla="*/ 5355844 h 5641173"/>
              <a:gd name="connsiteX277-3445" fmla="*/ 114306 w 11243827"/>
              <a:gd name="connsiteY277-3446" fmla="*/ 5354983 h 5641173"/>
              <a:gd name="connsiteX278-3447" fmla="*/ 105588 w 11243827"/>
              <a:gd name="connsiteY278-3448" fmla="*/ 5352169 h 5641173"/>
              <a:gd name="connsiteX279-3449" fmla="*/ 89264 w 11243827"/>
              <a:gd name="connsiteY279-3450" fmla="*/ 5348886 h 5641173"/>
              <a:gd name="connsiteX280-3451" fmla="*/ 49794 w 11243827"/>
              <a:gd name="connsiteY280-3452" fmla="*/ 5329950 h 5641173"/>
              <a:gd name="connsiteX281-3453" fmla="*/ 19924 w 11243827"/>
              <a:gd name="connsiteY281-3454" fmla="*/ 5334282 h 5641173"/>
              <a:gd name="connsiteX282-3455" fmla="*/ 13819 w 11243827"/>
              <a:gd name="connsiteY282-3456" fmla="*/ 5334653 h 5641173"/>
              <a:gd name="connsiteX283-3457" fmla="*/ 13657 w 11243827"/>
              <a:gd name="connsiteY283-3458" fmla="*/ 5334455 h 5641173"/>
              <a:gd name="connsiteX284-3459" fmla="*/ 7139 w 11243827"/>
              <a:gd name="connsiteY284-3460" fmla="*/ 5334438 h 5641173"/>
              <a:gd name="connsiteX285-3461" fmla="*/ 2684 w 11243827"/>
              <a:gd name="connsiteY285-3462" fmla="*/ 5335333 h 5641173"/>
              <a:gd name="connsiteX286-3463" fmla="*/ 0 w 11243827"/>
              <a:gd name="connsiteY286-3464" fmla="*/ 5335496 h 5641173"/>
              <a:gd name="connsiteX287-3465" fmla="*/ 0 w 11243827"/>
              <a:gd name="connsiteY287-3466" fmla="*/ 10592 h 5641173"/>
              <a:gd name="connsiteX288-3467" fmla="*/ 11243827 w 11243827"/>
              <a:gd name="connsiteY288-3468" fmla="*/ 0 h 5641173"/>
              <a:gd name="connsiteX0-3469" fmla="*/ 11243827 w 11243827"/>
              <a:gd name="connsiteY0-3470" fmla="*/ 0 h 5641173"/>
              <a:gd name="connsiteX1-3471" fmla="*/ 11243827 w 11243827"/>
              <a:gd name="connsiteY1-3472" fmla="*/ 1470035 h 5641173"/>
              <a:gd name="connsiteX2-3473" fmla="*/ 11243827 w 11243827"/>
              <a:gd name="connsiteY2-3474" fmla="*/ 5001571 h 5641173"/>
              <a:gd name="connsiteX3-3475" fmla="*/ 11243827 w 11243827"/>
              <a:gd name="connsiteY3-3476" fmla="*/ 5209610 h 5641173"/>
              <a:gd name="connsiteX4-3477" fmla="*/ 11240675 w 11243827"/>
              <a:gd name="connsiteY4-3478" fmla="*/ 5210442 h 5641173"/>
              <a:gd name="connsiteX5-3479" fmla="*/ 11179959 w 11243827"/>
              <a:gd name="connsiteY5-3480" fmla="*/ 5221199 h 5641173"/>
              <a:gd name="connsiteX6-3481" fmla="*/ 11105493 w 11243827"/>
              <a:gd name="connsiteY6-3482" fmla="*/ 5259905 h 5641173"/>
              <a:gd name="connsiteX7-3483" fmla="*/ 11078640 w 11243827"/>
              <a:gd name="connsiteY7-3484" fmla="*/ 5263531 h 5641173"/>
              <a:gd name="connsiteX8-3485" fmla="*/ 11079616 w 11243827"/>
              <a:gd name="connsiteY8-3486" fmla="*/ 5270380 h 5641173"/>
              <a:gd name="connsiteX9-3487" fmla="*/ 11069641 w 11243827"/>
              <a:gd name="connsiteY9-3488" fmla="*/ 5270884 h 5641173"/>
              <a:gd name="connsiteX10-3489" fmla="*/ 11047377 w 11243827"/>
              <a:gd name="connsiteY10-3490" fmla="*/ 5271051 h 5641173"/>
              <a:gd name="connsiteX11-3491" fmla="*/ 10980705 w 11243827"/>
              <a:gd name="connsiteY11-3492" fmla="*/ 5272951 h 5641173"/>
              <a:gd name="connsiteX12-3493" fmla="*/ 10962514 w 11243827"/>
              <a:gd name="connsiteY12-3494" fmla="*/ 5286084 h 5641173"/>
              <a:gd name="connsiteX13-3495" fmla="*/ 10945307 w 11243827"/>
              <a:gd name="connsiteY13-3496" fmla="*/ 5286290 h 5641173"/>
              <a:gd name="connsiteX14-3497" fmla="*/ 10845516 w 11243827"/>
              <a:gd name="connsiteY14-3498" fmla="*/ 5303894 h 5641173"/>
              <a:gd name="connsiteX15-3499" fmla="*/ 10831795 w 11243827"/>
              <a:gd name="connsiteY15-3500" fmla="*/ 5305210 h 5641173"/>
              <a:gd name="connsiteX16-3501" fmla="*/ 10824365 w 11243827"/>
              <a:gd name="connsiteY16-3502" fmla="*/ 5311111 h 5641173"/>
              <a:gd name="connsiteX17-3503" fmla="*/ 10797756 w 11243827"/>
              <a:gd name="connsiteY17-3504" fmla="*/ 5312285 h 5641173"/>
              <a:gd name="connsiteX18-3505" fmla="*/ 10796525 w 11243827"/>
              <a:gd name="connsiteY18-3506" fmla="*/ 5315645 h 5641173"/>
              <a:gd name="connsiteX19-3507" fmla="*/ 10709063 w 11243827"/>
              <a:gd name="connsiteY19-3508" fmla="*/ 5344492 h 5641173"/>
              <a:gd name="connsiteX20-3509" fmla="*/ 10694078 w 11243827"/>
              <a:gd name="connsiteY20-3510" fmla="*/ 5349258 h 5641173"/>
              <a:gd name="connsiteX21-3511" fmla="*/ 10681131 w 11243827"/>
              <a:gd name="connsiteY21-3512" fmla="*/ 5347812 h 5641173"/>
              <a:gd name="connsiteX22-3513" fmla="*/ 10609448 w 11243827"/>
              <a:gd name="connsiteY22-3514" fmla="*/ 5351931 h 5641173"/>
              <a:gd name="connsiteX23-3515" fmla="*/ 10592397 w 11243827"/>
              <a:gd name="connsiteY23-3516" fmla="*/ 5349402 h 5641173"/>
              <a:gd name="connsiteX24-3517" fmla="*/ 10585227 w 11243827"/>
              <a:gd name="connsiteY24-3518" fmla="*/ 5344063 h 5641173"/>
              <a:gd name="connsiteX25-3519" fmla="*/ 10557472 w 11243827"/>
              <a:gd name="connsiteY25-3520" fmla="*/ 5354151 h 5641173"/>
              <a:gd name="connsiteX26-3521" fmla="*/ 10514646 w 11243827"/>
              <a:gd name="connsiteY26-3522" fmla="*/ 5361064 h 5641173"/>
              <a:gd name="connsiteX27-3523" fmla="*/ 10494292 w 11243827"/>
              <a:gd name="connsiteY27-3524" fmla="*/ 5366054 h 5641173"/>
              <a:gd name="connsiteX28-3525" fmla="*/ 10477869 w 11243827"/>
              <a:gd name="connsiteY28-3526" fmla="*/ 5363025 h 5641173"/>
              <a:gd name="connsiteX29-3527" fmla="*/ 10384411 w 11243827"/>
              <a:gd name="connsiteY29-3528" fmla="*/ 5362257 h 5641173"/>
              <a:gd name="connsiteX30-3529" fmla="*/ 10362921 w 11243827"/>
              <a:gd name="connsiteY30-3530" fmla="*/ 5357444 h 5641173"/>
              <a:gd name="connsiteX31-3531" fmla="*/ 10352736 w 11243827"/>
              <a:gd name="connsiteY31-3532" fmla="*/ 5347851 h 5641173"/>
              <a:gd name="connsiteX32-3533" fmla="*/ 10344754 w 11243827"/>
              <a:gd name="connsiteY32-3534" fmla="*/ 5351272 h 5641173"/>
              <a:gd name="connsiteX33-3535" fmla="*/ 10288226 w 11243827"/>
              <a:gd name="connsiteY33-3536" fmla="*/ 5351613 h 5641173"/>
              <a:gd name="connsiteX34-3537" fmla="*/ 10251350 w 11243827"/>
              <a:gd name="connsiteY34-3538" fmla="*/ 5352711 h 5641173"/>
              <a:gd name="connsiteX35-3539" fmla="*/ 10249108 w 11243827"/>
              <a:gd name="connsiteY35-3540" fmla="*/ 5365881 h 5641173"/>
              <a:gd name="connsiteX36-3541" fmla="*/ 10216272 w 11243827"/>
              <a:gd name="connsiteY36-3542" fmla="*/ 5370573 h 5641173"/>
              <a:gd name="connsiteX37-3543" fmla="*/ 10181278 w 11243827"/>
              <a:gd name="connsiteY37-3544" fmla="*/ 5362119 h 5641173"/>
              <a:gd name="connsiteX38-3545" fmla="*/ 10140033 w 11243827"/>
              <a:gd name="connsiteY38-3546" fmla="*/ 5363304 h 5641173"/>
              <a:gd name="connsiteX39-3547" fmla="*/ 10115353 w 11243827"/>
              <a:gd name="connsiteY39-3548" fmla="*/ 5363869 h 5641173"/>
              <a:gd name="connsiteX40-3549" fmla="*/ 10050578 w 11243827"/>
              <a:gd name="connsiteY40-3550" fmla="*/ 5376153 h 5641173"/>
              <a:gd name="connsiteX41-3551" fmla="*/ 9945478 w 11243827"/>
              <a:gd name="connsiteY41-3552" fmla="*/ 5422859 h 5641173"/>
              <a:gd name="connsiteX42-3553" fmla="*/ 9912481 w 11243827"/>
              <a:gd name="connsiteY42-3554" fmla="*/ 5429477 h 5641173"/>
              <a:gd name="connsiteX43-3555" fmla="*/ 9906713 w 11243827"/>
              <a:gd name="connsiteY43-3556" fmla="*/ 5426784 h 5641173"/>
              <a:gd name="connsiteX44-3557" fmla="*/ 9742436 w 11243827"/>
              <a:gd name="connsiteY44-3558" fmla="*/ 5454834 h 5641173"/>
              <a:gd name="connsiteX45-3559" fmla="*/ 9713044 w 11243827"/>
              <a:gd name="connsiteY45-3560" fmla="*/ 5456476 h 5641173"/>
              <a:gd name="connsiteX46-3561" fmla="*/ 9691033 w 11243827"/>
              <a:gd name="connsiteY46-3562" fmla="*/ 5455451 h 5641173"/>
              <a:gd name="connsiteX47-3563" fmla="*/ 9638355 w 11243827"/>
              <a:gd name="connsiteY47-3564" fmla="*/ 5464794 h 5641173"/>
              <a:gd name="connsiteX48-3565" fmla="*/ 9552434 w 11243827"/>
              <a:gd name="connsiteY48-3566" fmla="*/ 5485280 h 5641173"/>
              <a:gd name="connsiteX49-3567" fmla="*/ 9533883 w 11243827"/>
              <a:gd name="connsiteY49-3568" fmla="*/ 5488516 h 5641173"/>
              <a:gd name="connsiteX50-3569" fmla="*/ 9516916 w 11243827"/>
              <a:gd name="connsiteY50-3570" fmla="*/ 5486828 h 5641173"/>
              <a:gd name="connsiteX51-3571" fmla="*/ 9512093 w 11243827"/>
              <a:gd name="connsiteY51-3572" fmla="*/ 5482541 h 5641173"/>
              <a:gd name="connsiteX52-3573" fmla="*/ 9501725 w 11243827"/>
              <a:gd name="connsiteY52-3574" fmla="*/ 5483603 h 5641173"/>
              <a:gd name="connsiteX53-3575" fmla="*/ 9498754 w 11243827"/>
              <a:gd name="connsiteY53-3576" fmla="*/ 5482951 h 5641173"/>
              <a:gd name="connsiteX54-3577" fmla="*/ 9481932 w 11243827"/>
              <a:gd name="connsiteY54-3578" fmla="*/ 5480151 h 5641173"/>
              <a:gd name="connsiteX55-3579" fmla="*/ 9451321 w 11243827"/>
              <a:gd name="connsiteY55-3580" fmla="*/ 5497375 h 5641173"/>
              <a:gd name="connsiteX56-3581" fmla="*/ 9409298 w 11243827"/>
              <a:gd name="connsiteY56-3582" fmla="*/ 5499478 h 5641173"/>
              <a:gd name="connsiteX57-3583" fmla="*/ 9257007 w 11243827"/>
              <a:gd name="connsiteY57-3584" fmla="*/ 5537183 h 5641173"/>
              <a:gd name="connsiteX58-3585" fmla="*/ 9229078 w 11243827"/>
              <a:gd name="connsiteY58-3586" fmla="*/ 5524154 h 5641173"/>
              <a:gd name="connsiteX59-3587" fmla="*/ 9165105 w 11243827"/>
              <a:gd name="connsiteY59-3588" fmla="*/ 5532892 h 5641173"/>
              <a:gd name="connsiteX60-3589" fmla="*/ 9077301 w 11243827"/>
              <a:gd name="connsiteY60-3590" fmla="*/ 5580356 h 5641173"/>
              <a:gd name="connsiteX61-3591" fmla="*/ 8960065 w 11243827"/>
              <a:gd name="connsiteY61-3592" fmla="*/ 5597982 h 5641173"/>
              <a:gd name="connsiteX62-3593" fmla="*/ 8953536 w 11243827"/>
              <a:gd name="connsiteY62-3594" fmla="*/ 5606638 h 5641173"/>
              <a:gd name="connsiteX63-3595" fmla="*/ 8943907 w 11243827"/>
              <a:gd name="connsiteY63-3596" fmla="*/ 5612541 h 5641173"/>
              <a:gd name="connsiteX64-3597" fmla="*/ 8942046 w 11243827"/>
              <a:gd name="connsiteY64-3598" fmla="*/ 5612112 h 5641173"/>
              <a:gd name="connsiteX65-3599" fmla="*/ 8928824 w 11243827"/>
              <a:gd name="connsiteY65-3600" fmla="*/ 5615549 h 5641173"/>
              <a:gd name="connsiteX66-3601" fmla="*/ 8927294 w 11243827"/>
              <a:gd name="connsiteY66-3602" fmla="*/ 5618607 h 5641173"/>
              <a:gd name="connsiteX67-3603" fmla="*/ 8918651 w 11243827"/>
              <a:gd name="connsiteY67-3604" fmla="*/ 5621688 h 5641173"/>
              <a:gd name="connsiteX68-3605" fmla="*/ 8902772 w 11243827"/>
              <a:gd name="connsiteY68-3606" fmla="*/ 5629703 h 5641173"/>
              <a:gd name="connsiteX69-3607" fmla="*/ 8898724 w 11243827"/>
              <a:gd name="connsiteY69-3608" fmla="*/ 5629379 h 5641173"/>
              <a:gd name="connsiteX70-3609" fmla="*/ 8873099 w 11243827"/>
              <a:gd name="connsiteY70-3610" fmla="*/ 5638628 h 5641173"/>
              <a:gd name="connsiteX71-3611" fmla="*/ 8872234 w 11243827"/>
              <a:gd name="connsiteY71-3612" fmla="*/ 5637889 h 5641173"/>
              <a:gd name="connsiteX72-3613" fmla="*/ 8862777 w 11243827"/>
              <a:gd name="connsiteY72-3614" fmla="*/ 5636711 h 5641173"/>
              <a:gd name="connsiteX73-3615" fmla="*/ 8845869 w 11243827"/>
              <a:gd name="connsiteY73-3616" fmla="*/ 5636436 h 5641173"/>
              <a:gd name="connsiteX74-3617" fmla="*/ 8800548 w 11243827"/>
              <a:gd name="connsiteY74-3618" fmla="*/ 5625084 h 5641173"/>
              <a:gd name="connsiteX75-3619" fmla="*/ 8773774 w 11243827"/>
              <a:gd name="connsiteY75-3620" fmla="*/ 5634630 h 5641173"/>
              <a:gd name="connsiteX76-3621" fmla="*/ 8698255 w 11243827"/>
              <a:gd name="connsiteY76-3622" fmla="*/ 5636083 h 5641173"/>
              <a:gd name="connsiteX77-3623" fmla="*/ 8619167 w 11243827"/>
              <a:gd name="connsiteY77-3624" fmla="*/ 5619130 h 5641173"/>
              <a:gd name="connsiteX78-3625" fmla="*/ 8539822 w 11243827"/>
              <a:gd name="connsiteY78-3626" fmla="*/ 5616905 h 5641173"/>
              <a:gd name="connsiteX79-3627" fmla="*/ 8511094 w 11243827"/>
              <a:gd name="connsiteY79-3628" fmla="*/ 5617360 h 5641173"/>
              <a:gd name="connsiteX80-3629" fmla="*/ 8459886 w 11243827"/>
              <a:gd name="connsiteY80-3630" fmla="*/ 5612612 h 5641173"/>
              <a:gd name="connsiteX81-3631" fmla="*/ 8436432 w 11243827"/>
              <a:gd name="connsiteY81-3632" fmla="*/ 5606990 h 5641173"/>
              <a:gd name="connsiteX82-3633" fmla="*/ 8435403 w 11243827"/>
              <a:gd name="connsiteY82-3634" fmla="*/ 5607336 h 5641173"/>
              <a:gd name="connsiteX83-3635" fmla="*/ 8433307 w 11243827"/>
              <a:gd name="connsiteY83-3636" fmla="*/ 5604917 h 5641173"/>
              <a:gd name="connsiteX84-3637" fmla="*/ 8428968 w 11243827"/>
              <a:gd name="connsiteY84-3638" fmla="*/ 5603796 h 5641173"/>
              <a:gd name="connsiteX85-3639" fmla="*/ 8417124 w 11243827"/>
              <a:gd name="connsiteY85-3640" fmla="*/ 5604518 h 5641173"/>
              <a:gd name="connsiteX86-3641" fmla="*/ 8412669 w 11243827"/>
              <a:gd name="connsiteY86-3642" fmla="*/ 5605413 h 5641173"/>
              <a:gd name="connsiteX87-3643" fmla="*/ 8406152 w 11243827"/>
              <a:gd name="connsiteY87-3644" fmla="*/ 5605396 h 5641173"/>
              <a:gd name="connsiteX88-3645" fmla="*/ 8405989 w 11243827"/>
              <a:gd name="connsiteY88-3646" fmla="*/ 5605197 h 5641173"/>
              <a:gd name="connsiteX89-3647" fmla="*/ 8399884 w 11243827"/>
              <a:gd name="connsiteY89-3648" fmla="*/ 5605568 h 5641173"/>
              <a:gd name="connsiteX90-3649" fmla="*/ 8370014 w 11243827"/>
              <a:gd name="connsiteY90-3650" fmla="*/ 5609900 h 5641173"/>
              <a:gd name="connsiteX91-3651" fmla="*/ 8330544 w 11243827"/>
              <a:gd name="connsiteY91-3652" fmla="*/ 5590964 h 5641173"/>
              <a:gd name="connsiteX92-3653" fmla="*/ 8314221 w 11243827"/>
              <a:gd name="connsiteY92-3654" fmla="*/ 5587682 h 5641173"/>
              <a:gd name="connsiteX93-3655" fmla="*/ 8305502 w 11243827"/>
              <a:gd name="connsiteY93-3656" fmla="*/ 5584868 h 5641173"/>
              <a:gd name="connsiteX94-3657" fmla="*/ 8304962 w 11243827"/>
              <a:gd name="connsiteY94-3658" fmla="*/ 5584007 h 5641173"/>
              <a:gd name="connsiteX95-3659" fmla="*/ 8276324 w 11243827"/>
              <a:gd name="connsiteY95-3660" fmla="*/ 5588260 h 5641173"/>
              <a:gd name="connsiteX96-3661" fmla="*/ 8272522 w 11243827"/>
              <a:gd name="connsiteY96-3662" fmla="*/ 5587226 h 5641173"/>
              <a:gd name="connsiteX97-3663" fmla="*/ 8253857 w 11243827"/>
              <a:gd name="connsiteY97-3664" fmla="*/ 5592043 h 5641173"/>
              <a:gd name="connsiteX98-3665" fmla="*/ 8244212 w 11243827"/>
              <a:gd name="connsiteY98-3666" fmla="*/ 5593439 h 5641173"/>
              <a:gd name="connsiteX99-3667" fmla="*/ 8241488 w 11243827"/>
              <a:gd name="connsiteY99-3668" fmla="*/ 5596085 h 5641173"/>
              <a:gd name="connsiteX100-3669" fmla="*/ 8227256 w 11243827"/>
              <a:gd name="connsiteY100-3670" fmla="*/ 5597005 h 5641173"/>
              <a:gd name="connsiteX101-3671" fmla="*/ 8225619 w 11243827"/>
              <a:gd name="connsiteY101-3672" fmla="*/ 5596262 h 5641173"/>
              <a:gd name="connsiteX102-3673" fmla="*/ 8213882 w 11243827"/>
              <a:gd name="connsiteY102-3674" fmla="*/ 5600179 h 5641173"/>
              <a:gd name="connsiteX103-3675" fmla="*/ 8204045 w 11243827"/>
              <a:gd name="connsiteY103-3676" fmla="*/ 5607275 h 5641173"/>
              <a:gd name="connsiteX104-3677" fmla="*/ 8082989 w 11243827"/>
              <a:gd name="connsiteY104-3678" fmla="*/ 5603160 h 5641173"/>
              <a:gd name="connsiteX105-3679" fmla="*/ 7912803 w 11243827"/>
              <a:gd name="connsiteY105-3680" fmla="*/ 5629702 h 5641173"/>
              <a:gd name="connsiteX106-3681" fmla="*/ 7890915 w 11243827"/>
              <a:gd name="connsiteY106-3682" fmla="*/ 5612272 h 5641173"/>
              <a:gd name="connsiteX107-3683" fmla="*/ 7727691 w 11243827"/>
              <a:gd name="connsiteY107-3684" fmla="*/ 5621064 h 5641173"/>
              <a:gd name="connsiteX108-3685" fmla="*/ 7685998 w 11243827"/>
              <a:gd name="connsiteY108-3686" fmla="*/ 5615564 h 5641173"/>
              <a:gd name="connsiteX109-3687" fmla="*/ 7649302 w 11243827"/>
              <a:gd name="connsiteY109-3688" fmla="*/ 5626541 h 5641173"/>
              <a:gd name="connsiteX110-3689" fmla="*/ 7634083 w 11243827"/>
              <a:gd name="connsiteY110-3690" fmla="*/ 5620862 h 5641173"/>
              <a:gd name="connsiteX111-3691" fmla="*/ 7631455 w 11243827"/>
              <a:gd name="connsiteY111-3692" fmla="*/ 5619708 h 5641173"/>
              <a:gd name="connsiteX112-3693" fmla="*/ 7620952 w 11243827"/>
              <a:gd name="connsiteY112-3694" fmla="*/ 5618872 h 5641173"/>
              <a:gd name="connsiteX113-3695" fmla="*/ 7617992 w 11243827"/>
              <a:gd name="connsiteY113-3696" fmla="*/ 5613914 h 5641173"/>
              <a:gd name="connsiteX114-3697" fmla="*/ 7602182 w 11243827"/>
              <a:gd name="connsiteY114-3698" fmla="*/ 5609271 h 5641173"/>
              <a:gd name="connsiteX115-3699" fmla="*/ 7582847 w 11243827"/>
              <a:gd name="connsiteY115-3700" fmla="*/ 5609047 h 5641173"/>
              <a:gd name="connsiteX116-3701" fmla="*/ 7514158 w 11243827"/>
              <a:gd name="connsiteY116-3702" fmla="*/ 5607737 h 5641173"/>
              <a:gd name="connsiteX117-3703" fmla="*/ 7502955 w 11243827"/>
              <a:gd name="connsiteY117-3704" fmla="*/ 5610415 h 5641173"/>
              <a:gd name="connsiteX118-3705" fmla="*/ 7466391 w 11243827"/>
              <a:gd name="connsiteY118-3706" fmla="*/ 5605949 h 5641173"/>
              <a:gd name="connsiteX119-3707" fmla="*/ 7433806 w 11243827"/>
              <a:gd name="connsiteY119-3708" fmla="*/ 5604945 h 5641173"/>
              <a:gd name="connsiteX120-3709" fmla="*/ 7412693 w 11243827"/>
              <a:gd name="connsiteY120-3710" fmla="*/ 5607075 h 5641173"/>
              <a:gd name="connsiteX121-3711" fmla="*/ 7407159 w 11243827"/>
              <a:gd name="connsiteY121-3712" fmla="*/ 5605310 h 5641173"/>
              <a:gd name="connsiteX122-3713" fmla="*/ 7385900 w 11243827"/>
              <a:gd name="connsiteY122-3714" fmla="*/ 5604171 h 5641173"/>
              <a:gd name="connsiteX123-3715" fmla="*/ 7375071 w 11243827"/>
              <a:gd name="connsiteY123-3716" fmla="*/ 5606788 h 5641173"/>
              <a:gd name="connsiteX124-3717" fmla="*/ 7364382 w 11243827"/>
              <a:gd name="connsiteY124-3718" fmla="*/ 5600762 h 5641173"/>
              <a:gd name="connsiteX125-3719" fmla="*/ 7361770 w 11243827"/>
              <a:gd name="connsiteY125-3720" fmla="*/ 5596347 h 5641173"/>
              <a:gd name="connsiteX126-3721" fmla="*/ 7346641 w 11243827"/>
              <a:gd name="connsiteY126-3722" fmla="*/ 5598329 h 5641173"/>
              <a:gd name="connsiteX127-3723" fmla="*/ 7334238 w 11243827"/>
              <a:gd name="connsiteY127-3724" fmla="*/ 5594014 h 5641173"/>
              <a:gd name="connsiteX128-3725" fmla="*/ 7323426 w 11243827"/>
              <a:gd name="connsiteY128-3726" fmla="*/ 5596835 h 5641173"/>
              <a:gd name="connsiteX129-3727" fmla="*/ 7318938 w 11243827"/>
              <a:gd name="connsiteY129-3728" fmla="*/ 5596200 h 5641173"/>
              <a:gd name="connsiteX130-3729" fmla="*/ 7307784 w 11243827"/>
              <a:gd name="connsiteY130-3730" fmla="*/ 5594065 h 5641173"/>
              <a:gd name="connsiteX131-3731" fmla="*/ 7288540 w 11243827"/>
              <a:gd name="connsiteY131-3732" fmla="*/ 5589320 h 5641173"/>
              <a:gd name="connsiteX132-3733" fmla="*/ 7282537 w 11243827"/>
              <a:gd name="connsiteY132-3734" fmla="*/ 5588660 h 5641173"/>
              <a:gd name="connsiteX133-3735" fmla="*/ 7269466 w 11243827"/>
              <a:gd name="connsiteY133-3736" fmla="*/ 5581404 h 5641173"/>
              <a:gd name="connsiteX134-3737" fmla="*/ 7244165 w 11243827"/>
              <a:gd name="connsiteY134-3738" fmla="*/ 5575200 h 5641173"/>
              <a:gd name="connsiteX135-3739" fmla="*/ 7199619 w 11243827"/>
              <a:gd name="connsiteY135-3740" fmla="*/ 5553550 h 5641173"/>
              <a:gd name="connsiteX136-3741" fmla="*/ 7173434 w 11243827"/>
              <a:gd name="connsiteY136-3742" fmla="*/ 5543219 h 5641173"/>
              <a:gd name="connsiteX137-3743" fmla="*/ 7155718 w 11243827"/>
              <a:gd name="connsiteY137-3744" fmla="*/ 5533697 h 5641173"/>
              <a:gd name="connsiteX138-3745" fmla="*/ 7103430 w 11243827"/>
              <a:gd name="connsiteY138-3746" fmla="*/ 5520249 h 5641173"/>
              <a:gd name="connsiteX139-3747" fmla="*/ 7013746 w 11243827"/>
              <a:gd name="connsiteY139-3748" fmla="*/ 5502470 h 5641173"/>
              <a:gd name="connsiteX140-3749" fmla="*/ 6995379 w 11243827"/>
              <a:gd name="connsiteY140-3750" fmla="*/ 5497693 h 5641173"/>
              <a:gd name="connsiteX141-3751" fmla="*/ 6982475 w 11243827"/>
              <a:gd name="connsiteY141-3752" fmla="*/ 5489641 h 5641173"/>
              <a:gd name="connsiteX142-3753" fmla="*/ 6981994 w 11243827"/>
              <a:gd name="connsiteY142-3754" fmla="*/ 5484335 h 5641173"/>
              <a:gd name="connsiteX143-3755" fmla="*/ 6972355 w 11243827"/>
              <a:gd name="connsiteY143-3756" fmla="*/ 5481074 h 5641173"/>
              <a:gd name="connsiteX144-3757" fmla="*/ 6970394 w 11243827"/>
              <a:gd name="connsiteY144-3758" fmla="*/ 5479383 h 5641173"/>
              <a:gd name="connsiteX145-3759" fmla="*/ 6958543 w 11243827"/>
              <a:gd name="connsiteY145-3760" fmla="*/ 5470507 h 5641173"/>
              <a:gd name="connsiteX146-3761" fmla="*/ 6918276 w 11243827"/>
              <a:gd name="connsiteY146-3762" fmla="*/ 5472034 h 5641173"/>
              <a:gd name="connsiteX147-3763" fmla="*/ 6881046 w 11243827"/>
              <a:gd name="connsiteY147-3764" fmla="*/ 5457070 h 5641173"/>
              <a:gd name="connsiteX148-3765" fmla="*/ 6752164 w 11243827"/>
              <a:gd name="connsiteY148-3766" fmla="*/ 5425021 h 5641173"/>
              <a:gd name="connsiteX149-3767" fmla="*/ 6724964 w 11243827"/>
              <a:gd name="connsiteY149-3768" fmla="*/ 5414071 h 5641173"/>
              <a:gd name="connsiteX150-3769" fmla="*/ 6683286 w 11243827"/>
              <a:gd name="connsiteY150-3770" fmla="*/ 5405383 h 5641173"/>
              <a:gd name="connsiteX151-3771" fmla="*/ 6660723 w 11243827"/>
              <a:gd name="connsiteY151-3772" fmla="*/ 5408304 h 5641173"/>
              <a:gd name="connsiteX152-3773" fmla="*/ 6532914 w 11243827"/>
              <a:gd name="connsiteY152-3774" fmla="*/ 5431205 h 5641173"/>
              <a:gd name="connsiteX153-3775" fmla="*/ 6317327 w 11243827"/>
              <a:gd name="connsiteY153-3776" fmla="*/ 5481889 h 5641173"/>
              <a:gd name="connsiteX154-3777" fmla="*/ 6196243 w 11243827"/>
              <a:gd name="connsiteY154-3778" fmla="*/ 5515042 h 5641173"/>
              <a:gd name="connsiteX155-3779" fmla="*/ 6099124 w 11243827"/>
              <a:gd name="connsiteY155-3780" fmla="*/ 5516848 h 5641173"/>
              <a:gd name="connsiteX156-3781" fmla="*/ 6016077 w 11243827"/>
              <a:gd name="connsiteY156-3782" fmla="*/ 5528642 h 5641173"/>
              <a:gd name="connsiteX157-3783" fmla="*/ 6004389 w 11243827"/>
              <a:gd name="connsiteY157-3784" fmla="*/ 5531206 h 5641173"/>
              <a:gd name="connsiteX158-3785" fmla="*/ 5933945 w 11243827"/>
              <a:gd name="connsiteY158-3786" fmla="*/ 5538840 h 5641173"/>
              <a:gd name="connsiteX159-3787" fmla="*/ 5883936 w 11243827"/>
              <a:gd name="connsiteY159-3788" fmla="*/ 5553807 h 5641173"/>
              <a:gd name="connsiteX160-3789" fmla="*/ 5798331 w 11243827"/>
              <a:gd name="connsiteY160-3790" fmla="*/ 5564248 h 5641173"/>
              <a:gd name="connsiteX161-3791" fmla="*/ 5712738 w 11243827"/>
              <a:gd name="connsiteY161-3792" fmla="*/ 5573120 h 5641173"/>
              <a:gd name="connsiteX162-3793" fmla="*/ 5681342 w 11243827"/>
              <a:gd name="connsiteY162-3794" fmla="*/ 5575621 h 5641173"/>
              <a:gd name="connsiteX163-3795" fmla="*/ 5627167 w 11243827"/>
              <a:gd name="connsiteY163-3796" fmla="*/ 5583215 h 5641173"/>
              <a:gd name="connsiteX164-3797" fmla="*/ 5591414 w 11243827"/>
              <a:gd name="connsiteY164-3798" fmla="*/ 5587695 h 5641173"/>
              <a:gd name="connsiteX165-3799" fmla="*/ 5583028 w 11243827"/>
              <a:gd name="connsiteY165-3800" fmla="*/ 5580877 h 5641173"/>
              <a:gd name="connsiteX166-3801" fmla="*/ 5549426 w 11243827"/>
              <a:gd name="connsiteY166-3802" fmla="*/ 5582858 h 5641173"/>
              <a:gd name="connsiteX167-3803" fmla="*/ 5519999 w 11243827"/>
              <a:gd name="connsiteY167-3804" fmla="*/ 5592246 h 5641173"/>
              <a:gd name="connsiteX168-3805" fmla="*/ 5480028 w 11243827"/>
              <a:gd name="connsiteY168-3806" fmla="*/ 5597282 h 5641173"/>
              <a:gd name="connsiteX169-3807" fmla="*/ 5456175 w 11243827"/>
              <a:gd name="connsiteY169-3808" fmla="*/ 5600371 h 5641173"/>
              <a:gd name="connsiteX170-3809" fmla="*/ 5388463 w 11243827"/>
              <a:gd name="connsiteY170-3810" fmla="*/ 5602638 h 5641173"/>
              <a:gd name="connsiteX171-3811" fmla="*/ 5265898 w 11243827"/>
              <a:gd name="connsiteY171-3812" fmla="*/ 5591830 h 5641173"/>
              <a:gd name="connsiteX172-3813" fmla="*/ 5231231 w 11243827"/>
              <a:gd name="connsiteY172-3814" fmla="*/ 5592790 h 5641173"/>
              <a:gd name="connsiteX173-3815" fmla="*/ 5226996 w 11243827"/>
              <a:gd name="connsiteY173-3816" fmla="*/ 5595040 h 5641173"/>
              <a:gd name="connsiteX174-3817" fmla="*/ 5175988 w 11243827"/>
              <a:gd name="connsiteY174-3818" fmla="*/ 5588131 h 5641173"/>
              <a:gd name="connsiteX175-3819" fmla="*/ 5107470 w 11243827"/>
              <a:gd name="connsiteY175-3820" fmla="*/ 5594771 h 5641173"/>
              <a:gd name="connsiteX176-3821" fmla="*/ 5027868 w 11243827"/>
              <a:gd name="connsiteY176-3822" fmla="*/ 5605624 h 5641173"/>
              <a:gd name="connsiteX177-3823" fmla="*/ 5007324 w 11243827"/>
              <a:gd name="connsiteY177-3824" fmla="*/ 5609209 h 5641173"/>
              <a:gd name="connsiteX178-3825" fmla="*/ 4952559 w 11243827"/>
              <a:gd name="connsiteY178-3826" fmla="*/ 5611402 h 5641173"/>
              <a:gd name="connsiteX179-3827" fmla="*/ 4826081 w 11243827"/>
              <a:gd name="connsiteY179-3828" fmla="*/ 5616191 h 5641173"/>
              <a:gd name="connsiteX180-3829" fmla="*/ 4823501 w 11243827"/>
              <a:gd name="connsiteY180-3830" fmla="*/ 5619174 h 5641173"/>
              <a:gd name="connsiteX181-3831" fmla="*/ 4813093 w 11243827"/>
              <a:gd name="connsiteY181-3832" fmla="*/ 5620026 h 5641173"/>
              <a:gd name="connsiteX182-3833" fmla="*/ 4810563 w 11243827"/>
              <a:gd name="connsiteY182-3834" fmla="*/ 5620787 h 5641173"/>
              <a:gd name="connsiteX183-3835" fmla="*/ 4795818 w 11243827"/>
              <a:gd name="connsiteY183-3836" fmla="*/ 5624618 h 5641173"/>
              <a:gd name="connsiteX184-3837" fmla="*/ 4758404 w 11243827"/>
              <a:gd name="connsiteY184-3838" fmla="*/ 5619510 h 5641173"/>
              <a:gd name="connsiteX185-3839" fmla="*/ 4717254 w 11243827"/>
              <a:gd name="connsiteY185-3840" fmla="*/ 5624155 h 5641173"/>
              <a:gd name="connsiteX186-3841" fmla="*/ 4591958 w 11243827"/>
              <a:gd name="connsiteY186-3842" fmla="*/ 5624710 h 5641173"/>
              <a:gd name="connsiteX187-3843" fmla="*/ 4476215 w 11243827"/>
              <a:gd name="connsiteY187-3844" fmla="*/ 5628210 h 5641173"/>
              <a:gd name="connsiteX188-3845" fmla="*/ 4425193 w 11243827"/>
              <a:gd name="connsiteY188-3846" fmla="*/ 5627414 h 5641173"/>
              <a:gd name="connsiteX189-3847" fmla="*/ 4383866 w 11243827"/>
              <a:gd name="connsiteY189-3848" fmla="*/ 5626546 h 5641173"/>
              <a:gd name="connsiteX190-3849" fmla="*/ 4385596 w 11243827"/>
              <a:gd name="connsiteY190-3850" fmla="*/ 5634646 h 5641173"/>
              <a:gd name="connsiteX191-3851" fmla="*/ 4360864 w 11243827"/>
              <a:gd name="connsiteY191-3852" fmla="*/ 5641173 h 5641173"/>
              <a:gd name="connsiteX192-3853" fmla="*/ 4328321 w 11243827"/>
              <a:gd name="connsiteY192-3854" fmla="*/ 5626332 h 5641173"/>
              <a:gd name="connsiteX193-3855" fmla="*/ 4309842 w 11243827"/>
              <a:gd name="connsiteY193-3856" fmla="*/ 5626471 h 5641173"/>
              <a:gd name="connsiteX194-3857" fmla="*/ 4277424 w 11243827"/>
              <a:gd name="connsiteY194-3858" fmla="*/ 5631598 h 5641173"/>
              <a:gd name="connsiteX195-3859" fmla="*/ 4266627 w 11243827"/>
              <a:gd name="connsiteY195-3860" fmla="*/ 5633969 h 5641173"/>
              <a:gd name="connsiteX196-3861" fmla="*/ 4185525 w 11243827"/>
              <a:gd name="connsiteY196-3862" fmla="*/ 5617508 h 5641173"/>
              <a:gd name="connsiteX197-3863" fmla="*/ 4177617 w 11243827"/>
              <a:gd name="connsiteY197-3864" fmla="*/ 5610903 h 5641173"/>
              <a:gd name="connsiteX198-3865" fmla="*/ 4136948 w 11243827"/>
              <a:gd name="connsiteY198-3866" fmla="*/ 5608031 h 5641173"/>
              <a:gd name="connsiteX199-3867" fmla="*/ 4132323 w 11243827"/>
              <a:gd name="connsiteY199-3868" fmla="*/ 5609784 h 5641173"/>
              <a:gd name="connsiteX200-3869" fmla="*/ 4098620 w 11243827"/>
              <a:gd name="connsiteY200-3870" fmla="*/ 5599672 h 5641173"/>
              <a:gd name="connsiteX201-3871" fmla="*/ 3963475 w 11243827"/>
              <a:gd name="connsiteY201-3872" fmla="*/ 5581841 h 5641173"/>
              <a:gd name="connsiteX202-3873" fmla="*/ 3703613 w 11243827"/>
              <a:gd name="connsiteY202-3874" fmla="*/ 5572482 h 5641173"/>
              <a:gd name="connsiteX203-3875" fmla="*/ 3432987 w 11243827"/>
              <a:gd name="connsiteY203-3876" fmla="*/ 5545768 h 5641173"/>
              <a:gd name="connsiteX204-3877" fmla="*/ 3176381 w 11243827"/>
              <a:gd name="connsiteY204-3878" fmla="*/ 5556110 h 5641173"/>
              <a:gd name="connsiteX205-3879" fmla="*/ 2710156 w 11243827"/>
              <a:gd name="connsiteY205-3880" fmla="*/ 5527517 h 5641173"/>
              <a:gd name="connsiteX206-3881" fmla="*/ 2550206 w 11243827"/>
              <a:gd name="connsiteY206-3882" fmla="*/ 5524958 h 5641173"/>
              <a:gd name="connsiteX207-3883" fmla="*/ 2443041 w 11243827"/>
              <a:gd name="connsiteY207-3884" fmla="*/ 5523990 h 5641173"/>
              <a:gd name="connsiteX208-3885" fmla="*/ 2435613 w 11243827"/>
              <a:gd name="connsiteY208-3886" fmla="*/ 5526704 h 5641173"/>
              <a:gd name="connsiteX209-3887" fmla="*/ 2405682 w 11243827"/>
              <a:gd name="connsiteY209-3888" fmla="*/ 5528307 h 5641173"/>
              <a:gd name="connsiteX210-3889" fmla="*/ 2397487 w 11243827"/>
              <a:gd name="connsiteY210-3890" fmla="*/ 5540337 h 5641173"/>
              <a:gd name="connsiteX211-3891" fmla="*/ 2297454 w 11243827"/>
              <a:gd name="connsiteY211-3892" fmla="*/ 5550765 h 5641173"/>
              <a:gd name="connsiteX212-3893" fmla="*/ 2056700 w 11243827"/>
              <a:gd name="connsiteY212-3894" fmla="*/ 5555489 h 5641173"/>
              <a:gd name="connsiteX213-3895" fmla="*/ 1878530 w 11243827"/>
              <a:gd name="connsiteY213-3896" fmla="*/ 5535330 h 5641173"/>
              <a:gd name="connsiteX214-3897" fmla="*/ 1859292 w 11243827"/>
              <a:gd name="connsiteY214-3898" fmla="*/ 5535461 h 5641173"/>
              <a:gd name="connsiteX215-3899" fmla="*/ 1835626 w 11243827"/>
              <a:gd name="connsiteY215-3900" fmla="*/ 5533793 h 5641173"/>
              <a:gd name="connsiteX216-3901" fmla="*/ 1798939 w 11243827"/>
              <a:gd name="connsiteY216-3902" fmla="*/ 5540285 h 5641173"/>
              <a:gd name="connsiteX217-3903" fmla="*/ 1779046 w 11243827"/>
              <a:gd name="connsiteY217-3904" fmla="*/ 5549949 h 5641173"/>
              <a:gd name="connsiteX218-3905" fmla="*/ 1772421 w 11243827"/>
              <a:gd name="connsiteY218-3906" fmla="*/ 5549018 h 5641173"/>
              <a:gd name="connsiteX219-3907" fmla="*/ 1772052 w 11243827"/>
              <a:gd name="connsiteY219-3908" fmla="*/ 5545689 h 5641173"/>
              <a:gd name="connsiteX220-3909" fmla="*/ 1711543 w 11243827"/>
              <a:gd name="connsiteY220-3910" fmla="*/ 5534558 h 5641173"/>
              <a:gd name="connsiteX221-3911" fmla="*/ 1698891 w 11243827"/>
              <a:gd name="connsiteY221-3912" fmla="*/ 5513187 h 5641173"/>
              <a:gd name="connsiteX222-3913" fmla="*/ 1538763 w 11243827"/>
              <a:gd name="connsiteY222-3914" fmla="*/ 5482781 h 5641173"/>
              <a:gd name="connsiteX223-3915" fmla="*/ 1501533 w 11243827"/>
              <a:gd name="connsiteY223-3916" fmla="*/ 5467817 h 5641173"/>
              <a:gd name="connsiteX224-3917" fmla="*/ 1461266 w 11243827"/>
              <a:gd name="connsiteY224-3918" fmla="*/ 5469343 h 5641173"/>
              <a:gd name="connsiteX225-3919" fmla="*/ 1449415 w 11243827"/>
              <a:gd name="connsiteY225-3920" fmla="*/ 5460467 h 5641173"/>
              <a:gd name="connsiteX226-3921" fmla="*/ 1447454 w 11243827"/>
              <a:gd name="connsiteY226-3922" fmla="*/ 5458776 h 5641173"/>
              <a:gd name="connsiteX227-3923" fmla="*/ 1437814 w 11243827"/>
              <a:gd name="connsiteY227-3924" fmla="*/ 5455515 h 5641173"/>
              <a:gd name="connsiteX228-3925" fmla="*/ 1437334 w 11243827"/>
              <a:gd name="connsiteY228-3926" fmla="*/ 5450209 h 5641173"/>
              <a:gd name="connsiteX229-3927" fmla="*/ 1424429 w 11243827"/>
              <a:gd name="connsiteY229-3928" fmla="*/ 5442157 h 5641173"/>
              <a:gd name="connsiteX230-3929" fmla="*/ 1406063 w 11243827"/>
              <a:gd name="connsiteY230-3930" fmla="*/ 5437380 h 5641173"/>
              <a:gd name="connsiteX231-3931" fmla="*/ 1316379 w 11243827"/>
              <a:gd name="connsiteY231-3932" fmla="*/ 5419601 h 5641173"/>
              <a:gd name="connsiteX232-3933" fmla="*/ 1264090 w 11243827"/>
              <a:gd name="connsiteY232-3934" fmla="*/ 5406153 h 5641173"/>
              <a:gd name="connsiteX233-3935" fmla="*/ 1246374 w 11243827"/>
              <a:gd name="connsiteY233-3936" fmla="*/ 5396631 h 5641173"/>
              <a:gd name="connsiteX234-3937" fmla="*/ 1220190 w 11243827"/>
              <a:gd name="connsiteY234-3938" fmla="*/ 5386301 h 5641173"/>
              <a:gd name="connsiteX235-3939" fmla="*/ 1175643 w 11243827"/>
              <a:gd name="connsiteY235-3940" fmla="*/ 5364651 h 5641173"/>
              <a:gd name="connsiteX236-3941" fmla="*/ 1150342 w 11243827"/>
              <a:gd name="connsiteY236-3942" fmla="*/ 5358447 h 5641173"/>
              <a:gd name="connsiteX237-3943" fmla="*/ 1137272 w 11243827"/>
              <a:gd name="connsiteY237-3944" fmla="*/ 5351191 h 5641173"/>
              <a:gd name="connsiteX238-3945" fmla="*/ 1131268 w 11243827"/>
              <a:gd name="connsiteY238-3946" fmla="*/ 5350530 h 5641173"/>
              <a:gd name="connsiteX239-3947" fmla="*/ 1112024 w 11243827"/>
              <a:gd name="connsiteY239-3948" fmla="*/ 5345786 h 5641173"/>
              <a:gd name="connsiteX240-3949" fmla="*/ 1100870 w 11243827"/>
              <a:gd name="connsiteY240-3950" fmla="*/ 5343651 h 5641173"/>
              <a:gd name="connsiteX241-3951" fmla="*/ 1096383 w 11243827"/>
              <a:gd name="connsiteY241-3952" fmla="*/ 5343015 h 5641173"/>
              <a:gd name="connsiteX242-3953" fmla="*/ 1085571 w 11243827"/>
              <a:gd name="connsiteY242-3954" fmla="*/ 5345836 h 5641173"/>
              <a:gd name="connsiteX243-3955" fmla="*/ 1073168 w 11243827"/>
              <a:gd name="connsiteY243-3956" fmla="*/ 5341521 h 5641173"/>
              <a:gd name="connsiteX244-3957" fmla="*/ 1058039 w 11243827"/>
              <a:gd name="connsiteY244-3958" fmla="*/ 5343504 h 5641173"/>
              <a:gd name="connsiteX245-3959" fmla="*/ 1055426 w 11243827"/>
              <a:gd name="connsiteY245-3960" fmla="*/ 5339088 h 5641173"/>
              <a:gd name="connsiteX246-3961" fmla="*/ 1044738 w 11243827"/>
              <a:gd name="connsiteY246-3962" fmla="*/ 5333063 h 5641173"/>
              <a:gd name="connsiteX247-3963" fmla="*/ 1033909 w 11243827"/>
              <a:gd name="connsiteY247-3964" fmla="*/ 5335680 h 5641173"/>
              <a:gd name="connsiteX248-3965" fmla="*/ 1012649 w 11243827"/>
              <a:gd name="connsiteY248-3966" fmla="*/ 5334541 h 5641173"/>
              <a:gd name="connsiteX249-3967" fmla="*/ 1007115 w 11243827"/>
              <a:gd name="connsiteY249-3968" fmla="*/ 5332775 h 5641173"/>
              <a:gd name="connsiteX250-3969" fmla="*/ 986002 w 11243827"/>
              <a:gd name="connsiteY250-3970" fmla="*/ 5334906 h 5641173"/>
              <a:gd name="connsiteX251-3971" fmla="*/ 953418 w 11243827"/>
              <a:gd name="connsiteY251-3972" fmla="*/ 5333901 h 5641173"/>
              <a:gd name="connsiteX252-3973" fmla="*/ 916854 w 11243827"/>
              <a:gd name="connsiteY252-3974" fmla="*/ 5329435 h 5641173"/>
              <a:gd name="connsiteX253-3975" fmla="*/ 905651 w 11243827"/>
              <a:gd name="connsiteY253-3976" fmla="*/ 5332114 h 5641173"/>
              <a:gd name="connsiteX254-3977" fmla="*/ 836961 w 11243827"/>
              <a:gd name="connsiteY254-3978" fmla="*/ 5330803 h 5641173"/>
              <a:gd name="connsiteX255-3979" fmla="*/ 817627 w 11243827"/>
              <a:gd name="connsiteY255-3980" fmla="*/ 5330580 h 5641173"/>
              <a:gd name="connsiteX256-3981" fmla="*/ 801817 w 11243827"/>
              <a:gd name="connsiteY256-3982" fmla="*/ 5325937 h 5641173"/>
              <a:gd name="connsiteX257-3983" fmla="*/ 798857 w 11243827"/>
              <a:gd name="connsiteY257-3984" fmla="*/ 5320979 h 5641173"/>
              <a:gd name="connsiteX258-3985" fmla="*/ 788354 w 11243827"/>
              <a:gd name="connsiteY258-3986" fmla="*/ 5320143 h 5641173"/>
              <a:gd name="connsiteX259-3987" fmla="*/ 785726 w 11243827"/>
              <a:gd name="connsiteY259-3988" fmla="*/ 5318989 h 5641173"/>
              <a:gd name="connsiteX260-3989" fmla="*/ 770507 w 11243827"/>
              <a:gd name="connsiteY260-3990" fmla="*/ 5313309 h 5641173"/>
              <a:gd name="connsiteX261-3991" fmla="*/ 733810 w 11243827"/>
              <a:gd name="connsiteY261-3992" fmla="*/ 5324286 h 5641173"/>
              <a:gd name="connsiteX262-3993" fmla="*/ 692117 w 11243827"/>
              <a:gd name="connsiteY262-3994" fmla="*/ 5318786 h 5641173"/>
              <a:gd name="connsiteX263-3995" fmla="*/ 528894 w 11243827"/>
              <a:gd name="connsiteY263-3996" fmla="*/ 5327578 h 5641173"/>
              <a:gd name="connsiteX264-3997" fmla="*/ 507005 w 11243827"/>
              <a:gd name="connsiteY264-3998" fmla="*/ 5310149 h 5641173"/>
              <a:gd name="connsiteX265-3999" fmla="*/ 441302 w 11243827"/>
              <a:gd name="connsiteY265-4000" fmla="*/ 5307062 h 5641173"/>
              <a:gd name="connsiteX266-4001" fmla="*/ 336819 w 11243827"/>
              <a:gd name="connsiteY266-4002" fmla="*/ 5336690 h 5641173"/>
              <a:gd name="connsiteX267-4003" fmla="*/ 215763 w 11243827"/>
              <a:gd name="connsiteY267-4004" fmla="*/ 5332575 h 5641173"/>
              <a:gd name="connsiteX268-4005" fmla="*/ 205927 w 11243827"/>
              <a:gd name="connsiteY268-4006" fmla="*/ 5339672 h 5641173"/>
              <a:gd name="connsiteX269-4007" fmla="*/ 194189 w 11243827"/>
              <a:gd name="connsiteY269-4008" fmla="*/ 5343588 h 5641173"/>
              <a:gd name="connsiteX270-4009" fmla="*/ 192552 w 11243827"/>
              <a:gd name="connsiteY270-4010" fmla="*/ 5342845 h 5641173"/>
              <a:gd name="connsiteX271-4011" fmla="*/ 178320 w 11243827"/>
              <a:gd name="connsiteY271-4012" fmla="*/ 5343766 h 5641173"/>
              <a:gd name="connsiteX272-4013" fmla="*/ 175596 w 11243827"/>
              <a:gd name="connsiteY272-4014" fmla="*/ 5346411 h 5641173"/>
              <a:gd name="connsiteX273-4015" fmla="*/ 165951 w 11243827"/>
              <a:gd name="connsiteY273-4016" fmla="*/ 5347808 h 5641173"/>
              <a:gd name="connsiteX274-4017" fmla="*/ 147287 w 11243827"/>
              <a:gd name="connsiteY274-4018" fmla="*/ 5352625 h 5641173"/>
              <a:gd name="connsiteX275-4019" fmla="*/ 143484 w 11243827"/>
              <a:gd name="connsiteY275-4020" fmla="*/ 5351591 h 5641173"/>
              <a:gd name="connsiteX276-4021" fmla="*/ 114847 w 11243827"/>
              <a:gd name="connsiteY276-4022" fmla="*/ 5355844 h 5641173"/>
              <a:gd name="connsiteX277-4023" fmla="*/ 114306 w 11243827"/>
              <a:gd name="connsiteY277-4024" fmla="*/ 5354983 h 5641173"/>
              <a:gd name="connsiteX278-4025" fmla="*/ 105588 w 11243827"/>
              <a:gd name="connsiteY278-4026" fmla="*/ 5352169 h 5641173"/>
              <a:gd name="connsiteX279-4027" fmla="*/ 89264 w 11243827"/>
              <a:gd name="connsiteY279-4028" fmla="*/ 5348886 h 5641173"/>
              <a:gd name="connsiteX280-4029" fmla="*/ 49794 w 11243827"/>
              <a:gd name="connsiteY280-4030" fmla="*/ 5329950 h 5641173"/>
              <a:gd name="connsiteX281-4031" fmla="*/ 19924 w 11243827"/>
              <a:gd name="connsiteY281-4032" fmla="*/ 5334282 h 5641173"/>
              <a:gd name="connsiteX282-4033" fmla="*/ 13819 w 11243827"/>
              <a:gd name="connsiteY282-4034" fmla="*/ 5334653 h 5641173"/>
              <a:gd name="connsiteX283-4035" fmla="*/ 13657 w 11243827"/>
              <a:gd name="connsiteY283-4036" fmla="*/ 5334455 h 5641173"/>
              <a:gd name="connsiteX284-4037" fmla="*/ 7139 w 11243827"/>
              <a:gd name="connsiteY284-4038" fmla="*/ 5334438 h 5641173"/>
              <a:gd name="connsiteX285-4039" fmla="*/ 2684 w 11243827"/>
              <a:gd name="connsiteY285-4040" fmla="*/ 5335333 h 5641173"/>
              <a:gd name="connsiteX286-4041" fmla="*/ 0 w 11243827"/>
              <a:gd name="connsiteY286-4042" fmla="*/ 5335496 h 5641173"/>
              <a:gd name="connsiteX287-4043" fmla="*/ 0 w 11243827"/>
              <a:gd name="connsiteY287-4044" fmla="*/ 10592 h 5641173"/>
              <a:gd name="connsiteX288-4045" fmla="*/ 11243827 w 11243827"/>
              <a:gd name="connsiteY288-4046" fmla="*/ 0 h 5641173"/>
              <a:gd name="connsiteX0-4047" fmla="*/ 11243827 w 11243827"/>
              <a:gd name="connsiteY0-4048" fmla="*/ 0 h 5641173"/>
              <a:gd name="connsiteX1-4049" fmla="*/ 11243827 w 11243827"/>
              <a:gd name="connsiteY1-4050" fmla="*/ 1470035 h 5641173"/>
              <a:gd name="connsiteX2-4051" fmla="*/ 11243827 w 11243827"/>
              <a:gd name="connsiteY2-4052" fmla="*/ 5001571 h 5641173"/>
              <a:gd name="connsiteX3-4053" fmla="*/ 11243827 w 11243827"/>
              <a:gd name="connsiteY3-4054" fmla="*/ 5209610 h 5641173"/>
              <a:gd name="connsiteX4-4055" fmla="*/ 11240675 w 11243827"/>
              <a:gd name="connsiteY4-4056" fmla="*/ 5210442 h 5641173"/>
              <a:gd name="connsiteX5-4057" fmla="*/ 11179959 w 11243827"/>
              <a:gd name="connsiteY5-4058" fmla="*/ 5221199 h 5641173"/>
              <a:gd name="connsiteX6-4059" fmla="*/ 11105493 w 11243827"/>
              <a:gd name="connsiteY6-4060" fmla="*/ 5259905 h 5641173"/>
              <a:gd name="connsiteX7-4061" fmla="*/ 11078640 w 11243827"/>
              <a:gd name="connsiteY7-4062" fmla="*/ 5263531 h 5641173"/>
              <a:gd name="connsiteX8-4063" fmla="*/ 11079616 w 11243827"/>
              <a:gd name="connsiteY8-4064" fmla="*/ 5270380 h 5641173"/>
              <a:gd name="connsiteX9-4065" fmla="*/ 11069641 w 11243827"/>
              <a:gd name="connsiteY9-4066" fmla="*/ 5270884 h 5641173"/>
              <a:gd name="connsiteX10-4067" fmla="*/ 11047377 w 11243827"/>
              <a:gd name="connsiteY10-4068" fmla="*/ 5271051 h 5641173"/>
              <a:gd name="connsiteX11-4069" fmla="*/ 10980705 w 11243827"/>
              <a:gd name="connsiteY11-4070" fmla="*/ 5272951 h 5641173"/>
              <a:gd name="connsiteX12-4071" fmla="*/ 10962514 w 11243827"/>
              <a:gd name="connsiteY12-4072" fmla="*/ 5286084 h 5641173"/>
              <a:gd name="connsiteX13-4073" fmla="*/ 10945307 w 11243827"/>
              <a:gd name="connsiteY13-4074" fmla="*/ 5286290 h 5641173"/>
              <a:gd name="connsiteX14-4075" fmla="*/ 10845516 w 11243827"/>
              <a:gd name="connsiteY14-4076" fmla="*/ 5303894 h 5641173"/>
              <a:gd name="connsiteX15-4077" fmla="*/ 10831795 w 11243827"/>
              <a:gd name="connsiteY15-4078" fmla="*/ 5305210 h 5641173"/>
              <a:gd name="connsiteX16-4079" fmla="*/ 10824365 w 11243827"/>
              <a:gd name="connsiteY16-4080" fmla="*/ 5311111 h 5641173"/>
              <a:gd name="connsiteX17-4081" fmla="*/ 10797756 w 11243827"/>
              <a:gd name="connsiteY17-4082" fmla="*/ 5312285 h 5641173"/>
              <a:gd name="connsiteX18-4083" fmla="*/ 10796525 w 11243827"/>
              <a:gd name="connsiteY18-4084" fmla="*/ 5315645 h 5641173"/>
              <a:gd name="connsiteX19-4085" fmla="*/ 10709063 w 11243827"/>
              <a:gd name="connsiteY19-4086" fmla="*/ 5344492 h 5641173"/>
              <a:gd name="connsiteX20-4087" fmla="*/ 10694078 w 11243827"/>
              <a:gd name="connsiteY20-4088" fmla="*/ 5349258 h 5641173"/>
              <a:gd name="connsiteX21-4089" fmla="*/ 10681131 w 11243827"/>
              <a:gd name="connsiteY21-4090" fmla="*/ 5347812 h 5641173"/>
              <a:gd name="connsiteX22-4091" fmla="*/ 10609448 w 11243827"/>
              <a:gd name="connsiteY22-4092" fmla="*/ 5351931 h 5641173"/>
              <a:gd name="connsiteX23-4093" fmla="*/ 10592397 w 11243827"/>
              <a:gd name="connsiteY23-4094" fmla="*/ 5349402 h 5641173"/>
              <a:gd name="connsiteX24-4095" fmla="*/ 10585227 w 11243827"/>
              <a:gd name="connsiteY24-4096" fmla="*/ 5344063 h 5641173"/>
              <a:gd name="connsiteX25-4097" fmla="*/ 10557472 w 11243827"/>
              <a:gd name="connsiteY25-4098" fmla="*/ 5354151 h 5641173"/>
              <a:gd name="connsiteX26-4099" fmla="*/ 10514646 w 11243827"/>
              <a:gd name="connsiteY26-4100" fmla="*/ 5361064 h 5641173"/>
              <a:gd name="connsiteX27-4101" fmla="*/ 10494292 w 11243827"/>
              <a:gd name="connsiteY27-4102" fmla="*/ 5366054 h 5641173"/>
              <a:gd name="connsiteX28-4103" fmla="*/ 10477869 w 11243827"/>
              <a:gd name="connsiteY28-4104" fmla="*/ 5363025 h 5641173"/>
              <a:gd name="connsiteX29-4105" fmla="*/ 10384411 w 11243827"/>
              <a:gd name="connsiteY29-4106" fmla="*/ 5362257 h 5641173"/>
              <a:gd name="connsiteX30-4107" fmla="*/ 10362921 w 11243827"/>
              <a:gd name="connsiteY30-4108" fmla="*/ 5357444 h 5641173"/>
              <a:gd name="connsiteX31-4109" fmla="*/ 10352736 w 11243827"/>
              <a:gd name="connsiteY31-4110" fmla="*/ 5347851 h 5641173"/>
              <a:gd name="connsiteX32-4111" fmla="*/ 10344754 w 11243827"/>
              <a:gd name="connsiteY32-4112" fmla="*/ 5351272 h 5641173"/>
              <a:gd name="connsiteX33-4113" fmla="*/ 10288226 w 11243827"/>
              <a:gd name="connsiteY33-4114" fmla="*/ 5351613 h 5641173"/>
              <a:gd name="connsiteX34-4115" fmla="*/ 10251350 w 11243827"/>
              <a:gd name="connsiteY34-4116" fmla="*/ 5352711 h 5641173"/>
              <a:gd name="connsiteX35-4117" fmla="*/ 10249108 w 11243827"/>
              <a:gd name="connsiteY35-4118" fmla="*/ 5365881 h 5641173"/>
              <a:gd name="connsiteX36-4119" fmla="*/ 10216272 w 11243827"/>
              <a:gd name="connsiteY36-4120" fmla="*/ 5370573 h 5641173"/>
              <a:gd name="connsiteX37-4121" fmla="*/ 10181278 w 11243827"/>
              <a:gd name="connsiteY37-4122" fmla="*/ 5362119 h 5641173"/>
              <a:gd name="connsiteX38-4123" fmla="*/ 10140033 w 11243827"/>
              <a:gd name="connsiteY38-4124" fmla="*/ 5363304 h 5641173"/>
              <a:gd name="connsiteX39-4125" fmla="*/ 10115353 w 11243827"/>
              <a:gd name="connsiteY39-4126" fmla="*/ 5363869 h 5641173"/>
              <a:gd name="connsiteX40-4127" fmla="*/ 10050578 w 11243827"/>
              <a:gd name="connsiteY40-4128" fmla="*/ 5376153 h 5641173"/>
              <a:gd name="connsiteX41-4129" fmla="*/ 9945478 w 11243827"/>
              <a:gd name="connsiteY41-4130" fmla="*/ 5422859 h 5641173"/>
              <a:gd name="connsiteX42-4131" fmla="*/ 9912481 w 11243827"/>
              <a:gd name="connsiteY42-4132" fmla="*/ 5429477 h 5641173"/>
              <a:gd name="connsiteX43-4133" fmla="*/ 9906713 w 11243827"/>
              <a:gd name="connsiteY43-4134" fmla="*/ 5426784 h 5641173"/>
              <a:gd name="connsiteX44-4135" fmla="*/ 9742436 w 11243827"/>
              <a:gd name="connsiteY44-4136" fmla="*/ 5454834 h 5641173"/>
              <a:gd name="connsiteX45-4137" fmla="*/ 9713044 w 11243827"/>
              <a:gd name="connsiteY45-4138" fmla="*/ 5456476 h 5641173"/>
              <a:gd name="connsiteX46-4139" fmla="*/ 9691033 w 11243827"/>
              <a:gd name="connsiteY46-4140" fmla="*/ 5455451 h 5641173"/>
              <a:gd name="connsiteX47-4141" fmla="*/ 9638355 w 11243827"/>
              <a:gd name="connsiteY47-4142" fmla="*/ 5464794 h 5641173"/>
              <a:gd name="connsiteX48-4143" fmla="*/ 9552434 w 11243827"/>
              <a:gd name="connsiteY48-4144" fmla="*/ 5485280 h 5641173"/>
              <a:gd name="connsiteX49-4145" fmla="*/ 9533883 w 11243827"/>
              <a:gd name="connsiteY49-4146" fmla="*/ 5488516 h 5641173"/>
              <a:gd name="connsiteX50-4147" fmla="*/ 9516916 w 11243827"/>
              <a:gd name="connsiteY50-4148" fmla="*/ 5486828 h 5641173"/>
              <a:gd name="connsiteX51-4149" fmla="*/ 9512093 w 11243827"/>
              <a:gd name="connsiteY51-4150" fmla="*/ 5482541 h 5641173"/>
              <a:gd name="connsiteX52-4151" fmla="*/ 9501725 w 11243827"/>
              <a:gd name="connsiteY52-4152" fmla="*/ 5483603 h 5641173"/>
              <a:gd name="connsiteX53-4153" fmla="*/ 9498754 w 11243827"/>
              <a:gd name="connsiteY53-4154" fmla="*/ 5482951 h 5641173"/>
              <a:gd name="connsiteX54-4155" fmla="*/ 9481932 w 11243827"/>
              <a:gd name="connsiteY54-4156" fmla="*/ 5480151 h 5641173"/>
              <a:gd name="connsiteX55-4157" fmla="*/ 9451321 w 11243827"/>
              <a:gd name="connsiteY55-4158" fmla="*/ 5497375 h 5641173"/>
              <a:gd name="connsiteX56-4159" fmla="*/ 9409298 w 11243827"/>
              <a:gd name="connsiteY56-4160" fmla="*/ 5499478 h 5641173"/>
              <a:gd name="connsiteX57-4161" fmla="*/ 9257007 w 11243827"/>
              <a:gd name="connsiteY57-4162" fmla="*/ 5537183 h 5641173"/>
              <a:gd name="connsiteX58-4163" fmla="*/ 9229078 w 11243827"/>
              <a:gd name="connsiteY58-4164" fmla="*/ 5524154 h 5641173"/>
              <a:gd name="connsiteX59-4165" fmla="*/ 9165105 w 11243827"/>
              <a:gd name="connsiteY59-4166" fmla="*/ 5532892 h 5641173"/>
              <a:gd name="connsiteX60-4167" fmla="*/ 9077301 w 11243827"/>
              <a:gd name="connsiteY60-4168" fmla="*/ 5580356 h 5641173"/>
              <a:gd name="connsiteX61-4169" fmla="*/ 8960065 w 11243827"/>
              <a:gd name="connsiteY61-4170" fmla="*/ 5597982 h 5641173"/>
              <a:gd name="connsiteX62-4171" fmla="*/ 8953536 w 11243827"/>
              <a:gd name="connsiteY62-4172" fmla="*/ 5606638 h 5641173"/>
              <a:gd name="connsiteX63-4173" fmla="*/ 8943907 w 11243827"/>
              <a:gd name="connsiteY63-4174" fmla="*/ 5612541 h 5641173"/>
              <a:gd name="connsiteX64-4175" fmla="*/ 8942046 w 11243827"/>
              <a:gd name="connsiteY64-4176" fmla="*/ 5612112 h 5641173"/>
              <a:gd name="connsiteX65-4177" fmla="*/ 8928824 w 11243827"/>
              <a:gd name="connsiteY65-4178" fmla="*/ 5615549 h 5641173"/>
              <a:gd name="connsiteX66-4179" fmla="*/ 8927294 w 11243827"/>
              <a:gd name="connsiteY66-4180" fmla="*/ 5618607 h 5641173"/>
              <a:gd name="connsiteX67-4181" fmla="*/ 8918651 w 11243827"/>
              <a:gd name="connsiteY67-4182" fmla="*/ 5621688 h 5641173"/>
              <a:gd name="connsiteX68-4183" fmla="*/ 8902772 w 11243827"/>
              <a:gd name="connsiteY68-4184" fmla="*/ 5629703 h 5641173"/>
              <a:gd name="connsiteX69-4185" fmla="*/ 8898724 w 11243827"/>
              <a:gd name="connsiteY69-4186" fmla="*/ 5629379 h 5641173"/>
              <a:gd name="connsiteX70-4187" fmla="*/ 8873099 w 11243827"/>
              <a:gd name="connsiteY70-4188" fmla="*/ 5638628 h 5641173"/>
              <a:gd name="connsiteX71-4189" fmla="*/ 8872234 w 11243827"/>
              <a:gd name="connsiteY71-4190" fmla="*/ 5637889 h 5641173"/>
              <a:gd name="connsiteX72-4191" fmla="*/ 8862777 w 11243827"/>
              <a:gd name="connsiteY72-4192" fmla="*/ 5636711 h 5641173"/>
              <a:gd name="connsiteX73-4193" fmla="*/ 8845869 w 11243827"/>
              <a:gd name="connsiteY73-4194" fmla="*/ 5636436 h 5641173"/>
              <a:gd name="connsiteX74-4195" fmla="*/ 8800548 w 11243827"/>
              <a:gd name="connsiteY74-4196" fmla="*/ 5625084 h 5641173"/>
              <a:gd name="connsiteX75-4197" fmla="*/ 8773774 w 11243827"/>
              <a:gd name="connsiteY75-4198" fmla="*/ 5634630 h 5641173"/>
              <a:gd name="connsiteX76-4199" fmla="*/ 8698255 w 11243827"/>
              <a:gd name="connsiteY76-4200" fmla="*/ 5636083 h 5641173"/>
              <a:gd name="connsiteX77-4201" fmla="*/ 8619167 w 11243827"/>
              <a:gd name="connsiteY77-4202" fmla="*/ 5619130 h 5641173"/>
              <a:gd name="connsiteX78-4203" fmla="*/ 8539822 w 11243827"/>
              <a:gd name="connsiteY78-4204" fmla="*/ 5616905 h 5641173"/>
              <a:gd name="connsiteX79-4205" fmla="*/ 8511094 w 11243827"/>
              <a:gd name="connsiteY79-4206" fmla="*/ 5617360 h 5641173"/>
              <a:gd name="connsiteX80-4207" fmla="*/ 8459886 w 11243827"/>
              <a:gd name="connsiteY80-4208" fmla="*/ 5612612 h 5641173"/>
              <a:gd name="connsiteX81-4209" fmla="*/ 8436432 w 11243827"/>
              <a:gd name="connsiteY81-4210" fmla="*/ 5606990 h 5641173"/>
              <a:gd name="connsiteX82-4211" fmla="*/ 8435403 w 11243827"/>
              <a:gd name="connsiteY82-4212" fmla="*/ 5607336 h 5641173"/>
              <a:gd name="connsiteX83-4213" fmla="*/ 8433307 w 11243827"/>
              <a:gd name="connsiteY83-4214" fmla="*/ 5604917 h 5641173"/>
              <a:gd name="connsiteX84-4215" fmla="*/ 8428968 w 11243827"/>
              <a:gd name="connsiteY84-4216" fmla="*/ 5603796 h 5641173"/>
              <a:gd name="connsiteX85-4217" fmla="*/ 8417124 w 11243827"/>
              <a:gd name="connsiteY85-4218" fmla="*/ 5604518 h 5641173"/>
              <a:gd name="connsiteX86-4219" fmla="*/ 8412669 w 11243827"/>
              <a:gd name="connsiteY86-4220" fmla="*/ 5605413 h 5641173"/>
              <a:gd name="connsiteX87-4221" fmla="*/ 8406152 w 11243827"/>
              <a:gd name="connsiteY87-4222" fmla="*/ 5605396 h 5641173"/>
              <a:gd name="connsiteX88-4223" fmla="*/ 8405989 w 11243827"/>
              <a:gd name="connsiteY88-4224" fmla="*/ 5605197 h 5641173"/>
              <a:gd name="connsiteX89-4225" fmla="*/ 8399884 w 11243827"/>
              <a:gd name="connsiteY89-4226" fmla="*/ 5605568 h 5641173"/>
              <a:gd name="connsiteX90-4227" fmla="*/ 8370014 w 11243827"/>
              <a:gd name="connsiteY90-4228" fmla="*/ 5609900 h 5641173"/>
              <a:gd name="connsiteX91-4229" fmla="*/ 8330544 w 11243827"/>
              <a:gd name="connsiteY91-4230" fmla="*/ 5590964 h 5641173"/>
              <a:gd name="connsiteX92-4231" fmla="*/ 8314221 w 11243827"/>
              <a:gd name="connsiteY92-4232" fmla="*/ 5587682 h 5641173"/>
              <a:gd name="connsiteX93-4233" fmla="*/ 8305502 w 11243827"/>
              <a:gd name="connsiteY93-4234" fmla="*/ 5584868 h 5641173"/>
              <a:gd name="connsiteX94-4235" fmla="*/ 8304962 w 11243827"/>
              <a:gd name="connsiteY94-4236" fmla="*/ 5584007 h 5641173"/>
              <a:gd name="connsiteX95-4237" fmla="*/ 8276324 w 11243827"/>
              <a:gd name="connsiteY95-4238" fmla="*/ 5588260 h 5641173"/>
              <a:gd name="connsiteX96-4239" fmla="*/ 8272522 w 11243827"/>
              <a:gd name="connsiteY96-4240" fmla="*/ 5587226 h 5641173"/>
              <a:gd name="connsiteX97-4241" fmla="*/ 8253857 w 11243827"/>
              <a:gd name="connsiteY97-4242" fmla="*/ 5592043 h 5641173"/>
              <a:gd name="connsiteX98-4243" fmla="*/ 8244212 w 11243827"/>
              <a:gd name="connsiteY98-4244" fmla="*/ 5593439 h 5641173"/>
              <a:gd name="connsiteX99-4245" fmla="*/ 8241488 w 11243827"/>
              <a:gd name="connsiteY99-4246" fmla="*/ 5596085 h 5641173"/>
              <a:gd name="connsiteX100-4247" fmla="*/ 8227256 w 11243827"/>
              <a:gd name="connsiteY100-4248" fmla="*/ 5597005 h 5641173"/>
              <a:gd name="connsiteX101-4249" fmla="*/ 8225619 w 11243827"/>
              <a:gd name="connsiteY101-4250" fmla="*/ 5596262 h 5641173"/>
              <a:gd name="connsiteX102-4251" fmla="*/ 8213882 w 11243827"/>
              <a:gd name="connsiteY102-4252" fmla="*/ 5600179 h 5641173"/>
              <a:gd name="connsiteX103-4253" fmla="*/ 8204045 w 11243827"/>
              <a:gd name="connsiteY103-4254" fmla="*/ 5607275 h 5641173"/>
              <a:gd name="connsiteX104-4255" fmla="*/ 8082989 w 11243827"/>
              <a:gd name="connsiteY104-4256" fmla="*/ 5603160 h 5641173"/>
              <a:gd name="connsiteX105-4257" fmla="*/ 7912803 w 11243827"/>
              <a:gd name="connsiteY105-4258" fmla="*/ 5629702 h 5641173"/>
              <a:gd name="connsiteX106-4259" fmla="*/ 7890915 w 11243827"/>
              <a:gd name="connsiteY106-4260" fmla="*/ 5612272 h 5641173"/>
              <a:gd name="connsiteX107-4261" fmla="*/ 7727691 w 11243827"/>
              <a:gd name="connsiteY107-4262" fmla="*/ 5621064 h 5641173"/>
              <a:gd name="connsiteX108-4263" fmla="*/ 7685998 w 11243827"/>
              <a:gd name="connsiteY108-4264" fmla="*/ 5615564 h 5641173"/>
              <a:gd name="connsiteX109-4265" fmla="*/ 7649302 w 11243827"/>
              <a:gd name="connsiteY109-4266" fmla="*/ 5626541 h 5641173"/>
              <a:gd name="connsiteX110-4267" fmla="*/ 7634083 w 11243827"/>
              <a:gd name="connsiteY110-4268" fmla="*/ 5620862 h 5641173"/>
              <a:gd name="connsiteX111-4269" fmla="*/ 7631455 w 11243827"/>
              <a:gd name="connsiteY111-4270" fmla="*/ 5619708 h 5641173"/>
              <a:gd name="connsiteX112-4271" fmla="*/ 7620952 w 11243827"/>
              <a:gd name="connsiteY112-4272" fmla="*/ 5618872 h 5641173"/>
              <a:gd name="connsiteX113-4273" fmla="*/ 7617992 w 11243827"/>
              <a:gd name="connsiteY113-4274" fmla="*/ 5613914 h 5641173"/>
              <a:gd name="connsiteX114-4275" fmla="*/ 7602182 w 11243827"/>
              <a:gd name="connsiteY114-4276" fmla="*/ 5609271 h 5641173"/>
              <a:gd name="connsiteX115-4277" fmla="*/ 7582847 w 11243827"/>
              <a:gd name="connsiteY115-4278" fmla="*/ 5609047 h 5641173"/>
              <a:gd name="connsiteX116-4279" fmla="*/ 7514158 w 11243827"/>
              <a:gd name="connsiteY116-4280" fmla="*/ 5607737 h 5641173"/>
              <a:gd name="connsiteX117-4281" fmla="*/ 7502955 w 11243827"/>
              <a:gd name="connsiteY117-4282" fmla="*/ 5610415 h 5641173"/>
              <a:gd name="connsiteX118-4283" fmla="*/ 7466391 w 11243827"/>
              <a:gd name="connsiteY118-4284" fmla="*/ 5605949 h 5641173"/>
              <a:gd name="connsiteX119-4285" fmla="*/ 7433806 w 11243827"/>
              <a:gd name="connsiteY119-4286" fmla="*/ 5604945 h 5641173"/>
              <a:gd name="connsiteX120-4287" fmla="*/ 7412693 w 11243827"/>
              <a:gd name="connsiteY120-4288" fmla="*/ 5607075 h 5641173"/>
              <a:gd name="connsiteX121-4289" fmla="*/ 7407159 w 11243827"/>
              <a:gd name="connsiteY121-4290" fmla="*/ 5605310 h 5641173"/>
              <a:gd name="connsiteX122-4291" fmla="*/ 7385900 w 11243827"/>
              <a:gd name="connsiteY122-4292" fmla="*/ 5604171 h 5641173"/>
              <a:gd name="connsiteX123-4293" fmla="*/ 7375071 w 11243827"/>
              <a:gd name="connsiteY123-4294" fmla="*/ 5606788 h 5641173"/>
              <a:gd name="connsiteX124-4295" fmla="*/ 7364382 w 11243827"/>
              <a:gd name="connsiteY124-4296" fmla="*/ 5600762 h 5641173"/>
              <a:gd name="connsiteX125-4297" fmla="*/ 7361770 w 11243827"/>
              <a:gd name="connsiteY125-4298" fmla="*/ 5596347 h 5641173"/>
              <a:gd name="connsiteX126-4299" fmla="*/ 7346641 w 11243827"/>
              <a:gd name="connsiteY126-4300" fmla="*/ 5598329 h 5641173"/>
              <a:gd name="connsiteX127-4301" fmla="*/ 7334238 w 11243827"/>
              <a:gd name="connsiteY127-4302" fmla="*/ 5594014 h 5641173"/>
              <a:gd name="connsiteX128-4303" fmla="*/ 7323426 w 11243827"/>
              <a:gd name="connsiteY128-4304" fmla="*/ 5596835 h 5641173"/>
              <a:gd name="connsiteX129-4305" fmla="*/ 7318938 w 11243827"/>
              <a:gd name="connsiteY129-4306" fmla="*/ 5596200 h 5641173"/>
              <a:gd name="connsiteX130-4307" fmla="*/ 7307784 w 11243827"/>
              <a:gd name="connsiteY130-4308" fmla="*/ 5594065 h 5641173"/>
              <a:gd name="connsiteX131-4309" fmla="*/ 7288540 w 11243827"/>
              <a:gd name="connsiteY131-4310" fmla="*/ 5589320 h 5641173"/>
              <a:gd name="connsiteX132-4311" fmla="*/ 7282537 w 11243827"/>
              <a:gd name="connsiteY132-4312" fmla="*/ 5588660 h 5641173"/>
              <a:gd name="connsiteX133-4313" fmla="*/ 7269466 w 11243827"/>
              <a:gd name="connsiteY133-4314" fmla="*/ 5581404 h 5641173"/>
              <a:gd name="connsiteX134-4315" fmla="*/ 7244165 w 11243827"/>
              <a:gd name="connsiteY134-4316" fmla="*/ 5575200 h 5641173"/>
              <a:gd name="connsiteX135-4317" fmla="*/ 7199619 w 11243827"/>
              <a:gd name="connsiteY135-4318" fmla="*/ 5553550 h 5641173"/>
              <a:gd name="connsiteX136-4319" fmla="*/ 7173434 w 11243827"/>
              <a:gd name="connsiteY136-4320" fmla="*/ 5543219 h 5641173"/>
              <a:gd name="connsiteX137-4321" fmla="*/ 7155718 w 11243827"/>
              <a:gd name="connsiteY137-4322" fmla="*/ 5533697 h 5641173"/>
              <a:gd name="connsiteX138-4323" fmla="*/ 7103430 w 11243827"/>
              <a:gd name="connsiteY138-4324" fmla="*/ 5520249 h 5641173"/>
              <a:gd name="connsiteX139-4325" fmla="*/ 7013746 w 11243827"/>
              <a:gd name="connsiteY139-4326" fmla="*/ 5502470 h 5641173"/>
              <a:gd name="connsiteX140-4327" fmla="*/ 6995379 w 11243827"/>
              <a:gd name="connsiteY140-4328" fmla="*/ 5497693 h 5641173"/>
              <a:gd name="connsiteX141-4329" fmla="*/ 6982475 w 11243827"/>
              <a:gd name="connsiteY141-4330" fmla="*/ 5489641 h 5641173"/>
              <a:gd name="connsiteX142-4331" fmla="*/ 6981994 w 11243827"/>
              <a:gd name="connsiteY142-4332" fmla="*/ 5484335 h 5641173"/>
              <a:gd name="connsiteX143-4333" fmla="*/ 6972355 w 11243827"/>
              <a:gd name="connsiteY143-4334" fmla="*/ 5481074 h 5641173"/>
              <a:gd name="connsiteX144-4335" fmla="*/ 6970394 w 11243827"/>
              <a:gd name="connsiteY144-4336" fmla="*/ 5479383 h 5641173"/>
              <a:gd name="connsiteX145-4337" fmla="*/ 6958543 w 11243827"/>
              <a:gd name="connsiteY145-4338" fmla="*/ 5470507 h 5641173"/>
              <a:gd name="connsiteX146-4339" fmla="*/ 6918276 w 11243827"/>
              <a:gd name="connsiteY146-4340" fmla="*/ 5472034 h 5641173"/>
              <a:gd name="connsiteX147-4341" fmla="*/ 6881046 w 11243827"/>
              <a:gd name="connsiteY147-4342" fmla="*/ 5457070 h 5641173"/>
              <a:gd name="connsiteX148-4343" fmla="*/ 6752164 w 11243827"/>
              <a:gd name="connsiteY148-4344" fmla="*/ 5425021 h 5641173"/>
              <a:gd name="connsiteX149-4345" fmla="*/ 6724964 w 11243827"/>
              <a:gd name="connsiteY149-4346" fmla="*/ 5414071 h 5641173"/>
              <a:gd name="connsiteX150-4347" fmla="*/ 6683286 w 11243827"/>
              <a:gd name="connsiteY150-4348" fmla="*/ 5405383 h 5641173"/>
              <a:gd name="connsiteX151-4349" fmla="*/ 6660723 w 11243827"/>
              <a:gd name="connsiteY151-4350" fmla="*/ 5408304 h 5641173"/>
              <a:gd name="connsiteX152-4351" fmla="*/ 6532914 w 11243827"/>
              <a:gd name="connsiteY152-4352" fmla="*/ 5431205 h 5641173"/>
              <a:gd name="connsiteX153-4353" fmla="*/ 6307459 w 11243827"/>
              <a:gd name="connsiteY153-4354" fmla="*/ 5467087 h 5641173"/>
              <a:gd name="connsiteX154-4355" fmla="*/ 6196243 w 11243827"/>
              <a:gd name="connsiteY154-4356" fmla="*/ 5515042 h 5641173"/>
              <a:gd name="connsiteX155-4357" fmla="*/ 6099124 w 11243827"/>
              <a:gd name="connsiteY155-4358" fmla="*/ 5516848 h 5641173"/>
              <a:gd name="connsiteX156-4359" fmla="*/ 6016077 w 11243827"/>
              <a:gd name="connsiteY156-4360" fmla="*/ 5528642 h 5641173"/>
              <a:gd name="connsiteX157-4361" fmla="*/ 6004389 w 11243827"/>
              <a:gd name="connsiteY157-4362" fmla="*/ 5531206 h 5641173"/>
              <a:gd name="connsiteX158-4363" fmla="*/ 5933945 w 11243827"/>
              <a:gd name="connsiteY158-4364" fmla="*/ 5538840 h 5641173"/>
              <a:gd name="connsiteX159-4365" fmla="*/ 5883936 w 11243827"/>
              <a:gd name="connsiteY159-4366" fmla="*/ 5553807 h 5641173"/>
              <a:gd name="connsiteX160-4367" fmla="*/ 5798331 w 11243827"/>
              <a:gd name="connsiteY160-4368" fmla="*/ 5564248 h 5641173"/>
              <a:gd name="connsiteX161-4369" fmla="*/ 5712738 w 11243827"/>
              <a:gd name="connsiteY161-4370" fmla="*/ 5573120 h 5641173"/>
              <a:gd name="connsiteX162-4371" fmla="*/ 5681342 w 11243827"/>
              <a:gd name="connsiteY162-4372" fmla="*/ 5575621 h 5641173"/>
              <a:gd name="connsiteX163-4373" fmla="*/ 5627167 w 11243827"/>
              <a:gd name="connsiteY163-4374" fmla="*/ 5583215 h 5641173"/>
              <a:gd name="connsiteX164-4375" fmla="*/ 5591414 w 11243827"/>
              <a:gd name="connsiteY164-4376" fmla="*/ 5587695 h 5641173"/>
              <a:gd name="connsiteX165-4377" fmla="*/ 5583028 w 11243827"/>
              <a:gd name="connsiteY165-4378" fmla="*/ 5580877 h 5641173"/>
              <a:gd name="connsiteX166-4379" fmla="*/ 5549426 w 11243827"/>
              <a:gd name="connsiteY166-4380" fmla="*/ 5582858 h 5641173"/>
              <a:gd name="connsiteX167-4381" fmla="*/ 5519999 w 11243827"/>
              <a:gd name="connsiteY167-4382" fmla="*/ 5592246 h 5641173"/>
              <a:gd name="connsiteX168-4383" fmla="*/ 5480028 w 11243827"/>
              <a:gd name="connsiteY168-4384" fmla="*/ 5597282 h 5641173"/>
              <a:gd name="connsiteX169-4385" fmla="*/ 5456175 w 11243827"/>
              <a:gd name="connsiteY169-4386" fmla="*/ 5600371 h 5641173"/>
              <a:gd name="connsiteX170-4387" fmla="*/ 5388463 w 11243827"/>
              <a:gd name="connsiteY170-4388" fmla="*/ 5602638 h 5641173"/>
              <a:gd name="connsiteX171-4389" fmla="*/ 5265898 w 11243827"/>
              <a:gd name="connsiteY171-4390" fmla="*/ 5591830 h 5641173"/>
              <a:gd name="connsiteX172-4391" fmla="*/ 5231231 w 11243827"/>
              <a:gd name="connsiteY172-4392" fmla="*/ 5592790 h 5641173"/>
              <a:gd name="connsiteX173-4393" fmla="*/ 5226996 w 11243827"/>
              <a:gd name="connsiteY173-4394" fmla="*/ 5595040 h 5641173"/>
              <a:gd name="connsiteX174-4395" fmla="*/ 5175988 w 11243827"/>
              <a:gd name="connsiteY174-4396" fmla="*/ 5588131 h 5641173"/>
              <a:gd name="connsiteX175-4397" fmla="*/ 5107470 w 11243827"/>
              <a:gd name="connsiteY175-4398" fmla="*/ 5594771 h 5641173"/>
              <a:gd name="connsiteX176-4399" fmla="*/ 5027868 w 11243827"/>
              <a:gd name="connsiteY176-4400" fmla="*/ 5605624 h 5641173"/>
              <a:gd name="connsiteX177-4401" fmla="*/ 5007324 w 11243827"/>
              <a:gd name="connsiteY177-4402" fmla="*/ 5609209 h 5641173"/>
              <a:gd name="connsiteX178-4403" fmla="*/ 4952559 w 11243827"/>
              <a:gd name="connsiteY178-4404" fmla="*/ 5611402 h 5641173"/>
              <a:gd name="connsiteX179-4405" fmla="*/ 4826081 w 11243827"/>
              <a:gd name="connsiteY179-4406" fmla="*/ 5616191 h 5641173"/>
              <a:gd name="connsiteX180-4407" fmla="*/ 4823501 w 11243827"/>
              <a:gd name="connsiteY180-4408" fmla="*/ 5619174 h 5641173"/>
              <a:gd name="connsiteX181-4409" fmla="*/ 4813093 w 11243827"/>
              <a:gd name="connsiteY181-4410" fmla="*/ 5620026 h 5641173"/>
              <a:gd name="connsiteX182-4411" fmla="*/ 4810563 w 11243827"/>
              <a:gd name="connsiteY182-4412" fmla="*/ 5620787 h 5641173"/>
              <a:gd name="connsiteX183-4413" fmla="*/ 4795818 w 11243827"/>
              <a:gd name="connsiteY183-4414" fmla="*/ 5624618 h 5641173"/>
              <a:gd name="connsiteX184-4415" fmla="*/ 4758404 w 11243827"/>
              <a:gd name="connsiteY184-4416" fmla="*/ 5619510 h 5641173"/>
              <a:gd name="connsiteX185-4417" fmla="*/ 4717254 w 11243827"/>
              <a:gd name="connsiteY185-4418" fmla="*/ 5624155 h 5641173"/>
              <a:gd name="connsiteX186-4419" fmla="*/ 4591958 w 11243827"/>
              <a:gd name="connsiteY186-4420" fmla="*/ 5624710 h 5641173"/>
              <a:gd name="connsiteX187-4421" fmla="*/ 4476215 w 11243827"/>
              <a:gd name="connsiteY187-4422" fmla="*/ 5628210 h 5641173"/>
              <a:gd name="connsiteX188-4423" fmla="*/ 4425193 w 11243827"/>
              <a:gd name="connsiteY188-4424" fmla="*/ 5627414 h 5641173"/>
              <a:gd name="connsiteX189-4425" fmla="*/ 4383866 w 11243827"/>
              <a:gd name="connsiteY189-4426" fmla="*/ 5626546 h 5641173"/>
              <a:gd name="connsiteX190-4427" fmla="*/ 4385596 w 11243827"/>
              <a:gd name="connsiteY190-4428" fmla="*/ 5634646 h 5641173"/>
              <a:gd name="connsiteX191-4429" fmla="*/ 4360864 w 11243827"/>
              <a:gd name="connsiteY191-4430" fmla="*/ 5641173 h 5641173"/>
              <a:gd name="connsiteX192-4431" fmla="*/ 4328321 w 11243827"/>
              <a:gd name="connsiteY192-4432" fmla="*/ 5626332 h 5641173"/>
              <a:gd name="connsiteX193-4433" fmla="*/ 4309842 w 11243827"/>
              <a:gd name="connsiteY193-4434" fmla="*/ 5626471 h 5641173"/>
              <a:gd name="connsiteX194-4435" fmla="*/ 4277424 w 11243827"/>
              <a:gd name="connsiteY194-4436" fmla="*/ 5631598 h 5641173"/>
              <a:gd name="connsiteX195-4437" fmla="*/ 4266627 w 11243827"/>
              <a:gd name="connsiteY195-4438" fmla="*/ 5633969 h 5641173"/>
              <a:gd name="connsiteX196-4439" fmla="*/ 4185525 w 11243827"/>
              <a:gd name="connsiteY196-4440" fmla="*/ 5617508 h 5641173"/>
              <a:gd name="connsiteX197-4441" fmla="*/ 4177617 w 11243827"/>
              <a:gd name="connsiteY197-4442" fmla="*/ 5610903 h 5641173"/>
              <a:gd name="connsiteX198-4443" fmla="*/ 4136948 w 11243827"/>
              <a:gd name="connsiteY198-4444" fmla="*/ 5608031 h 5641173"/>
              <a:gd name="connsiteX199-4445" fmla="*/ 4132323 w 11243827"/>
              <a:gd name="connsiteY199-4446" fmla="*/ 5609784 h 5641173"/>
              <a:gd name="connsiteX200-4447" fmla="*/ 4098620 w 11243827"/>
              <a:gd name="connsiteY200-4448" fmla="*/ 5599672 h 5641173"/>
              <a:gd name="connsiteX201-4449" fmla="*/ 3963475 w 11243827"/>
              <a:gd name="connsiteY201-4450" fmla="*/ 5581841 h 5641173"/>
              <a:gd name="connsiteX202-4451" fmla="*/ 3703613 w 11243827"/>
              <a:gd name="connsiteY202-4452" fmla="*/ 5572482 h 5641173"/>
              <a:gd name="connsiteX203-4453" fmla="*/ 3432987 w 11243827"/>
              <a:gd name="connsiteY203-4454" fmla="*/ 5545768 h 5641173"/>
              <a:gd name="connsiteX204-4455" fmla="*/ 3176381 w 11243827"/>
              <a:gd name="connsiteY204-4456" fmla="*/ 5556110 h 5641173"/>
              <a:gd name="connsiteX205-4457" fmla="*/ 2710156 w 11243827"/>
              <a:gd name="connsiteY205-4458" fmla="*/ 5527517 h 5641173"/>
              <a:gd name="connsiteX206-4459" fmla="*/ 2550206 w 11243827"/>
              <a:gd name="connsiteY206-4460" fmla="*/ 5524958 h 5641173"/>
              <a:gd name="connsiteX207-4461" fmla="*/ 2443041 w 11243827"/>
              <a:gd name="connsiteY207-4462" fmla="*/ 5523990 h 5641173"/>
              <a:gd name="connsiteX208-4463" fmla="*/ 2435613 w 11243827"/>
              <a:gd name="connsiteY208-4464" fmla="*/ 5526704 h 5641173"/>
              <a:gd name="connsiteX209-4465" fmla="*/ 2405682 w 11243827"/>
              <a:gd name="connsiteY209-4466" fmla="*/ 5528307 h 5641173"/>
              <a:gd name="connsiteX210-4467" fmla="*/ 2397487 w 11243827"/>
              <a:gd name="connsiteY210-4468" fmla="*/ 5540337 h 5641173"/>
              <a:gd name="connsiteX211-4469" fmla="*/ 2297454 w 11243827"/>
              <a:gd name="connsiteY211-4470" fmla="*/ 5550765 h 5641173"/>
              <a:gd name="connsiteX212-4471" fmla="*/ 2056700 w 11243827"/>
              <a:gd name="connsiteY212-4472" fmla="*/ 5555489 h 5641173"/>
              <a:gd name="connsiteX213-4473" fmla="*/ 1878530 w 11243827"/>
              <a:gd name="connsiteY213-4474" fmla="*/ 5535330 h 5641173"/>
              <a:gd name="connsiteX214-4475" fmla="*/ 1859292 w 11243827"/>
              <a:gd name="connsiteY214-4476" fmla="*/ 5535461 h 5641173"/>
              <a:gd name="connsiteX215-4477" fmla="*/ 1835626 w 11243827"/>
              <a:gd name="connsiteY215-4478" fmla="*/ 5533793 h 5641173"/>
              <a:gd name="connsiteX216-4479" fmla="*/ 1798939 w 11243827"/>
              <a:gd name="connsiteY216-4480" fmla="*/ 5540285 h 5641173"/>
              <a:gd name="connsiteX217-4481" fmla="*/ 1779046 w 11243827"/>
              <a:gd name="connsiteY217-4482" fmla="*/ 5549949 h 5641173"/>
              <a:gd name="connsiteX218-4483" fmla="*/ 1772421 w 11243827"/>
              <a:gd name="connsiteY218-4484" fmla="*/ 5549018 h 5641173"/>
              <a:gd name="connsiteX219-4485" fmla="*/ 1772052 w 11243827"/>
              <a:gd name="connsiteY219-4486" fmla="*/ 5545689 h 5641173"/>
              <a:gd name="connsiteX220-4487" fmla="*/ 1711543 w 11243827"/>
              <a:gd name="connsiteY220-4488" fmla="*/ 5534558 h 5641173"/>
              <a:gd name="connsiteX221-4489" fmla="*/ 1698891 w 11243827"/>
              <a:gd name="connsiteY221-4490" fmla="*/ 5513187 h 5641173"/>
              <a:gd name="connsiteX222-4491" fmla="*/ 1538763 w 11243827"/>
              <a:gd name="connsiteY222-4492" fmla="*/ 5482781 h 5641173"/>
              <a:gd name="connsiteX223-4493" fmla="*/ 1501533 w 11243827"/>
              <a:gd name="connsiteY223-4494" fmla="*/ 5467817 h 5641173"/>
              <a:gd name="connsiteX224-4495" fmla="*/ 1461266 w 11243827"/>
              <a:gd name="connsiteY224-4496" fmla="*/ 5469343 h 5641173"/>
              <a:gd name="connsiteX225-4497" fmla="*/ 1449415 w 11243827"/>
              <a:gd name="connsiteY225-4498" fmla="*/ 5460467 h 5641173"/>
              <a:gd name="connsiteX226-4499" fmla="*/ 1447454 w 11243827"/>
              <a:gd name="connsiteY226-4500" fmla="*/ 5458776 h 5641173"/>
              <a:gd name="connsiteX227-4501" fmla="*/ 1437814 w 11243827"/>
              <a:gd name="connsiteY227-4502" fmla="*/ 5455515 h 5641173"/>
              <a:gd name="connsiteX228-4503" fmla="*/ 1437334 w 11243827"/>
              <a:gd name="connsiteY228-4504" fmla="*/ 5450209 h 5641173"/>
              <a:gd name="connsiteX229-4505" fmla="*/ 1424429 w 11243827"/>
              <a:gd name="connsiteY229-4506" fmla="*/ 5442157 h 5641173"/>
              <a:gd name="connsiteX230-4507" fmla="*/ 1406063 w 11243827"/>
              <a:gd name="connsiteY230-4508" fmla="*/ 5437380 h 5641173"/>
              <a:gd name="connsiteX231-4509" fmla="*/ 1316379 w 11243827"/>
              <a:gd name="connsiteY231-4510" fmla="*/ 5419601 h 5641173"/>
              <a:gd name="connsiteX232-4511" fmla="*/ 1264090 w 11243827"/>
              <a:gd name="connsiteY232-4512" fmla="*/ 5406153 h 5641173"/>
              <a:gd name="connsiteX233-4513" fmla="*/ 1246374 w 11243827"/>
              <a:gd name="connsiteY233-4514" fmla="*/ 5396631 h 5641173"/>
              <a:gd name="connsiteX234-4515" fmla="*/ 1220190 w 11243827"/>
              <a:gd name="connsiteY234-4516" fmla="*/ 5386301 h 5641173"/>
              <a:gd name="connsiteX235-4517" fmla="*/ 1175643 w 11243827"/>
              <a:gd name="connsiteY235-4518" fmla="*/ 5364651 h 5641173"/>
              <a:gd name="connsiteX236-4519" fmla="*/ 1150342 w 11243827"/>
              <a:gd name="connsiteY236-4520" fmla="*/ 5358447 h 5641173"/>
              <a:gd name="connsiteX237-4521" fmla="*/ 1137272 w 11243827"/>
              <a:gd name="connsiteY237-4522" fmla="*/ 5351191 h 5641173"/>
              <a:gd name="connsiteX238-4523" fmla="*/ 1131268 w 11243827"/>
              <a:gd name="connsiteY238-4524" fmla="*/ 5350530 h 5641173"/>
              <a:gd name="connsiteX239-4525" fmla="*/ 1112024 w 11243827"/>
              <a:gd name="connsiteY239-4526" fmla="*/ 5345786 h 5641173"/>
              <a:gd name="connsiteX240-4527" fmla="*/ 1100870 w 11243827"/>
              <a:gd name="connsiteY240-4528" fmla="*/ 5343651 h 5641173"/>
              <a:gd name="connsiteX241-4529" fmla="*/ 1096383 w 11243827"/>
              <a:gd name="connsiteY241-4530" fmla="*/ 5343015 h 5641173"/>
              <a:gd name="connsiteX242-4531" fmla="*/ 1085571 w 11243827"/>
              <a:gd name="connsiteY242-4532" fmla="*/ 5345836 h 5641173"/>
              <a:gd name="connsiteX243-4533" fmla="*/ 1073168 w 11243827"/>
              <a:gd name="connsiteY243-4534" fmla="*/ 5341521 h 5641173"/>
              <a:gd name="connsiteX244-4535" fmla="*/ 1058039 w 11243827"/>
              <a:gd name="connsiteY244-4536" fmla="*/ 5343504 h 5641173"/>
              <a:gd name="connsiteX245-4537" fmla="*/ 1055426 w 11243827"/>
              <a:gd name="connsiteY245-4538" fmla="*/ 5339088 h 5641173"/>
              <a:gd name="connsiteX246-4539" fmla="*/ 1044738 w 11243827"/>
              <a:gd name="connsiteY246-4540" fmla="*/ 5333063 h 5641173"/>
              <a:gd name="connsiteX247-4541" fmla="*/ 1033909 w 11243827"/>
              <a:gd name="connsiteY247-4542" fmla="*/ 5335680 h 5641173"/>
              <a:gd name="connsiteX248-4543" fmla="*/ 1012649 w 11243827"/>
              <a:gd name="connsiteY248-4544" fmla="*/ 5334541 h 5641173"/>
              <a:gd name="connsiteX249-4545" fmla="*/ 1007115 w 11243827"/>
              <a:gd name="connsiteY249-4546" fmla="*/ 5332775 h 5641173"/>
              <a:gd name="connsiteX250-4547" fmla="*/ 986002 w 11243827"/>
              <a:gd name="connsiteY250-4548" fmla="*/ 5334906 h 5641173"/>
              <a:gd name="connsiteX251-4549" fmla="*/ 953418 w 11243827"/>
              <a:gd name="connsiteY251-4550" fmla="*/ 5333901 h 5641173"/>
              <a:gd name="connsiteX252-4551" fmla="*/ 916854 w 11243827"/>
              <a:gd name="connsiteY252-4552" fmla="*/ 5329435 h 5641173"/>
              <a:gd name="connsiteX253-4553" fmla="*/ 905651 w 11243827"/>
              <a:gd name="connsiteY253-4554" fmla="*/ 5332114 h 5641173"/>
              <a:gd name="connsiteX254-4555" fmla="*/ 836961 w 11243827"/>
              <a:gd name="connsiteY254-4556" fmla="*/ 5330803 h 5641173"/>
              <a:gd name="connsiteX255-4557" fmla="*/ 817627 w 11243827"/>
              <a:gd name="connsiteY255-4558" fmla="*/ 5330580 h 5641173"/>
              <a:gd name="connsiteX256-4559" fmla="*/ 801817 w 11243827"/>
              <a:gd name="connsiteY256-4560" fmla="*/ 5325937 h 5641173"/>
              <a:gd name="connsiteX257-4561" fmla="*/ 798857 w 11243827"/>
              <a:gd name="connsiteY257-4562" fmla="*/ 5320979 h 5641173"/>
              <a:gd name="connsiteX258-4563" fmla="*/ 788354 w 11243827"/>
              <a:gd name="connsiteY258-4564" fmla="*/ 5320143 h 5641173"/>
              <a:gd name="connsiteX259-4565" fmla="*/ 785726 w 11243827"/>
              <a:gd name="connsiteY259-4566" fmla="*/ 5318989 h 5641173"/>
              <a:gd name="connsiteX260-4567" fmla="*/ 770507 w 11243827"/>
              <a:gd name="connsiteY260-4568" fmla="*/ 5313309 h 5641173"/>
              <a:gd name="connsiteX261-4569" fmla="*/ 733810 w 11243827"/>
              <a:gd name="connsiteY261-4570" fmla="*/ 5324286 h 5641173"/>
              <a:gd name="connsiteX262-4571" fmla="*/ 692117 w 11243827"/>
              <a:gd name="connsiteY262-4572" fmla="*/ 5318786 h 5641173"/>
              <a:gd name="connsiteX263-4573" fmla="*/ 528894 w 11243827"/>
              <a:gd name="connsiteY263-4574" fmla="*/ 5327578 h 5641173"/>
              <a:gd name="connsiteX264-4575" fmla="*/ 507005 w 11243827"/>
              <a:gd name="connsiteY264-4576" fmla="*/ 5310149 h 5641173"/>
              <a:gd name="connsiteX265-4577" fmla="*/ 441302 w 11243827"/>
              <a:gd name="connsiteY265-4578" fmla="*/ 5307062 h 5641173"/>
              <a:gd name="connsiteX266-4579" fmla="*/ 336819 w 11243827"/>
              <a:gd name="connsiteY266-4580" fmla="*/ 5336690 h 5641173"/>
              <a:gd name="connsiteX267-4581" fmla="*/ 215763 w 11243827"/>
              <a:gd name="connsiteY267-4582" fmla="*/ 5332575 h 5641173"/>
              <a:gd name="connsiteX268-4583" fmla="*/ 205927 w 11243827"/>
              <a:gd name="connsiteY268-4584" fmla="*/ 5339672 h 5641173"/>
              <a:gd name="connsiteX269-4585" fmla="*/ 194189 w 11243827"/>
              <a:gd name="connsiteY269-4586" fmla="*/ 5343588 h 5641173"/>
              <a:gd name="connsiteX270-4587" fmla="*/ 192552 w 11243827"/>
              <a:gd name="connsiteY270-4588" fmla="*/ 5342845 h 5641173"/>
              <a:gd name="connsiteX271-4589" fmla="*/ 178320 w 11243827"/>
              <a:gd name="connsiteY271-4590" fmla="*/ 5343766 h 5641173"/>
              <a:gd name="connsiteX272-4591" fmla="*/ 175596 w 11243827"/>
              <a:gd name="connsiteY272-4592" fmla="*/ 5346411 h 5641173"/>
              <a:gd name="connsiteX273-4593" fmla="*/ 165951 w 11243827"/>
              <a:gd name="connsiteY273-4594" fmla="*/ 5347808 h 5641173"/>
              <a:gd name="connsiteX274-4595" fmla="*/ 147287 w 11243827"/>
              <a:gd name="connsiteY274-4596" fmla="*/ 5352625 h 5641173"/>
              <a:gd name="connsiteX275-4597" fmla="*/ 143484 w 11243827"/>
              <a:gd name="connsiteY275-4598" fmla="*/ 5351591 h 5641173"/>
              <a:gd name="connsiteX276-4599" fmla="*/ 114847 w 11243827"/>
              <a:gd name="connsiteY276-4600" fmla="*/ 5355844 h 5641173"/>
              <a:gd name="connsiteX277-4601" fmla="*/ 114306 w 11243827"/>
              <a:gd name="connsiteY277-4602" fmla="*/ 5354983 h 5641173"/>
              <a:gd name="connsiteX278-4603" fmla="*/ 105588 w 11243827"/>
              <a:gd name="connsiteY278-4604" fmla="*/ 5352169 h 5641173"/>
              <a:gd name="connsiteX279-4605" fmla="*/ 89264 w 11243827"/>
              <a:gd name="connsiteY279-4606" fmla="*/ 5348886 h 5641173"/>
              <a:gd name="connsiteX280-4607" fmla="*/ 49794 w 11243827"/>
              <a:gd name="connsiteY280-4608" fmla="*/ 5329950 h 5641173"/>
              <a:gd name="connsiteX281-4609" fmla="*/ 19924 w 11243827"/>
              <a:gd name="connsiteY281-4610" fmla="*/ 5334282 h 5641173"/>
              <a:gd name="connsiteX282-4611" fmla="*/ 13819 w 11243827"/>
              <a:gd name="connsiteY282-4612" fmla="*/ 5334653 h 5641173"/>
              <a:gd name="connsiteX283-4613" fmla="*/ 13657 w 11243827"/>
              <a:gd name="connsiteY283-4614" fmla="*/ 5334455 h 5641173"/>
              <a:gd name="connsiteX284-4615" fmla="*/ 7139 w 11243827"/>
              <a:gd name="connsiteY284-4616" fmla="*/ 5334438 h 5641173"/>
              <a:gd name="connsiteX285-4617" fmla="*/ 2684 w 11243827"/>
              <a:gd name="connsiteY285-4618" fmla="*/ 5335333 h 5641173"/>
              <a:gd name="connsiteX286-4619" fmla="*/ 0 w 11243827"/>
              <a:gd name="connsiteY286-4620" fmla="*/ 5335496 h 5641173"/>
              <a:gd name="connsiteX287-4621" fmla="*/ 0 w 11243827"/>
              <a:gd name="connsiteY287-4622" fmla="*/ 10592 h 5641173"/>
              <a:gd name="connsiteX288-4623" fmla="*/ 11243827 w 11243827"/>
              <a:gd name="connsiteY288-4624" fmla="*/ 0 h 5641173"/>
              <a:gd name="connsiteX0-4625" fmla="*/ 11243827 w 11243827"/>
              <a:gd name="connsiteY0-4626" fmla="*/ 0 h 5641173"/>
              <a:gd name="connsiteX1-4627" fmla="*/ 11243827 w 11243827"/>
              <a:gd name="connsiteY1-4628" fmla="*/ 1470035 h 5641173"/>
              <a:gd name="connsiteX2-4629" fmla="*/ 11243827 w 11243827"/>
              <a:gd name="connsiteY2-4630" fmla="*/ 5001571 h 5641173"/>
              <a:gd name="connsiteX3-4631" fmla="*/ 11243827 w 11243827"/>
              <a:gd name="connsiteY3-4632" fmla="*/ 5209610 h 5641173"/>
              <a:gd name="connsiteX4-4633" fmla="*/ 11240675 w 11243827"/>
              <a:gd name="connsiteY4-4634" fmla="*/ 5210442 h 5641173"/>
              <a:gd name="connsiteX5-4635" fmla="*/ 11179959 w 11243827"/>
              <a:gd name="connsiteY5-4636" fmla="*/ 5221199 h 5641173"/>
              <a:gd name="connsiteX6-4637" fmla="*/ 11105493 w 11243827"/>
              <a:gd name="connsiteY6-4638" fmla="*/ 5259905 h 5641173"/>
              <a:gd name="connsiteX7-4639" fmla="*/ 11078640 w 11243827"/>
              <a:gd name="connsiteY7-4640" fmla="*/ 5263531 h 5641173"/>
              <a:gd name="connsiteX8-4641" fmla="*/ 11079616 w 11243827"/>
              <a:gd name="connsiteY8-4642" fmla="*/ 5270380 h 5641173"/>
              <a:gd name="connsiteX9-4643" fmla="*/ 11069641 w 11243827"/>
              <a:gd name="connsiteY9-4644" fmla="*/ 5270884 h 5641173"/>
              <a:gd name="connsiteX10-4645" fmla="*/ 11047377 w 11243827"/>
              <a:gd name="connsiteY10-4646" fmla="*/ 5271051 h 5641173"/>
              <a:gd name="connsiteX11-4647" fmla="*/ 10980705 w 11243827"/>
              <a:gd name="connsiteY11-4648" fmla="*/ 5272951 h 5641173"/>
              <a:gd name="connsiteX12-4649" fmla="*/ 10962514 w 11243827"/>
              <a:gd name="connsiteY12-4650" fmla="*/ 5286084 h 5641173"/>
              <a:gd name="connsiteX13-4651" fmla="*/ 10945307 w 11243827"/>
              <a:gd name="connsiteY13-4652" fmla="*/ 5286290 h 5641173"/>
              <a:gd name="connsiteX14-4653" fmla="*/ 10845516 w 11243827"/>
              <a:gd name="connsiteY14-4654" fmla="*/ 5303894 h 5641173"/>
              <a:gd name="connsiteX15-4655" fmla="*/ 10831795 w 11243827"/>
              <a:gd name="connsiteY15-4656" fmla="*/ 5305210 h 5641173"/>
              <a:gd name="connsiteX16-4657" fmla="*/ 10824365 w 11243827"/>
              <a:gd name="connsiteY16-4658" fmla="*/ 5311111 h 5641173"/>
              <a:gd name="connsiteX17-4659" fmla="*/ 10797756 w 11243827"/>
              <a:gd name="connsiteY17-4660" fmla="*/ 5312285 h 5641173"/>
              <a:gd name="connsiteX18-4661" fmla="*/ 10796525 w 11243827"/>
              <a:gd name="connsiteY18-4662" fmla="*/ 5315645 h 5641173"/>
              <a:gd name="connsiteX19-4663" fmla="*/ 10709063 w 11243827"/>
              <a:gd name="connsiteY19-4664" fmla="*/ 5344492 h 5641173"/>
              <a:gd name="connsiteX20-4665" fmla="*/ 10694078 w 11243827"/>
              <a:gd name="connsiteY20-4666" fmla="*/ 5349258 h 5641173"/>
              <a:gd name="connsiteX21-4667" fmla="*/ 10681131 w 11243827"/>
              <a:gd name="connsiteY21-4668" fmla="*/ 5347812 h 5641173"/>
              <a:gd name="connsiteX22-4669" fmla="*/ 10609448 w 11243827"/>
              <a:gd name="connsiteY22-4670" fmla="*/ 5351931 h 5641173"/>
              <a:gd name="connsiteX23-4671" fmla="*/ 10592397 w 11243827"/>
              <a:gd name="connsiteY23-4672" fmla="*/ 5349402 h 5641173"/>
              <a:gd name="connsiteX24-4673" fmla="*/ 10585227 w 11243827"/>
              <a:gd name="connsiteY24-4674" fmla="*/ 5344063 h 5641173"/>
              <a:gd name="connsiteX25-4675" fmla="*/ 10557472 w 11243827"/>
              <a:gd name="connsiteY25-4676" fmla="*/ 5354151 h 5641173"/>
              <a:gd name="connsiteX26-4677" fmla="*/ 10514646 w 11243827"/>
              <a:gd name="connsiteY26-4678" fmla="*/ 5361064 h 5641173"/>
              <a:gd name="connsiteX27-4679" fmla="*/ 10494292 w 11243827"/>
              <a:gd name="connsiteY27-4680" fmla="*/ 5366054 h 5641173"/>
              <a:gd name="connsiteX28-4681" fmla="*/ 10477869 w 11243827"/>
              <a:gd name="connsiteY28-4682" fmla="*/ 5363025 h 5641173"/>
              <a:gd name="connsiteX29-4683" fmla="*/ 10384411 w 11243827"/>
              <a:gd name="connsiteY29-4684" fmla="*/ 5362257 h 5641173"/>
              <a:gd name="connsiteX30-4685" fmla="*/ 10362921 w 11243827"/>
              <a:gd name="connsiteY30-4686" fmla="*/ 5357444 h 5641173"/>
              <a:gd name="connsiteX31-4687" fmla="*/ 10352736 w 11243827"/>
              <a:gd name="connsiteY31-4688" fmla="*/ 5347851 h 5641173"/>
              <a:gd name="connsiteX32-4689" fmla="*/ 10344754 w 11243827"/>
              <a:gd name="connsiteY32-4690" fmla="*/ 5351272 h 5641173"/>
              <a:gd name="connsiteX33-4691" fmla="*/ 10288226 w 11243827"/>
              <a:gd name="connsiteY33-4692" fmla="*/ 5351613 h 5641173"/>
              <a:gd name="connsiteX34-4693" fmla="*/ 10251350 w 11243827"/>
              <a:gd name="connsiteY34-4694" fmla="*/ 5352711 h 5641173"/>
              <a:gd name="connsiteX35-4695" fmla="*/ 10249108 w 11243827"/>
              <a:gd name="connsiteY35-4696" fmla="*/ 5365881 h 5641173"/>
              <a:gd name="connsiteX36-4697" fmla="*/ 10216272 w 11243827"/>
              <a:gd name="connsiteY36-4698" fmla="*/ 5370573 h 5641173"/>
              <a:gd name="connsiteX37-4699" fmla="*/ 10181278 w 11243827"/>
              <a:gd name="connsiteY37-4700" fmla="*/ 5362119 h 5641173"/>
              <a:gd name="connsiteX38-4701" fmla="*/ 10140033 w 11243827"/>
              <a:gd name="connsiteY38-4702" fmla="*/ 5363304 h 5641173"/>
              <a:gd name="connsiteX39-4703" fmla="*/ 10115353 w 11243827"/>
              <a:gd name="connsiteY39-4704" fmla="*/ 5363869 h 5641173"/>
              <a:gd name="connsiteX40-4705" fmla="*/ 10050578 w 11243827"/>
              <a:gd name="connsiteY40-4706" fmla="*/ 5376153 h 5641173"/>
              <a:gd name="connsiteX41-4707" fmla="*/ 9945478 w 11243827"/>
              <a:gd name="connsiteY41-4708" fmla="*/ 5422859 h 5641173"/>
              <a:gd name="connsiteX42-4709" fmla="*/ 9912481 w 11243827"/>
              <a:gd name="connsiteY42-4710" fmla="*/ 5429477 h 5641173"/>
              <a:gd name="connsiteX43-4711" fmla="*/ 9906713 w 11243827"/>
              <a:gd name="connsiteY43-4712" fmla="*/ 5426784 h 5641173"/>
              <a:gd name="connsiteX44-4713" fmla="*/ 9742436 w 11243827"/>
              <a:gd name="connsiteY44-4714" fmla="*/ 5454834 h 5641173"/>
              <a:gd name="connsiteX45-4715" fmla="*/ 9713044 w 11243827"/>
              <a:gd name="connsiteY45-4716" fmla="*/ 5456476 h 5641173"/>
              <a:gd name="connsiteX46-4717" fmla="*/ 9691033 w 11243827"/>
              <a:gd name="connsiteY46-4718" fmla="*/ 5455451 h 5641173"/>
              <a:gd name="connsiteX47-4719" fmla="*/ 9638355 w 11243827"/>
              <a:gd name="connsiteY47-4720" fmla="*/ 5464794 h 5641173"/>
              <a:gd name="connsiteX48-4721" fmla="*/ 9552434 w 11243827"/>
              <a:gd name="connsiteY48-4722" fmla="*/ 5485280 h 5641173"/>
              <a:gd name="connsiteX49-4723" fmla="*/ 9533883 w 11243827"/>
              <a:gd name="connsiteY49-4724" fmla="*/ 5488516 h 5641173"/>
              <a:gd name="connsiteX50-4725" fmla="*/ 9516916 w 11243827"/>
              <a:gd name="connsiteY50-4726" fmla="*/ 5486828 h 5641173"/>
              <a:gd name="connsiteX51-4727" fmla="*/ 9512093 w 11243827"/>
              <a:gd name="connsiteY51-4728" fmla="*/ 5482541 h 5641173"/>
              <a:gd name="connsiteX52-4729" fmla="*/ 9501725 w 11243827"/>
              <a:gd name="connsiteY52-4730" fmla="*/ 5483603 h 5641173"/>
              <a:gd name="connsiteX53-4731" fmla="*/ 9498754 w 11243827"/>
              <a:gd name="connsiteY53-4732" fmla="*/ 5482951 h 5641173"/>
              <a:gd name="connsiteX54-4733" fmla="*/ 9481932 w 11243827"/>
              <a:gd name="connsiteY54-4734" fmla="*/ 5480151 h 5641173"/>
              <a:gd name="connsiteX55-4735" fmla="*/ 9451321 w 11243827"/>
              <a:gd name="connsiteY55-4736" fmla="*/ 5497375 h 5641173"/>
              <a:gd name="connsiteX56-4737" fmla="*/ 9409298 w 11243827"/>
              <a:gd name="connsiteY56-4738" fmla="*/ 5499478 h 5641173"/>
              <a:gd name="connsiteX57-4739" fmla="*/ 9257007 w 11243827"/>
              <a:gd name="connsiteY57-4740" fmla="*/ 5537183 h 5641173"/>
              <a:gd name="connsiteX58-4741" fmla="*/ 9229078 w 11243827"/>
              <a:gd name="connsiteY58-4742" fmla="*/ 5524154 h 5641173"/>
              <a:gd name="connsiteX59-4743" fmla="*/ 9165105 w 11243827"/>
              <a:gd name="connsiteY59-4744" fmla="*/ 5532892 h 5641173"/>
              <a:gd name="connsiteX60-4745" fmla="*/ 9077301 w 11243827"/>
              <a:gd name="connsiteY60-4746" fmla="*/ 5580356 h 5641173"/>
              <a:gd name="connsiteX61-4747" fmla="*/ 8960065 w 11243827"/>
              <a:gd name="connsiteY61-4748" fmla="*/ 5597982 h 5641173"/>
              <a:gd name="connsiteX62-4749" fmla="*/ 8953536 w 11243827"/>
              <a:gd name="connsiteY62-4750" fmla="*/ 5606638 h 5641173"/>
              <a:gd name="connsiteX63-4751" fmla="*/ 8943907 w 11243827"/>
              <a:gd name="connsiteY63-4752" fmla="*/ 5612541 h 5641173"/>
              <a:gd name="connsiteX64-4753" fmla="*/ 8942046 w 11243827"/>
              <a:gd name="connsiteY64-4754" fmla="*/ 5612112 h 5641173"/>
              <a:gd name="connsiteX65-4755" fmla="*/ 8928824 w 11243827"/>
              <a:gd name="connsiteY65-4756" fmla="*/ 5615549 h 5641173"/>
              <a:gd name="connsiteX66-4757" fmla="*/ 8927294 w 11243827"/>
              <a:gd name="connsiteY66-4758" fmla="*/ 5618607 h 5641173"/>
              <a:gd name="connsiteX67-4759" fmla="*/ 8918651 w 11243827"/>
              <a:gd name="connsiteY67-4760" fmla="*/ 5621688 h 5641173"/>
              <a:gd name="connsiteX68-4761" fmla="*/ 8902772 w 11243827"/>
              <a:gd name="connsiteY68-4762" fmla="*/ 5629703 h 5641173"/>
              <a:gd name="connsiteX69-4763" fmla="*/ 8898724 w 11243827"/>
              <a:gd name="connsiteY69-4764" fmla="*/ 5629379 h 5641173"/>
              <a:gd name="connsiteX70-4765" fmla="*/ 8873099 w 11243827"/>
              <a:gd name="connsiteY70-4766" fmla="*/ 5638628 h 5641173"/>
              <a:gd name="connsiteX71-4767" fmla="*/ 8872234 w 11243827"/>
              <a:gd name="connsiteY71-4768" fmla="*/ 5637889 h 5641173"/>
              <a:gd name="connsiteX72-4769" fmla="*/ 8862777 w 11243827"/>
              <a:gd name="connsiteY72-4770" fmla="*/ 5636711 h 5641173"/>
              <a:gd name="connsiteX73-4771" fmla="*/ 8845869 w 11243827"/>
              <a:gd name="connsiteY73-4772" fmla="*/ 5636436 h 5641173"/>
              <a:gd name="connsiteX74-4773" fmla="*/ 8800548 w 11243827"/>
              <a:gd name="connsiteY74-4774" fmla="*/ 5625084 h 5641173"/>
              <a:gd name="connsiteX75-4775" fmla="*/ 8773774 w 11243827"/>
              <a:gd name="connsiteY75-4776" fmla="*/ 5634630 h 5641173"/>
              <a:gd name="connsiteX76-4777" fmla="*/ 8698255 w 11243827"/>
              <a:gd name="connsiteY76-4778" fmla="*/ 5636083 h 5641173"/>
              <a:gd name="connsiteX77-4779" fmla="*/ 8619167 w 11243827"/>
              <a:gd name="connsiteY77-4780" fmla="*/ 5619130 h 5641173"/>
              <a:gd name="connsiteX78-4781" fmla="*/ 8539822 w 11243827"/>
              <a:gd name="connsiteY78-4782" fmla="*/ 5616905 h 5641173"/>
              <a:gd name="connsiteX79-4783" fmla="*/ 8511094 w 11243827"/>
              <a:gd name="connsiteY79-4784" fmla="*/ 5617360 h 5641173"/>
              <a:gd name="connsiteX80-4785" fmla="*/ 8459886 w 11243827"/>
              <a:gd name="connsiteY80-4786" fmla="*/ 5612612 h 5641173"/>
              <a:gd name="connsiteX81-4787" fmla="*/ 8436432 w 11243827"/>
              <a:gd name="connsiteY81-4788" fmla="*/ 5606990 h 5641173"/>
              <a:gd name="connsiteX82-4789" fmla="*/ 8435403 w 11243827"/>
              <a:gd name="connsiteY82-4790" fmla="*/ 5607336 h 5641173"/>
              <a:gd name="connsiteX83-4791" fmla="*/ 8433307 w 11243827"/>
              <a:gd name="connsiteY83-4792" fmla="*/ 5604917 h 5641173"/>
              <a:gd name="connsiteX84-4793" fmla="*/ 8428968 w 11243827"/>
              <a:gd name="connsiteY84-4794" fmla="*/ 5603796 h 5641173"/>
              <a:gd name="connsiteX85-4795" fmla="*/ 8417124 w 11243827"/>
              <a:gd name="connsiteY85-4796" fmla="*/ 5604518 h 5641173"/>
              <a:gd name="connsiteX86-4797" fmla="*/ 8412669 w 11243827"/>
              <a:gd name="connsiteY86-4798" fmla="*/ 5605413 h 5641173"/>
              <a:gd name="connsiteX87-4799" fmla="*/ 8406152 w 11243827"/>
              <a:gd name="connsiteY87-4800" fmla="*/ 5605396 h 5641173"/>
              <a:gd name="connsiteX88-4801" fmla="*/ 8405989 w 11243827"/>
              <a:gd name="connsiteY88-4802" fmla="*/ 5605197 h 5641173"/>
              <a:gd name="connsiteX89-4803" fmla="*/ 8399884 w 11243827"/>
              <a:gd name="connsiteY89-4804" fmla="*/ 5605568 h 5641173"/>
              <a:gd name="connsiteX90-4805" fmla="*/ 8370014 w 11243827"/>
              <a:gd name="connsiteY90-4806" fmla="*/ 5609900 h 5641173"/>
              <a:gd name="connsiteX91-4807" fmla="*/ 8330544 w 11243827"/>
              <a:gd name="connsiteY91-4808" fmla="*/ 5590964 h 5641173"/>
              <a:gd name="connsiteX92-4809" fmla="*/ 8314221 w 11243827"/>
              <a:gd name="connsiteY92-4810" fmla="*/ 5587682 h 5641173"/>
              <a:gd name="connsiteX93-4811" fmla="*/ 8305502 w 11243827"/>
              <a:gd name="connsiteY93-4812" fmla="*/ 5584868 h 5641173"/>
              <a:gd name="connsiteX94-4813" fmla="*/ 8304962 w 11243827"/>
              <a:gd name="connsiteY94-4814" fmla="*/ 5584007 h 5641173"/>
              <a:gd name="connsiteX95-4815" fmla="*/ 8276324 w 11243827"/>
              <a:gd name="connsiteY95-4816" fmla="*/ 5588260 h 5641173"/>
              <a:gd name="connsiteX96-4817" fmla="*/ 8272522 w 11243827"/>
              <a:gd name="connsiteY96-4818" fmla="*/ 5587226 h 5641173"/>
              <a:gd name="connsiteX97-4819" fmla="*/ 8253857 w 11243827"/>
              <a:gd name="connsiteY97-4820" fmla="*/ 5592043 h 5641173"/>
              <a:gd name="connsiteX98-4821" fmla="*/ 8244212 w 11243827"/>
              <a:gd name="connsiteY98-4822" fmla="*/ 5593439 h 5641173"/>
              <a:gd name="connsiteX99-4823" fmla="*/ 8241488 w 11243827"/>
              <a:gd name="connsiteY99-4824" fmla="*/ 5596085 h 5641173"/>
              <a:gd name="connsiteX100-4825" fmla="*/ 8227256 w 11243827"/>
              <a:gd name="connsiteY100-4826" fmla="*/ 5597005 h 5641173"/>
              <a:gd name="connsiteX101-4827" fmla="*/ 8225619 w 11243827"/>
              <a:gd name="connsiteY101-4828" fmla="*/ 5596262 h 5641173"/>
              <a:gd name="connsiteX102-4829" fmla="*/ 8213882 w 11243827"/>
              <a:gd name="connsiteY102-4830" fmla="*/ 5600179 h 5641173"/>
              <a:gd name="connsiteX103-4831" fmla="*/ 8204045 w 11243827"/>
              <a:gd name="connsiteY103-4832" fmla="*/ 5607275 h 5641173"/>
              <a:gd name="connsiteX104-4833" fmla="*/ 8082989 w 11243827"/>
              <a:gd name="connsiteY104-4834" fmla="*/ 5603160 h 5641173"/>
              <a:gd name="connsiteX105-4835" fmla="*/ 7912803 w 11243827"/>
              <a:gd name="connsiteY105-4836" fmla="*/ 5629702 h 5641173"/>
              <a:gd name="connsiteX106-4837" fmla="*/ 7890915 w 11243827"/>
              <a:gd name="connsiteY106-4838" fmla="*/ 5612272 h 5641173"/>
              <a:gd name="connsiteX107-4839" fmla="*/ 7727691 w 11243827"/>
              <a:gd name="connsiteY107-4840" fmla="*/ 5621064 h 5641173"/>
              <a:gd name="connsiteX108-4841" fmla="*/ 7685998 w 11243827"/>
              <a:gd name="connsiteY108-4842" fmla="*/ 5615564 h 5641173"/>
              <a:gd name="connsiteX109-4843" fmla="*/ 7649302 w 11243827"/>
              <a:gd name="connsiteY109-4844" fmla="*/ 5626541 h 5641173"/>
              <a:gd name="connsiteX110-4845" fmla="*/ 7634083 w 11243827"/>
              <a:gd name="connsiteY110-4846" fmla="*/ 5620862 h 5641173"/>
              <a:gd name="connsiteX111-4847" fmla="*/ 7631455 w 11243827"/>
              <a:gd name="connsiteY111-4848" fmla="*/ 5619708 h 5641173"/>
              <a:gd name="connsiteX112-4849" fmla="*/ 7620952 w 11243827"/>
              <a:gd name="connsiteY112-4850" fmla="*/ 5618872 h 5641173"/>
              <a:gd name="connsiteX113-4851" fmla="*/ 7617992 w 11243827"/>
              <a:gd name="connsiteY113-4852" fmla="*/ 5613914 h 5641173"/>
              <a:gd name="connsiteX114-4853" fmla="*/ 7602182 w 11243827"/>
              <a:gd name="connsiteY114-4854" fmla="*/ 5609271 h 5641173"/>
              <a:gd name="connsiteX115-4855" fmla="*/ 7582847 w 11243827"/>
              <a:gd name="connsiteY115-4856" fmla="*/ 5609047 h 5641173"/>
              <a:gd name="connsiteX116-4857" fmla="*/ 7514158 w 11243827"/>
              <a:gd name="connsiteY116-4858" fmla="*/ 5607737 h 5641173"/>
              <a:gd name="connsiteX117-4859" fmla="*/ 7502955 w 11243827"/>
              <a:gd name="connsiteY117-4860" fmla="*/ 5610415 h 5641173"/>
              <a:gd name="connsiteX118-4861" fmla="*/ 7466391 w 11243827"/>
              <a:gd name="connsiteY118-4862" fmla="*/ 5605949 h 5641173"/>
              <a:gd name="connsiteX119-4863" fmla="*/ 7433806 w 11243827"/>
              <a:gd name="connsiteY119-4864" fmla="*/ 5604945 h 5641173"/>
              <a:gd name="connsiteX120-4865" fmla="*/ 7412693 w 11243827"/>
              <a:gd name="connsiteY120-4866" fmla="*/ 5607075 h 5641173"/>
              <a:gd name="connsiteX121-4867" fmla="*/ 7407159 w 11243827"/>
              <a:gd name="connsiteY121-4868" fmla="*/ 5605310 h 5641173"/>
              <a:gd name="connsiteX122-4869" fmla="*/ 7385900 w 11243827"/>
              <a:gd name="connsiteY122-4870" fmla="*/ 5604171 h 5641173"/>
              <a:gd name="connsiteX123-4871" fmla="*/ 7375071 w 11243827"/>
              <a:gd name="connsiteY123-4872" fmla="*/ 5606788 h 5641173"/>
              <a:gd name="connsiteX124-4873" fmla="*/ 7364382 w 11243827"/>
              <a:gd name="connsiteY124-4874" fmla="*/ 5600762 h 5641173"/>
              <a:gd name="connsiteX125-4875" fmla="*/ 7361770 w 11243827"/>
              <a:gd name="connsiteY125-4876" fmla="*/ 5596347 h 5641173"/>
              <a:gd name="connsiteX126-4877" fmla="*/ 7346641 w 11243827"/>
              <a:gd name="connsiteY126-4878" fmla="*/ 5598329 h 5641173"/>
              <a:gd name="connsiteX127-4879" fmla="*/ 7334238 w 11243827"/>
              <a:gd name="connsiteY127-4880" fmla="*/ 5594014 h 5641173"/>
              <a:gd name="connsiteX128-4881" fmla="*/ 7323426 w 11243827"/>
              <a:gd name="connsiteY128-4882" fmla="*/ 5596835 h 5641173"/>
              <a:gd name="connsiteX129-4883" fmla="*/ 7318938 w 11243827"/>
              <a:gd name="connsiteY129-4884" fmla="*/ 5596200 h 5641173"/>
              <a:gd name="connsiteX130-4885" fmla="*/ 7307784 w 11243827"/>
              <a:gd name="connsiteY130-4886" fmla="*/ 5594065 h 5641173"/>
              <a:gd name="connsiteX131-4887" fmla="*/ 7288540 w 11243827"/>
              <a:gd name="connsiteY131-4888" fmla="*/ 5589320 h 5641173"/>
              <a:gd name="connsiteX132-4889" fmla="*/ 7282537 w 11243827"/>
              <a:gd name="connsiteY132-4890" fmla="*/ 5588660 h 5641173"/>
              <a:gd name="connsiteX133-4891" fmla="*/ 7269466 w 11243827"/>
              <a:gd name="connsiteY133-4892" fmla="*/ 5581404 h 5641173"/>
              <a:gd name="connsiteX134-4893" fmla="*/ 7244165 w 11243827"/>
              <a:gd name="connsiteY134-4894" fmla="*/ 5575200 h 5641173"/>
              <a:gd name="connsiteX135-4895" fmla="*/ 7199619 w 11243827"/>
              <a:gd name="connsiteY135-4896" fmla="*/ 5553550 h 5641173"/>
              <a:gd name="connsiteX136-4897" fmla="*/ 7173434 w 11243827"/>
              <a:gd name="connsiteY136-4898" fmla="*/ 5543219 h 5641173"/>
              <a:gd name="connsiteX137-4899" fmla="*/ 7155718 w 11243827"/>
              <a:gd name="connsiteY137-4900" fmla="*/ 5533697 h 5641173"/>
              <a:gd name="connsiteX138-4901" fmla="*/ 7103430 w 11243827"/>
              <a:gd name="connsiteY138-4902" fmla="*/ 5520249 h 5641173"/>
              <a:gd name="connsiteX139-4903" fmla="*/ 7013746 w 11243827"/>
              <a:gd name="connsiteY139-4904" fmla="*/ 5502470 h 5641173"/>
              <a:gd name="connsiteX140-4905" fmla="*/ 6995379 w 11243827"/>
              <a:gd name="connsiteY140-4906" fmla="*/ 5497693 h 5641173"/>
              <a:gd name="connsiteX141-4907" fmla="*/ 6982475 w 11243827"/>
              <a:gd name="connsiteY141-4908" fmla="*/ 5489641 h 5641173"/>
              <a:gd name="connsiteX142-4909" fmla="*/ 6981994 w 11243827"/>
              <a:gd name="connsiteY142-4910" fmla="*/ 5484335 h 5641173"/>
              <a:gd name="connsiteX143-4911" fmla="*/ 6972355 w 11243827"/>
              <a:gd name="connsiteY143-4912" fmla="*/ 5481074 h 5641173"/>
              <a:gd name="connsiteX144-4913" fmla="*/ 6970394 w 11243827"/>
              <a:gd name="connsiteY144-4914" fmla="*/ 5479383 h 5641173"/>
              <a:gd name="connsiteX145-4915" fmla="*/ 6958543 w 11243827"/>
              <a:gd name="connsiteY145-4916" fmla="*/ 5470507 h 5641173"/>
              <a:gd name="connsiteX146-4917" fmla="*/ 6918276 w 11243827"/>
              <a:gd name="connsiteY146-4918" fmla="*/ 5472034 h 5641173"/>
              <a:gd name="connsiteX147-4919" fmla="*/ 6881046 w 11243827"/>
              <a:gd name="connsiteY147-4920" fmla="*/ 5457070 h 5641173"/>
              <a:gd name="connsiteX148-4921" fmla="*/ 6752164 w 11243827"/>
              <a:gd name="connsiteY148-4922" fmla="*/ 5425021 h 5641173"/>
              <a:gd name="connsiteX149-4923" fmla="*/ 6724964 w 11243827"/>
              <a:gd name="connsiteY149-4924" fmla="*/ 5414071 h 5641173"/>
              <a:gd name="connsiteX150-4925" fmla="*/ 6683286 w 11243827"/>
              <a:gd name="connsiteY150-4926" fmla="*/ 5405383 h 5641173"/>
              <a:gd name="connsiteX151-4927" fmla="*/ 6644277 w 11243827"/>
              <a:gd name="connsiteY151-4928" fmla="*/ 5429684 h 5641173"/>
              <a:gd name="connsiteX152-4929" fmla="*/ 6532914 w 11243827"/>
              <a:gd name="connsiteY152-4930" fmla="*/ 5431205 h 5641173"/>
              <a:gd name="connsiteX153-4931" fmla="*/ 6307459 w 11243827"/>
              <a:gd name="connsiteY153-4932" fmla="*/ 5467087 h 5641173"/>
              <a:gd name="connsiteX154-4933" fmla="*/ 6196243 w 11243827"/>
              <a:gd name="connsiteY154-4934" fmla="*/ 5515042 h 5641173"/>
              <a:gd name="connsiteX155-4935" fmla="*/ 6099124 w 11243827"/>
              <a:gd name="connsiteY155-4936" fmla="*/ 5516848 h 5641173"/>
              <a:gd name="connsiteX156-4937" fmla="*/ 6016077 w 11243827"/>
              <a:gd name="connsiteY156-4938" fmla="*/ 5528642 h 5641173"/>
              <a:gd name="connsiteX157-4939" fmla="*/ 6004389 w 11243827"/>
              <a:gd name="connsiteY157-4940" fmla="*/ 5531206 h 5641173"/>
              <a:gd name="connsiteX158-4941" fmla="*/ 5933945 w 11243827"/>
              <a:gd name="connsiteY158-4942" fmla="*/ 5538840 h 5641173"/>
              <a:gd name="connsiteX159-4943" fmla="*/ 5883936 w 11243827"/>
              <a:gd name="connsiteY159-4944" fmla="*/ 5553807 h 5641173"/>
              <a:gd name="connsiteX160-4945" fmla="*/ 5798331 w 11243827"/>
              <a:gd name="connsiteY160-4946" fmla="*/ 5564248 h 5641173"/>
              <a:gd name="connsiteX161-4947" fmla="*/ 5712738 w 11243827"/>
              <a:gd name="connsiteY161-4948" fmla="*/ 5573120 h 5641173"/>
              <a:gd name="connsiteX162-4949" fmla="*/ 5681342 w 11243827"/>
              <a:gd name="connsiteY162-4950" fmla="*/ 5575621 h 5641173"/>
              <a:gd name="connsiteX163-4951" fmla="*/ 5627167 w 11243827"/>
              <a:gd name="connsiteY163-4952" fmla="*/ 5583215 h 5641173"/>
              <a:gd name="connsiteX164-4953" fmla="*/ 5591414 w 11243827"/>
              <a:gd name="connsiteY164-4954" fmla="*/ 5587695 h 5641173"/>
              <a:gd name="connsiteX165-4955" fmla="*/ 5583028 w 11243827"/>
              <a:gd name="connsiteY165-4956" fmla="*/ 5580877 h 5641173"/>
              <a:gd name="connsiteX166-4957" fmla="*/ 5549426 w 11243827"/>
              <a:gd name="connsiteY166-4958" fmla="*/ 5582858 h 5641173"/>
              <a:gd name="connsiteX167-4959" fmla="*/ 5519999 w 11243827"/>
              <a:gd name="connsiteY167-4960" fmla="*/ 5592246 h 5641173"/>
              <a:gd name="connsiteX168-4961" fmla="*/ 5480028 w 11243827"/>
              <a:gd name="connsiteY168-4962" fmla="*/ 5597282 h 5641173"/>
              <a:gd name="connsiteX169-4963" fmla="*/ 5456175 w 11243827"/>
              <a:gd name="connsiteY169-4964" fmla="*/ 5600371 h 5641173"/>
              <a:gd name="connsiteX170-4965" fmla="*/ 5388463 w 11243827"/>
              <a:gd name="connsiteY170-4966" fmla="*/ 5602638 h 5641173"/>
              <a:gd name="connsiteX171-4967" fmla="*/ 5265898 w 11243827"/>
              <a:gd name="connsiteY171-4968" fmla="*/ 5591830 h 5641173"/>
              <a:gd name="connsiteX172-4969" fmla="*/ 5231231 w 11243827"/>
              <a:gd name="connsiteY172-4970" fmla="*/ 5592790 h 5641173"/>
              <a:gd name="connsiteX173-4971" fmla="*/ 5226996 w 11243827"/>
              <a:gd name="connsiteY173-4972" fmla="*/ 5595040 h 5641173"/>
              <a:gd name="connsiteX174-4973" fmla="*/ 5175988 w 11243827"/>
              <a:gd name="connsiteY174-4974" fmla="*/ 5588131 h 5641173"/>
              <a:gd name="connsiteX175-4975" fmla="*/ 5107470 w 11243827"/>
              <a:gd name="connsiteY175-4976" fmla="*/ 5594771 h 5641173"/>
              <a:gd name="connsiteX176-4977" fmla="*/ 5027868 w 11243827"/>
              <a:gd name="connsiteY176-4978" fmla="*/ 5605624 h 5641173"/>
              <a:gd name="connsiteX177-4979" fmla="*/ 5007324 w 11243827"/>
              <a:gd name="connsiteY177-4980" fmla="*/ 5609209 h 5641173"/>
              <a:gd name="connsiteX178-4981" fmla="*/ 4952559 w 11243827"/>
              <a:gd name="connsiteY178-4982" fmla="*/ 5611402 h 5641173"/>
              <a:gd name="connsiteX179-4983" fmla="*/ 4826081 w 11243827"/>
              <a:gd name="connsiteY179-4984" fmla="*/ 5616191 h 5641173"/>
              <a:gd name="connsiteX180-4985" fmla="*/ 4823501 w 11243827"/>
              <a:gd name="connsiteY180-4986" fmla="*/ 5619174 h 5641173"/>
              <a:gd name="connsiteX181-4987" fmla="*/ 4813093 w 11243827"/>
              <a:gd name="connsiteY181-4988" fmla="*/ 5620026 h 5641173"/>
              <a:gd name="connsiteX182-4989" fmla="*/ 4810563 w 11243827"/>
              <a:gd name="connsiteY182-4990" fmla="*/ 5620787 h 5641173"/>
              <a:gd name="connsiteX183-4991" fmla="*/ 4795818 w 11243827"/>
              <a:gd name="connsiteY183-4992" fmla="*/ 5624618 h 5641173"/>
              <a:gd name="connsiteX184-4993" fmla="*/ 4758404 w 11243827"/>
              <a:gd name="connsiteY184-4994" fmla="*/ 5619510 h 5641173"/>
              <a:gd name="connsiteX185-4995" fmla="*/ 4717254 w 11243827"/>
              <a:gd name="connsiteY185-4996" fmla="*/ 5624155 h 5641173"/>
              <a:gd name="connsiteX186-4997" fmla="*/ 4591958 w 11243827"/>
              <a:gd name="connsiteY186-4998" fmla="*/ 5624710 h 5641173"/>
              <a:gd name="connsiteX187-4999" fmla="*/ 4476215 w 11243827"/>
              <a:gd name="connsiteY187-5000" fmla="*/ 5628210 h 5641173"/>
              <a:gd name="connsiteX188-5001" fmla="*/ 4425193 w 11243827"/>
              <a:gd name="connsiteY188-5002" fmla="*/ 5627414 h 5641173"/>
              <a:gd name="connsiteX189-5003" fmla="*/ 4383866 w 11243827"/>
              <a:gd name="connsiteY189-5004" fmla="*/ 5626546 h 5641173"/>
              <a:gd name="connsiteX190-5005" fmla="*/ 4385596 w 11243827"/>
              <a:gd name="connsiteY190-5006" fmla="*/ 5634646 h 5641173"/>
              <a:gd name="connsiteX191-5007" fmla="*/ 4360864 w 11243827"/>
              <a:gd name="connsiteY191-5008" fmla="*/ 5641173 h 5641173"/>
              <a:gd name="connsiteX192-5009" fmla="*/ 4328321 w 11243827"/>
              <a:gd name="connsiteY192-5010" fmla="*/ 5626332 h 5641173"/>
              <a:gd name="connsiteX193-5011" fmla="*/ 4309842 w 11243827"/>
              <a:gd name="connsiteY193-5012" fmla="*/ 5626471 h 5641173"/>
              <a:gd name="connsiteX194-5013" fmla="*/ 4277424 w 11243827"/>
              <a:gd name="connsiteY194-5014" fmla="*/ 5631598 h 5641173"/>
              <a:gd name="connsiteX195-5015" fmla="*/ 4266627 w 11243827"/>
              <a:gd name="connsiteY195-5016" fmla="*/ 5633969 h 5641173"/>
              <a:gd name="connsiteX196-5017" fmla="*/ 4185525 w 11243827"/>
              <a:gd name="connsiteY196-5018" fmla="*/ 5617508 h 5641173"/>
              <a:gd name="connsiteX197-5019" fmla="*/ 4177617 w 11243827"/>
              <a:gd name="connsiteY197-5020" fmla="*/ 5610903 h 5641173"/>
              <a:gd name="connsiteX198-5021" fmla="*/ 4136948 w 11243827"/>
              <a:gd name="connsiteY198-5022" fmla="*/ 5608031 h 5641173"/>
              <a:gd name="connsiteX199-5023" fmla="*/ 4132323 w 11243827"/>
              <a:gd name="connsiteY199-5024" fmla="*/ 5609784 h 5641173"/>
              <a:gd name="connsiteX200-5025" fmla="*/ 4098620 w 11243827"/>
              <a:gd name="connsiteY200-5026" fmla="*/ 5599672 h 5641173"/>
              <a:gd name="connsiteX201-5027" fmla="*/ 3963475 w 11243827"/>
              <a:gd name="connsiteY201-5028" fmla="*/ 5581841 h 5641173"/>
              <a:gd name="connsiteX202-5029" fmla="*/ 3703613 w 11243827"/>
              <a:gd name="connsiteY202-5030" fmla="*/ 5572482 h 5641173"/>
              <a:gd name="connsiteX203-5031" fmla="*/ 3432987 w 11243827"/>
              <a:gd name="connsiteY203-5032" fmla="*/ 5545768 h 5641173"/>
              <a:gd name="connsiteX204-5033" fmla="*/ 3176381 w 11243827"/>
              <a:gd name="connsiteY204-5034" fmla="*/ 5556110 h 5641173"/>
              <a:gd name="connsiteX205-5035" fmla="*/ 2710156 w 11243827"/>
              <a:gd name="connsiteY205-5036" fmla="*/ 5527517 h 5641173"/>
              <a:gd name="connsiteX206-5037" fmla="*/ 2550206 w 11243827"/>
              <a:gd name="connsiteY206-5038" fmla="*/ 5524958 h 5641173"/>
              <a:gd name="connsiteX207-5039" fmla="*/ 2443041 w 11243827"/>
              <a:gd name="connsiteY207-5040" fmla="*/ 5523990 h 5641173"/>
              <a:gd name="connsiteX208-5041" fmla="*/ 2435613 w 11243827"/>
              <a:gd name="connsiteY208-5042" fmla="*/ 5526704 h 5641173"/>
              <a:gd name="connsiteX209-5043" fmla="*/ 2405682 w 11243827"/>
              <a:gd name="connsiteY209-5044" fmla="*/ 5528307 h 5641173"/>
              <a:gd name="connsiteX210-5045" fmla="*/ 2397487 w 11243827"/>
              <a:gd name="connsiteY210-5046" fmla="*/ 5540337 h 5641173"/>
              <a:gd name="connsiteX211-5047" fmla="*/ 2297454 w 11243827"/>
              <a:gd name="connsiteY211-5048" fmla="*/ 5550765 h 5641173"/>
              <a:gd name="connsiteX212-5049" fmla="*/ 2056700 w 11243827"/>
              <a:gd name="connsiteY212-5050" fmla="*/ 5555489 h 5641173"/>
              <a:gd name="connsiteX213-5051" fmla="*/ 1878530 w 11243827"/>
              <a:gd name="connsiteY213-5052" fmla="*/ 5535330 h 5641173"/>
              <a:gd name="connsiteX214-5053" fmla="*/ 1859292 w 11243827"/>
              <a:gd name="connsiteY214-5054" fmla="*/ 5535461 h 5641173"/>
              <a:gd name="connsiteX215-5055" fmla="*/ 1835626 w 11243827"/>
              <a:gd name="connsiteY215-5056" fmla="*/ 5533793 h 5641173"/>
              <a:gd name="connsiteX216-5057" fmla="*/ 1798939 w 11243827"/>
              <a:gd name="connsiteY216-5058" fmla="*/ 5540285 h 5641173"/>
              <a:gd name="connsiteX217-5059" fmla="*/ 1779046 w 11243827"/>
              <a:gd name="connsiteY217-5060" fmla="*/ 5549949 h 5641173"/>
              <a:gd name="connsiteX218-5061" fmla="*/ 1772421 w 11243827"/>
              <a:gd name="connsiteY218-5062" fmla="*/ 5549018 h 5641173"/>
              <a:gd name="connsiteX219-5063" fmla="*/ 1772052 w 11243827"/>
              <a:gd name="connsiteY219-5064" fmla="*/ 5545689 h 5641173"/>
              <a:gd name="connsiteX220-5065" fmla="*/ 1711543 w 11243827"/>
              <a:gd name="connsiteY220-5066" fmla="*/ 5534558 h 5641173"/>
              <a:gd name="connsiteX221-5067" fmla="*/ 1698891 w 11243827"/>
              <a:gd name="connsiteY221-5068" fmla="*/ 5513187 h 5641173"/>
              <a:gd name="connsiteX222-5069" fmla="*/ 1538763 w 11243827"/>
              <a:gd name="connsiteY222-5070" fmla="*/ 5482781 h 5641173"/>
              <a:gd name="connsiteX223-5071" fmla="*/ 1501533 w 11243827"/>
              <a:gd name="connsiteY223-5072" fmla="*/ 5467817 h 5641173"/>
              <a:gd name="connsiteX224-5073" fmla="*/ 1461266 w 11243827"/>
              <a:gd name="connsiteY224-5074" fmla="*/ 5469343 h 5641173"/>
              <a:gd name="connsiteX225-5075" fmla="*/ 1449415 w 11243827"/>
              <a:gd name="connsiteY225-5076" fmla="*/ 5460467 h 5641173"/>
              <a:gd name="connsiteX226-5077" fmla="*/ 1447454 w 11243827"/>
              <a:gd name="connsiteY226-5078" fmla="*/ 5458776 h 5641173"/>
              <a:gd name="connsiteX227-5079" fmla="*/ 1437814 w 11243827"/>
              <a:gd name="connsiteY227-5080" fmla="*/ 5455515 h 5641173"/>
              <a:gd name="connsiteX228-5081" fmla="*/ 1437334 w 11243827"/>
              <a:gd name="connsiteY228-5082" fmla="*/ 5450209 h 5641173"/>
              <a:gd name="connsiteX229-5083" fmla="*/ 1424429 w 11243827"/>
              <a:gd name="connsiteY229-5084" fmla="*/ 5442157 h 5641173"/>
              <a:gd name="connsiteX230-5085" fmla="*/ 1406063 w 11243827"/>
              <a:gd name="connsiteY230-5086" fmla="*/ 5437380 h 5641173"/>
              <a:gd name="connsiteX231-5087" fmla="*/ 1316379 w 11243827"/>
              <a:gd name="connsiteY231-5088" fmla="*/ 5419601 h 5641173"/>
              <a:gd name="connsiteX232-5089" fmla="*/ 1264090 w 11243827"/>
              <a:gd name="connsiteY232-5090" fmla="*/ 5406153 h 5641173"/>
              <a:gd name="connsiteX233-5091" fmla="*/ 1246374 w 11243827"/>
              <a:gd name="connsiteY233-5092" fmla="*/ 5396631 h 5641173"/>
              <a:gd name="connsiteX234-5093" fmla="*/ 1220190 w 11243827"/>
              <a:gd name="connsiteY234-5094" fmla="*/ 5386301 h 5641173"/>
              <a:gd name="connsiteX235-5095" fmla="*/ 1175643 w 11243827"/>
              <a:gd name="connsiteY235-5096" fmla="*/ 5364651 h 5641173"/>
              <a:gd name="connsiteX236-5097" fmla="*/ 1150342 w 11243827"/>
              <a:gd name="connsiteY236-5098" fmla="*/ 5358447 h 5641173"/>
              <a:gd name="connsiteX237-5099" fmla="*/ 1137272 w 11243827"/>
              <a:gd name="connsiteY237-5100" fmla="*/ 5351191 h 5641173"/>
              <a:gd name="connsiteX238-5101" fmla="*/ 1131268 w 11243827"/>
              <a:gd name="connsiteY238-5102" fmla="*/ 5350530 h 5641173"/>
              <a:gd name="connsiteX239-5103" fmla="*/ 1112024 w 11243827"/>
              <a:gd name="connsiteY239-5104" fmla="*/ 5345786 h 5641173"/>
              <a:gd name="connsiteX240-5105" fmla="*/ 1100870 w 11243827"/>
              <a:gd name="connsiteY240-5106" fmla="*/ 5343651 h 5641173"/>
              <a:gd name="connsiteX241-5107" fmla="*/ 1096383 w 11243827"/>
              <a:gd name="connsiteY241-5108" fmla="*/ 5343015 h 5641173"/>
              <a:gd name="connsiteX242-5109" fmla="*/ 1085571 w 11243827"/>
              <a:gd name="connsiteY242-5110" fmla="*/ 5345836 h 5641173"/>
              <a:gd name="connsiteX243-5111" fmla="*/ 1073168 w 11243827"/>
              <a:gd name="connsiteY243-5112" fmla="*/ 5341521 h 5641173"/>
              <a:gd name="connsiteX244-5113" fmla="*/ 1058039 w 11243827"/>
              <a:gd name="connsiteY244-5114" fmla="*/ 5343504 h 5641173"/>
              <a:gd name="connsiteX245-5115" fmla="*/ 1055426 w 11243827"/>
              <a:gd name="connsiteY245-5116" fmla="*/ 5339088 h 5641173"/>
              <a:gd name="connsiteX246-5117" fmla="*/ 1044738 w 11243827"/>
              <a:gd name="connsiteY246-5118" fmla="*/ 5333063 h 5641173"/>
              <a:gd name="connsiteX247-5119" fmla="*/ 1033909 w 11243827"/>
              <a:gd name="connsiteY247-5120" fmla="*/ 5335680 h 5641173"/>
              <a:gd name="connsiteX248-5121" fmla="*/ 1012649 w 11243827"/>
              <a:gd name="connsiteY248-5122" fmla="*/ 5334541 h 5641173"/>
              <a:gd name="connsiteX249-5123" fmla="*/ 1007115 w 11243827"/>
              <a:gd name="connsiteY249-5124" fmla="*/ 5332775 h 5641173"/>
              <a:gd name="connsiteX250-5125" fmla="*/ 986002 w 11243827"/>
              <a:gd name="connsiteY250-5126" fmla="*/ 5334906 h 5641173"/>
              <a:gd name="connsiteX251-5127" fmla="*/ 953418 w 11243827"/>
              <a:gd name="connsiteY251-5128" fmla="*/ 5333901 h 5641173"/>
              <a:gd name="connsiteX252-5129" fmla="*/ 916854 w 11243827"/>
              <a:gd name="connsiteY252-5130" fmla="*/ 5329435 h 5641173"/>
              <a:gd name="connsiteX253-5131" fmla="*/ 905651 w 11243827"/>
              <a:gd name="connsiteY253-5132" fmla="*/ 5332114 h 5641173"/>
              <a:gd name="connsiteX254-5133" fmla="*/ 836961 w 11243827"/>
              <a:gd name="connsiteY254-5134" fmla="*/ 5330803 h 5641173"/>
              <a:gd name="connsiteX255-5135" fmla="*/ 817627 w 11243827"/>
              <a:gd name="connsiteY255-5136" fmla="*/ 5330580 h 5641173"/>
              <a:gd name="connsiteX256-5137" fmla="*/ 801817 w 11243827"/>
              <a:gd name="connsiteY256-5138" fmla="*/ 5325937 h 5641173"/>
              <a:gd name="connsiteX257-5139" fmla="*/ 798857 w 11243827"/>
              <a:gd name="connsiteY257-5140" fmla="*/ 5320979 h 5641173"/>
              <a:gd name="connsiteX258-5141" fmla="*/ 788354 w 11243827"/>
              <a:gd name="connsiteY258-5142" fmla="*/ 5320143 h 5641173"/>
              <a:gd name="connsiteX259-5143" fmla="*/ 785726 w 11243827"/>
              <a:gd name="connsiteY259-5144" fmla="*/ 5318989 h 5641173"/>
              <a:gd name="connsiteX260-5145" fmla="*/ 770507 w 11243827"/>
              <a:gd name="connsiteY260-5146" fmla="*/ 5313309 h 5641173"/>
              <a:gd name="connsiteX261-5147" fmla="*/ 733810 w 11243827"/>
              <a:gd name="connsiteY261-5148" fmla="*/ 5324286 h 5641173"/>
              <a:gd name="connsiteX262-5149" fmla="*/ 692117 w 11243827"/>
              <a:gd name="connsiteY262-5150" fmla="*/ 5318786 h 5641173"/>
              <a:gd name="connsiteX263-5151" fmla="*/ 528894 w 11243827"/>
              <a:gd name="connsiteY263-5152" fmla="*/ 5327578 h 5641173"/>
              <a:gd name="connsiteX264-5153" fmla="*/ 507005 w 11243827"/>
              <a:gd name="connsiteY264-5154" fmla="*/ 5310149 h 5641173"/>
              <a:gd name="connsiteX265-5155" fmla="*/ 441302 w 11243827"/>
              <a:gd name="connsiteY265-5156" fmla="*/ 5307062 h 5641173"/>
              <a:gd name="connsiteX266-5157" fmla="*/ 336819 w 11243827"/>
              <a:gd name="connsiteY266-5158" fmla="*/ 5336690 h 5641173"/>
              <a:gd name="connsiteX267-5159" fmla="*/ 215763 w 11243827"/>
              <a:gd name="connsiteY267-5160" fmla="*/ 5332575 h 5641173"/>
              <a:gd name="connsiteX268-5161" fmla="*/ 205927 w 11243827"/>
              <a:gd name="connsiteY268-5162" fmla="*/ 5339672 h 5641173"/>
              <a:gd name="connsiteX269-5163" fmla="*/ 194189 w 11243827"/>
              <a:gd name="connsiteY269-5164" fmla="*/ 5343588 h 5641173"/>
              <a:gd name="connsiteX270-5165" fmla="*/ 192552 w 11243827"/>
              <a:gd name="connsiteY270-5166" fmla="*/ 5342845 h 5641173"/>
              <a:gd name="connsiteX271-5167" fmla="*/ 178320 w 11243827"/>
              <a:gd name="connsiteY271-5168" fmla="*/ 5343766 h 5641173"/>
              <a:gd name="connsiteX272-5169" fmla="*/ 175596 w 11243827"/>
              <a:gd name="connsiteY272-5170" fmla="*/ 5346411 h 5641173"/>
              <a:gd name="connsiteX273-5171" fmla="*/ 165951 w 11243827"/>
              <a:gd name="connsiteY273-5172" fmla="*/ 5347808 h 5641173"/>
              <a:gd name="connsiteX274-5173" fmla="*/ 147287 w 11243827"/>
              <a:gd name="connsiteY274-5174" fmla="*/ 5352625 h 5641173"/>
              <a:gd name="connsiteX275-5175" fmla="*/ 143484 w 11243827"/>
              <a:gd name="connsiteY275-5176" fmla="*/ 5351591 h 5641173"/>
              <a:gd name="connsiteX276-5177" fmla="*/ 114847 w 11243827"/>
              <a:gd name="connsiteY276-5178" fmla="*/ 5355844 h 5641173"/>
              <a:gd name="connsiteX277-5179" fmla="*/ 114306 w 11243827"/>
              <a:gd name="connsiteY277-5180" fmla="*/ 5354983 h 5641173"/>
              <a:gd name="connsiteX278-5181" fmla="*/ 105588 w 11243827"/>
              <a:gd name="connsiteY278-5182" fmla="*/ 5352169 h 5641173"/>
              <a:gd name="connsiteX279-5183" fmla="*/ 89264 w 11243827"/>
              <a:gd name="connsiteY279-5184" fmla="*/ 5348886 h 5641173"/>
              <a:gd name="connsiteX280-5185" fmla="*/ 49794 w 11243827"/>
              <a:gd name="connsiteY280-5186" fmla="*/ 5329950 h 5641173"/>
              <a:gd name="connsiteX281-5187" fmla="*/ 19924 w 11243827"/>
              <a:gd name="connsiteY281-5188" fmla="*/ 5334282 h 5641173"/>
              <a:gd name="connsiteX282-5189" fmla="*/ 13819 w 11243827"/>
              <a:gd name="connsiteY282-5190" fmla="*/ 5334653 h 5641173"/>
              <a:gd name="connsiteX283-5191" fmla="*/ 13657 w 11243827"/>
              <a:gd name="connsiteY283-5192" fmla="*/ 5334455 h 5641173"/>
              <a:gd name="connsiteX284-5193" fmla="*/ 7139 w 11243827"/>
              <a:gd name="connsiteY284-5194" fmla="*/ 5334438 h 5641173"/>
              <a:gd name="connsiteX285-5195" fmla="*/ 2684 w 11243827"/>
              <a:gd name="connsiteY285-5196" fmla="*/ 5335333 h 5641173"/>
              <a:gd name="connsiteX286-5197" fmla="*/ 0 w 11243827"/>
              <a:gd name="connsiteY286-5198" fmla="*/ 5335496 h 5641173"/>
              <a:gd name="connsiteX287-5199" fmla="*/ 0 w 11243827"/>
              <a:gd name="connsiteY287-5200" fmla="*/ 10592 h 5641173"/>
              <a:gd name="connsiteX288-5201" fmla="*/ 11243827 w 11243827"/>
              <a:gd name="connsiteY288-5202" fmla="*/ 0 h 5641173"/>
              <a:gd name="connsiteX0-5203" fmla="*/ 11243827 w 11243827"/>
              <a:gd name="connsiteY0-5204" fmla="*/ 0 h 5641173"/>
              <a:gd name="connsiteX1-5205" fmla="*/ 11243827 w 11243827"/>
              <a:gd name="connsiteY1-5206" fmla="*/ 1470035 h 5641173"/>
              <a:gd name="connsiteX2-5207" fmla="*/ 11243827 w 11243827"/>
              <a:gd name="connsiteY2-5208" fmla="*/ 5001571 h 5641173"/>
              <a:gd name="connsiteX3-5209" fmla="*/ 11243827 w 11243827"/>
              <a:gd name="connsiteY3-5210" fmla="*/ 5209610 h 5641173"/>
              <a:gd name="connsiteX4-5211" fmla="*/ 11240675 w 11243827"/>
              <a:gd name="connsiteY4-5212" fmla="*/ 5210442 h 5641173"/>
              <a:gd name="connsiteX5-5213" fmla="*/ 11179959 w 11243827"/>
              <a:gd name="connsiteY5-5214" fmla="*/ 5221199 h 5641173"/>
              <a:gd name="connsiteX6-5215" fmla="*/ 11105493 w 11243827"/>
              <a:gd name="connsiteY6-5216" fmla="*/ 5259905 h 5641173"/>
              <a:gd name="connsiteX7-5217" fmla="*/ 11078640 w 11243827"/>
              <a:gd name="connsiteY7-5218" fmla="*/ 5263531 h 5641173"/>
              <a:gd name="connsiteX8-5219" fmla="*/ 11079616 w 11243827"/>
              <a:gd name="connsiteY8-5220" fmla="*/ 5270380 h 5641173"/>
              <a:gd name="connsiteX9-5221" fmla="*/ 11069641 w 11243827"/>
              <a:gd name="connsiteY9-5222" fmla="*/ 5270884 h 5641173"/>
              <a:gd name="connsiteX10-5223" fmla="*/ 11047377 w 11243827"/>
              <a:gd name="connsiteY10-5224" fmla="*/ 5271051 h 5641173"/>
              <a:gd name="connsiteX11-5225" fmla="*/ 10980705 w 11243827"/>
              <a:gd name="connsiteY11-5226" fmla="*/ 5272951 h 5641173"/>
              <a:gd name="connsiteX12-5227" fmla="*/ 10962514 w 11243827"/>
              <a:gd name="connsiteY12-5228" fmla="*/ 5286084 h 5641173"/>
              <a:gd name="connsiteX13-5229" fmla="*/ 10945307 w 11243827"/>
              <a:gd name="connsiteY13-5230" fmla="*/ 5286290 h 5641173"/>
              <a:gd name="connsiteX14-5231" fmla="*/ 10845516 w 11243827"/>
              <a:gd name="connsiteY14-5232" fmla="*/ 5303894 h 5641173"/>
              <a:gd name="connsiteX15-5233" fmla="*/ 10831795 w 11243827"/>
              <a:gd name="connsiteY15-5234" fmla="*/ 5305210 h 5641173"/>
              <a:gd name="connsiteX16-5235" fmla="*/ 10824365 w 11243827"/>
              <a:gd name="connsiteY16-5236" fmla="*/ 5311111 h 5641173"/>
              <a:gd name="connsiteX17-5237" fmla="*/ 10797756 w 11243827"/>
              <a:gd name="connsiteY17-5238" fmla="*/ 5312285 h 5641173"/>
              <a:gd name="connsiteX18-5239" fmla="*/ 10796525 w 11243827"/>
              <a:gd name="connsiteY18-5240" fmla="*/ 5315645 h 5641173"/>
              <a:gd name="connsiteX19-5241" fmla="*/ 10709063 w 11243827"/>
              <a:gd name="connsiteY19-5242" fmla="*/ 5344492 h 5641173"/>
              <a:gd name="connsiteX20-5243" fmla="*/ 10694078 w 11243827"/>
              <a:gd name="connsiteY20-5244" fmla="*/ 5349258 h 5641173"/>
              <a:gd name="connsiteX21-5245" fmla="*/ 10681131 w 11243827"/>
              <a:gd name="connsiteY21-5246" fmla="*/ 5347812 h 5641173"/>
              <a:gd name="connsiteX22-5247" fmla="*/ 10609448 w 11243827"/>
              <a:gd name="connsiteY22-5248" fmla="*/ 5351931 h 5641173"/>
              <a:gd name="connsiteX23-5249" fmla="*/ 10592397 w 11243827"/>
              <a:gd name="connsiteY23-5250" fmla="*/ 5349402 h 5641173"/>
              <a:gd name="connsiteX24-5251" fmla="*/ 10585227 w 11243827"/>
              <a:gd name="connsiteY24-5252" fmla="*/ 5344063 h 5641173"/>
              <a:gd name="connsiteX25-5253" fmla="*/ 10557472 w 11243827"/>
              <a:gd name="connsiteY25-5254" fmla="*/ 5354151 h 5641173"/>
              <a:gd name="connsiteX26-5255" fmla="*/ 10514646 w 11243827"/>
              <a:gd name="connsiteY26-5256" fmla="*/ 5361064 h 5641173"/>
              <a:gd name="connsiteX27-5257" fmla="*/ 10494292 w 11243827"/>
              <a:gd name="connsiteY27-5258" fmla="*/ 5366054 h 5641173"/>
              <a:gd name="connsiteX28-5259" fmla="*/ 10477869 w 11243827"/>
              <a:gd name="connsiteY28-5260" fmla="*/ 5363025 h 5641173"/>
              <a:gd name="connsiteX29-5261" fmla="*/ 10384411 w 11243827"/>
              <a:gd name="connsiteY29-5262" fmla="*/ 5362257 h 5641173"/>
              <a:gd name="connsiteX30-5263" fmla="*/ 10362921 w 11243827"/>
              <a:gd name="connsiteY30-5264" fmla="*/ 5357444 h 5641173"/>
              <a:gd name="connsiteX31-5265" fmla="*/ 10352736 w 11243827"/>
              <a:gd name="connsiteY31-5266" fmla="*/ 5347851 h 5641173"/>
              <a:gd name="connsiteX32-5267" fmla="*/ 10344754 w 11243827"/>
              <a:gd name="connsiteY32-5268" fmla="*/ 5351272 h 5641173"/>
              <a:gd name="connsiteX33-5269" fmla="*/ 10288226 w 11243827"/>
              <a:gd name="connsiteY33-5270" fmla="*/ 5351613 h 5641173"/>
              <a:gd name="connsiteX34-5271" fmla="*/ 10251350 w 11243827"/>
              <a:gd name="connsiteY34-5272" fmla="*/ 5352711 h 5641173"/>
              <a:gd name="connsiteX35-5273" fmla="*/ 10249108 w 11243827"/>
              <a:gd name="connsiteY35-5274" fmla="*/ 5365881 h 5641173"/>
              <a:gd name="connsiteX36-5275" fmla="*/ 10216272 w 11243827"/>
              <a:gd name="connsiteY36-5276" fmla="*/ 5370573 h 5641173"/>
              <a:gd name="connsiteX37-5277" fmla="*/ 10181278 w 11243827"/>
              <a:gd name="connsiteY37-5278" fmla="*/ 5362119 h 5641173"/>
              <a:gd name="connsiteX38-5279" fmla="*/ 10140033 w 11243827"/>
              <a:gd name="connsiteY38-5280" fmla="*/ 5363304 h 5641173"/>
              <a:gd name="connsiteX39-5281" fmla="*/ 10115353 w 11243827"/>
              <a:gd name="connsiteY39-5282" fmla="*/ 5363869 h 5641173"/>
              <a:gd name="connsiteX40-5283" fmla="*/ 10050578 w 11243827"/>
              <a:gd name="connsiteY40-5284" fmla="*/ 5376153 h 5641173"/>
              <a:gd name="connsiteX41-5285" fmla="*/ 9945478 w 11243827"/>
              <a:gd name="connsiteY41-5286" fmla="*/ 5422859 h 5641173"/>
              <a:gd name="connsiteX42-5287" fmla="*/ 9912481 w 11243827"/>
              <a:gd name="connsiteY42-5288" fmla="*/ 5429477 h 5641173"/>
              <a:gd name="connsiteX43-5289" fmla="*/ 9906713 w 11243827"/>
              <a:gd name="connsiteY43-5290" fmla="*/ 5426784 h 5641173"/>
              <a:gd name="connsiteX44-5291" fmla="*/ 9742436 w 11243827"/>
              <a:gd name="connsiteY44-5292" fmla="*/ 5454834 h 5641173"/>
              <a:gd name="connsiteX45-5293" fmla="*/ 9713044 w 11243827"/>
              <a:gd name="connsiteY45-5294" fmla="*/ 5456476 h 5641173"/>
              <a:gd name="connsiteX46-5295" fmla="*/ 9691033 w 11243827"/>
              <a:gd name="connsiteY46-5296" fmla="*/ 5455451 h 5641173"/>
              <a:gd name="connsiteX47-5297" fmla="*/ 9638355 w 11243827"/>
              <a:gd name="connsiteY47-5298" fmla="*/ 5464794 h 5641173"/>
              <a:gd name="connsiteX48-5299" fmla="*/ 9552434 w 11243827"/>
              <a:gd name="connsiteY48-5300" fmla="*/ 5485280 h 5641173"/>
              <a:gd name="connsiteX49-5301" fmla="*/ 9533883 w 11243827"/>
              <a:gd name="connsiteY49-5302" fmla="*/ 5488516 h 5641173"/>
              <a:gd name="connsiteX50-5303" fmla="*/ 9516916 w 11243827"/>
              <a:gd name="connsiteY50-5304" fmla="*/ 5486828 h 5641173"/>
              <a:gd name="connsiteX51-5305" fmla="*/ 9512093 w 11243827"/>
              <a:gd name="connsiteY51-5306" fmla="*/ 5482541 h 5641173"/>
              <a:gd name="connsiteX52-5307" fmla="*/ 9501725 w 11243827"/>
              <a:gd name="connsiteY52-5308" fmla="*/ 5483603 h 5641173"/>
              <a:gd name="connsiteX53-5309" fmla="*/ 9498754 w 11243827"/>
              <a:gd name="connsiteY53-5310" fmla="*/ 5482951 h 5641173"/>
              <a:gd name="connsiteX54-5311" fmla="*/ 9481932 w 11243827"/>
              <a:gd name="connsiteY54-5312" fmla="*/ 5480151 h 5641173"/>
              <a:gd name="connsiteX55-5313" fmla="*/ 9451321 w 11243827"/>
              <a:gd name="connsiteY55-5314" fmla="*/ 5497375 h 5641173"/>
              <a:gd name="connsiteX56-5315" fmla="*/ 9409298 w 11243827"/>
              <a:gd name="connsiteY56-5316" fmla="*/ 5499478 h 5641173"/>
              <a:gd name="connsiteX57-5317" fmla="*/ 9257007 w 11243827"/>
              <a:gd name="connsiteY57-5318" fmla="*/ 5537183 h 5641173"/>
              <a:gd name="connsiteX58-5319" fmla="*/ 9229078 w 11243827"/>
              <a:gd name="connsiteY58-5320" fmla="*/ 5524154 h 5641173"/>
              <a:gd name="connsiteX59-5321" fmla="*/ 9165105 w 11243827"/>
              <a:gd name="connsiteY59-5322" fmla="*/ 5532892 h 5641173"/>
              <a:gd name="connsiteX60-5323" fmla="*/ 9077301 w 11243827"/>
              <a:gd name="connsiteY60-5324" fmla="*/ 5580356 h 5641173"/>
              <a:gd name="connsiteX61-5325" fmla="*/ 8960065 w 11243827"/>
              <a:gd name="connsiteY61-5326" fmla="*/ 5597982 h 5641173"/>
              <a:gd name="connsiteX62-5327" fmla="*/ 8953536 w 11243827"/>
              <a:gd name="connsiteY62-5328" fmla="*/ 5606638 h 5641173"/>
              <a:gd name="connsiteX63-5329" fmla="*/ 8943907 w 11243827"/>
              <a:gd name="connsiteY63-5330" fmla="*/ 5612541 h 5641173"/>
              <a:gd name="connsiteX64-5331" fmla="*/ 8942046 w 11243827"/>
              <a:gd name="connsiteY64-5332" fmla="*/ 5612112 h 5641173"/>
              <a:gd name="connsiteX65-5333" fmla="*/ 8928824 w 11243827"/>
              <a:gd name="connsiteY65-5334" fmla="*/ 5615549 h 5641173"/>
              <a:gd name="connsiteX66-5335" fmla="*/ 8927294 w 11243827"/>
              <a:gd name="connsiteY66-5336" fmla="*/ 5618607 h 5641173"/>
              <a:gd name="connsiteX67-5337" fmla="*/ 8918651 w 11243827"/>
              <a:gd name="connsiteY67-5338" fmla="*/ 5621688 h 5641173"/>
              <a:gd name="connsiteX68-5339" fmla="*/ 8902772 w 11243827"/>
              <a:gd name="connsiteY68-5340" fmla="*/ 5629703 h 5641173"/>
              <a:gd name="connsiteX69-5341" fmla="*/ 8898724 w 11243827"/>
              <a:gd name="connsiteY69-5342" fmla="*/ 5629379 h 5641173"/>
              <a:gd name="connsiteX70-5343" fmla="*/ 8873099 w 11243827"/>
              <a:gd name="connsiteY70-5344" fmla="*/ 5638628 h 5641173"/>
              <a:gd name="connsiteX71-5345" fmla="*/ 8872234 w 11243827"/>
              <a:gd name="connsiteY71-5346" fmla="*/ 5637889 h 5641173"/>
              <a:gd name="connsiteX72-5347" fmla="*/ 8862777 w 11243827"/>
              <a:gd name="connsiteY72-5348" fmla="*/ 5636711 h 5641173"/>
              <a:gd name="connsiteX73-5349" fmla="*/ 8845869 w 11243827"/>
              <a:gd name="connsiteY73-5350" fmla="*/ 5636436 h 5641173"/>
              <a:gd name="connsiteX74-5351" fmla="*/ 8800548 w 11243827"/>
              <a:gd name="connsiteY74-5352" fmla="*/ 5625084 h 5641173"/>
              <a:gd name="connsiteX75-5353" fmla="*/ 8773774 w 11243827"/>
              <a:gd name="connsiteY75-5354" fmla="*/ 5634630 h 5641173"/>
              <a:gd name="connsiteX76-5355" fmla="*/ 8698255 w 11243827"/>
              <a:gd name="connsiteY76-5356" fmla="*/ 5636083 h 5641173"/>
              <a:gd name="connsiteX77-5357" fmla="*/ 8619167 w 11243827"/>
              <a:gd name="connsiteY77-5358" fmla="*/ 5619130 h 5641173"/>
              <a:gd name="connsiteX78-5359" fmla="*/ 8539822 w 11243827"/>
              <a:gd name="connsiteY78-5360" fmla="*/ 5616905 h 5641173"/>
              <a:gd name="connsiteX79-5361" fmla="*/ 8511094 w 11243827"/>
              <a:gd name="connsiteY79-5362" fmla="*/ 5617360 h 5641173"/>
              <a:gd name="connsiteX80-5363" fmla="*/ 8459886 w 11243827"/>
              <a:gd name="connsiteY80-5364" fmla="*/ 5612612 h 5641173"/>
              <a:gd name="connsiteX81-5365" fmla="*/ 8436432 w 11243827"/>
              <a:gd name="connsiteY81-5366" fmla="*/ 5606990 h 5641173"/>
              <a:gd name="connsiteX82-5367" fmla="*/ 8435403 w 11243827"/>
              <a:gd name="connsiteY82-5368" fmla="*/ 5607336 h 5641173"/>
              <a:gd name="connsiteX83-5369" fmla="*/ 8433307 w 11243827"/>
              <a:gd name="connsiteY83-5370" fmla="*/ 5604917 h 5641173"/>
              <a:gd name="connsiteX84-5371" fmla="*/ 8428968 w 11243827"/>
              <a:gd name="connsiteY84-5372" fmla="*/ 5603796 h 5641173"/>
              <a:gd name="connsiteX85-5373" fmla="*/ 8417124 w 11243827"/>
              <a:gd name="connsiteY85-5374" fmla="*/ 5604518 h 5641173"/>
              <a:gd name="connsiteX86-5375" fmla="*/ 8412669 w 11243827"/>
              <a:gd name="connsiteY86-5376" fmla="*/ 5605413 h 5641173"/>
              <a:gd name="connsiteX87-5377" fmla="*/ 8406152 w 11243827"/>
              <a:gd name="connsiteY87-5378" fmla="*/ 5605396 h 5641173"/>
              <a:gd name="connsiteX88-5379" fmla="*/ 8405989 w 11243827"/>
              <a:gd name="connsiteY88-5380" fmla="*/ 5605197 h 5641173"/>
              <a:gd name="connsiteX89-5381" fmla="*/ 8399884 w 11243827"/>
              <a:gd name="connsiteY89-5382" fmla="*/ 5605568 h 5641173"/>
              <a:gd name="connsiteX90-5383" fmla="*/ 8370014 w 11243827"/>
              <a:gd name="connsiteY90-5384" fmla="*/ 5609900 h 5641173"/>
              <a:gd name="connsiteX91-5385" fmla="*/ 8330544 w 11243827"/>
              <a:gd name="connsiteY91-5386" fmla="*/ 5590964 h 5641173"/>
              <a:gd name="connsiteX92-5387" fmla="*/ 8314221 w 11243827"/>
              <a:gd name="connsiteY92-5388" fmla="*/ 5587682 h 5641173"/>
              <a:gd name="connsiteX93-5389" fmla="*/ 8305502 w 11243827"/>
              <a:gd name="connsiteY93-5390" fmla="*/ 5584868 h 5641173"/>
              <a:gd name="connsiteX94-5391" fmla="*/ 8304962 w 11243827"/>
              <a:gd name="connsiteY94-5392" fmla="*/ 5584007 h 5641173"/>
              <a:gd name="connsiteX95-5393" fmla="*/ 8276324 w 11243827"/>
              <a:gd name="connsiteY95-5394" fmla="*/ 5588260 h 5641173"/>
              <a:gd name="connsiteX96-5395" fmla="*/ 8272522 w 11243827"/>
              <a:gd name="connsiteY96-5396" fmla="*/ 5587226 h 5641173"/>
              <a:gd name="connsiteX97-5397" fmla="*/ 8253857 w 11243827"/>
              <a:gd name="connsiteY97-5398" fmla="*/ 5592043 h 5641173"/>
              <a:gd name="connsiteX98-5399" fmla="*/ 8244212 w 11243827"/>
              <a:gd name="connsiteY98-5400" fmla="*/ 5593439 h 5641173"/>
              <a:gd name="connsiteX99-5401" fmla="*/ 8241488 w 11243827"/>
              <a:gd name="connsiteY99-5402" fmla="*/ 5596085 h 5641173"/>
              <a:gd name="connsiteX100-5403" fmla="*/ 8227256 w 11243827"/>
              <a:gd name="connsiteY100-5404" fmla="*/ 5597005 h 5641173"/>
              <a:gd name="connsiteX101-5405" fmla="*/ 8225619 w 11243827"/>
              <a:gd name="connsiteY101-5406" fmla="*/ 5596262 h 5641173"/>
              <a:gd name="connsiteX102-5407" fmla="*/ 8213882 w 11243827"/>
              <a:gd name="connsiteY102-5408" fmla="*/ 5600179 h 5641173"/>
              <a:gd name="connsiteX103-5409" fmla="*/ 8204045 w 11243827"/>
              <a:gd name="connsiteY103-5410" fmla="*/ 5607275 h 5641173"/>
              <a:gd name="connsiteX104-5411" fmla="*/ 8082989 w 11243827"/>
              <a:gd name="connsiteY104-5412" fmla="*/ 5603160 h 5641173"/>
              <a:gd name="connsiteX105-5413" fmla="*/ 7976942 w 11243827"/>
              <a:gd name="connsiteY105-5414" fmla="*/ 5598455 h 5641173"/>
              <a:gd name="connsiteX106-5415" fmla="*/ 7890915 w 11243827"/>
              <a:gd name="connsiteY106-5416" fmla="*/ 5612272 h 5641173"/>
              <a:gd name="connsiteX107-5417" fmla="*/ 7727691 w 11243827"/>
              <a:gd name="connsiteY107-5418" fmla="*/ 5621064 h 5641173"/>
              <a:gd name="connsiteX108-5419" fmla="*/ 7685998 w 11243827"/>
              <a:gd name="connsiteY108-5420" fmla="*/ 5615564 h 5641173"/>
              <a:gd name="connsiteX109-5421" fmla="*/ 7649302 w 11243827"/>
              <a:gd name="connsiteY109-5422" fmla="*/ 5626541 h 5641173"/>
              <a:gd name="connsiteX110-5423" fmla="*/ 7634083 w 11243827"/>
              <a:gd name="connsiteY110-5424" fmla="*/ 5620862 h 5641173"/>
              <a:gd name="connsiteX111-5425" fmla="*/ 7631455 w 11243827"/>
              <a:gd name="connsiteY111-5426" fmla="*/ 5619708 h 5641173"/>
              <a:gd name="connsiteX112-5427" fmla="*/ 7620952 w 11243827"/>
              <a:gd name="connsiteY112-5428" fmla="*/ 5618872 h 5641173"/>
              <a:gd name="connsiteX113-5429" fmla="*/ 7617992 w 11243827"/>
              <a:gd name="connsiteY113-5430" fmla="*/ 5613914 h 5641173"/>
              <a:gd name="connsiteX114-5431" fmla="*/ 7602182 w 11243827"/>
              <a:gd name="connsiteY114-5432" fmla="*/ 5609271 h 5641173"/>
              <a:gd name="connsiteX115-5433" fmla="*/ 7582847 w 11243827"/>
              <a:gd name="connsiteY115-5434" fmla="*/ 5609047 h 5641173"/>
              <a:gd name="connsiteX116-5435" fmla="*/ 7514158 w 11243827"/>
              <a:gd name="connsiteY116-5436" fmla="*/ 5607737 h 5641173"/>
              <a:gd name="connsiteX117-5437" fmla="*/ 7502955 w 11243827"/>
              <a:gd name="connsiteY117-5438" fmla="*/ 5610415 h 5641173"/>
              <a:gd name="connsiteX118-5439" fmla="*/ 7466391 w 11243827"/>
              <a:gd name="connsiteY118-5440" fmla="*/ 5605949 h 5641173"/>
              <a:gd name="connsiteX119-5441" fmla="*/ 7433806 w 11243827"/>
              <a:gd name="connsiteY119-5442" fmla="*/ 5604945 h 5641173"/>
              <a:gd name="connsiteX120-5443" fmla="*/ 7412693 w 11243827"/>
              <a:gd name="connsiteY120-5444" fmla="*/ 5607075 h 5641173"/>
              <a:gd name="connsiteX121-5445" fmla="*/ 7407159 w 11243827"/>
              <a:gd name="connsiteY121-5446" fmla="*/ 5605310 h 5641173"/>
              <a:gd name="connsiteX122-5447" fmla="*/ 7385900 w 11243827"/>
              <a:gd name="connsiteY122-5448" fmla="*/ 5604171 h 5641173"/>
              <a:gd name="connsiteX123-5449" fmla="*/ 7375071 w 11243827"/>
              <a:gd name="connsiteY123-5450" fmla="*/ 5606788 h 5641173"/>
              <a:gd name="connsiteX124-5451" fmla="*/ 7364382 w 11243827"/>
              <a:gd name="connsiteY124-5452" fmla="*/ 5600762 h 5641173"/>
              <a:gd name="connsiteX125-5453" fmla="*/ 7361770 w 11243827"/>
              <a:gd name="connsiteY125-5454" fmla="*/ 5596347 h 5641173"/>
              <a:gd name="connsiteX126-5455" fmla="*/ 7346641 w 11243827"/>
              <a:gd name="connsiteY126-5456" fmla="*/ 5598329 h 5641173"/>
              <a:gd name="connsiteX127-5457" fmla="*/ 7334238 w 11243827"/>
              <a:gd name="connsiteY127-5458" fmla="*/ 5594014 h 5641173"/>
              <a:gd name="connsiteX128-5459" fmla="*/ 7323426 w 11243827"/>
              <a:gd name="connsiteY128-5460" fmla="*/ 5596835 h 5641173"/>
              <a:gd name="connsiteX129-5461" fmla="*/ 7318938 w 11243827"/>
              <a:gd name="connsiteY129-5462" fmla="*/ 5596200 h 5641173"/>
              <a:gd name="connsiteX130-5463" fmla="*/ 7307784 w 11243827"/>
              <a:gd name="connsiteY130-5464" fmla="*/ 5594065 h 5641173"/>
              <a:gd name="connsiteX131-5465" fmla="*/ 7288540 w 11243827"/>
              <a:gd name="connsiteY131-5466" fmla="*/ 5589320 h 5641173"/>
              <a:gd name="connsiteX132-5467" fmla="*/ 7282537 w 11243827"/>
              <a:gd name="connsiteY132-5468" fmla="*/ 5588660 h 5641173"/>
              <a:gd name="connsiteX133-5469" fmla="*/ 7269466 w 11243827"/>
              <a:gd name="connsiteY133-5470" fmla="*/ 5581404 h 5641173"/>
              <a:gd name="connsiteX134-5471" fmla="*/ 7244165 w 11243827"/>
              <a:gd name="connsiteY134-5472" fmla="*/ 5575200 h 5641173"/>
              <a:gd name="connsiteX135-5473" fmla="*/ 7199619 w 11243827"/>
              <a:gd name="connsiteY135-5474" fmla="*/ 5553550 h 5641173"/>
              <a:gd name="connsiteX136-5475" fmla="*/ 7173434 w 11243827"/>
              <a:gd name="connsiteY136-5476" fmla="*/ 5543219 h 5641173"/>
              <a:gd name="connsiteX137-5477" fmla="*/ 7155718 w 11243827"/>
              <a:gd name="connsiteY137-5478" fmla="*/ 5533697 h 5641173"/>
              <a:gd name="connsiteX138-5479" fmla="*/ 7103430 w 11243827"/>
              <a:gd name="connsiteY138-5480" fmla="*/ 5520249 h 5641173"/>
              <a:gd name="connsiteX139-5481" fmla="*/ 7013746 w 11243827"/>
              <a:gd name="connsiteY139-5482" fmla="*/ 5502470 h 5641173"/>
              <a:gd name="connsiteX140-5483" fmla="*/ 6995379 w 11243827"/>
              <a:gd name="connsiteY140-5484" fmla="*/ 5497693 h 5641173"/>
              <a:gd name="connsiteX141-5485" fmla="*/ 6982475 w 11243827"/>
              <a:gd name="connsiteY141-5486" fmla="*/ 5489641 h 5641173"/>
              <a:gd name="connsiteX142-5487" fmla="*/ 6981994 w 11243827"/>
              <a:gd name="connsiteY142-5488" fmla="*/ 5484335 h 5641173"/>
              <a:gd name="connsiteX143-5489" fmla="*/ 6972355 w 11243827"/>
              <a:gd name="connsiteY143-5490" fmla="*/ 5481074 h 5641173"/>
              <a:gd name="connsiteX144-5491" fmla="*/ 6970394 w 11243827"/>
              <a:gd name="connsiteY144-5492" fmla="*/ 5479383 h 5641173"/>
              <a:gd name="connsiteX145-5493" fmla="*/ 6958543 w 11243827"/>
              <a:gd name="connsiteY145-5494" fmla="*/ 5470507 h 5641173"/>
              <a:gd name="connsiteX146-5495" fmla="*/ 6918276 w 11243827"/>
              <a:gd name="connsiteY146-5496" fmla="*/ 5472034 h 5641173"/>
              <a:gd name="connsiteX147-5497" fmla="*/ 6881046 w 11243827"/>
              <a:gd name="connsiteY147-5498" fmla="*/ 5457070 h 5641173"/>
              <a:gd name="connsiteX148-5499" fmla="*/ 6752164 w 11243827"/>
              <a:gd name="connsiteY148-5500" fmla="*/ 5425021 h 5641173"/>
              <a:gd name="connsiteX149-5501" fmla="*/ 6724964 w 11243827"/>
              <a:gd name="connsiteY149-5502" fmla="*/ 5414071 h 5641173"/>
              <a:gd name="connsiteX150-5503" fmla="*/ 6683286 w 11243827"/>
              <a:gd name="connsiteY150-5504" fmla="*/ 5405383 h 5641173"/>
              <a:gd name="connsiteX151-5505" fmla="*/ 6644277 w 11243827"/>
              <a:gd name="connsiteY151-5506" fmla="*/ 5429684 h 5641173"/>
              <a:gd name="connsiteX152-5507" fmla="*/ 6532914 w 11243827"/>
              <a:gd name="connsiteY152-5508" fmla="*/ 5431205 h 5641173"/>
              <a:gd name="connsiteX153-5509" fmla="*/ 6307459 w 11243827"/>
              <a:gd name="connsiteY153-5510" fmla="*/ 5467087 h 5641173"/>
              <a:gd name="connsiteX154-5511" fmla="*/ 6196243 w 11243827"/>
              <a:gd name="connsiteY154-5512" fmla="*/ 5515042 h 5641173"/>
              <a:gd name="connsiteX155-5513" fmla="*/ 6099124 w 11243827"/>
              <a:gd name="connsiteY155-5514" fmla="*/ 5516848 h 5641173"/>
              <a:gd name="connsiteX156-5515" fmla="*/ 6016077 w 11243827"/>
              <a:gd name="connsiteY156-5516" fmla="*/ 5528642 h 5641173"/>
              <a:gd name="connsiteX157-5517" fmla="*/ 6004389 w 11243827"/>
              <a:gd name="connsiteY157-5518" fmla="*/ 5531206 h 5641173"/>
              <a:gd name="connsiteX158-5519" fmla="*/ 5933945 w 11243827"/>
              <a:gd name="connsiteY158-5520" fmla="*/ 5538840 h 5641173"/>
              <a:gd name="connsiteX159-5521" fmla="*/ 5883936 w 11243827"/>
              <a:gd name="connsiteY159-5522" fmla="*/ 5553807 h 5641173"/>
              <a:gd name="connsiteX160-5523" fmla="*/ 5798331 w 11243827"/>
              <a:gd name="connsiteY160-5524" fmla="*/ 5564248 h 5641173"/>
              <a:gd name="connsiteX161-5525" fmla="*/ 5712738 w 11243827"/>
              <a:gd name="connsiteY161-5526" fmla="*/ 5573120 h 5641173"/>
              <a:gd name="connsiteX162-5527" fmla="*/ 5681342 w 11243827"/>
              <a:gd name="connsiteY162-5528" fmla="*/ 5575621 h 5641173"/>
              <a:gd name="connsiteX163-5529" fmla="*/ 5627167 w 11243827"/>
              <a:gd name="connsiteY163-5530" fmla="*/ 5583215 h 5641173"/>
              <a:gd name="connsiteX164-5531" fmla="*/ 5591414 w 11243827"/>
              <a:gd name="connsiteY164-5532" fmla="*/ 5587695 h 5641173"/>
              <a:gd name="connsiteX165-5533" fmla="*/ 5583028 w 11243827"/>
              <a:gd name="connsiteY165-5534" fmla="*/ 5580877 h 5641173"/>
              <a:gd name="connsiteX166-5535" fmla="*/ 5549426 w 11243827"/>
              <a:gd name="connsiteY166-5536" fmla="*/ 5582858 h 5641173"/>
              <a:gd name="connsiteX167-5537" fmla="*/ 5519999 w 11243827"/>
              <a:gd name="connsiteY167-5538" fmla="*/ 5592246 h 5641173"/>
              <a:gd name="connsiteX168-5539" fmla="*/ 5480028 w 11243827"/>
              <a:gd name="connsiteY168-5540" fmla="*/ 5597282 h 5641173"/>
              <a:gd name="connsiteX169-5541" fmla="*/ 5456175 w 11243827"/>
              <a:gd name="connsiteY169-5542" fmla="*/ 5600371 h 5641173"/>
              <a:gd name="connsiteX170-5543" fmla="*/ 5388463 w 11243827"/>
              <a:gd name="connsiteY170-5544" fmla="*/ 5602638 h 5641173"/>
              <a:gd name="connsiteX171-5545" fmla="*/ 5265898 w 11243827"/>
              <a:gd name="connsiteY171-5546" fmla="*/ 5591830 h 5641173"/>
              <a:gd name="connsiteX172-5547" fmla="*/ 5231231 w 11243827"/>
              <a:gd name="connsiteY172-5548" fmla="*/ 5592790 h 5641173"/>
              <a:gd name="connsiteX173-5549" fmla="*/ 5226996 w 11243827"/>
              <a:gd name="connsiteY173-5550" fmla="*/ 5595040 h 5641173"/>
              <a:gd name="connsiteX174-5551" fmla="*/ 5175988 w 11243827"/>
              <a:gd name="connsiteY174-5552" fmla="*/ 5588131 h 5641173"/>
              <a:gd name="connsiteX175-5553" fmla="*/ 5107470 w 11243827"/>
              <a:gd name="connsiteY175-5554" fmla="*/ 5594771 h 5641173"/>
              <a:gd name="connsiteX176-5555" fmla="*/ 5027868 w 11243827"/>
              <a:gd name="connsiteY176-5556" fmla="*/ 5605624 h 5641173"/>
              <a:gd name="connsiteX177-5557" fmla="*/ 5007324 w 11243827"/>
              <a:gd name="connsiteY177-5558" fmla="*/ 5609209 h 5641173"/>
              <a:gd name="connsiteX178-5559" fmla="*/ 4952559 w 11243827"/>
              <a:gd name="connsiteY178-5560" fmla="*/ 5611402 h 5641173"/>
              <a:gd name="connsiteX179-5561" fmla="*/ 4826081 w 11243827"/>
              <a:gd name="connsiteY179-5562" fmla="*/ 5616191 h 5641173"/>
              <a:gd name="connsiteX180-5563" fmla="*/ 4823501 w 11243827"/>
              <a:gd name="connsiteY180-5564" fmla="*/ 5619174 h 5641173"/>
              <a:gd name="connsiteX181-5565" fmla="*/ 4813093 w 11243827"/>
              <a:gd name="connsiteY181-5566" fmla="*/ 5620026 h 5641173"/>
              <a:gd name="connsiteX182-5567" fmla="*/ 4810563 w 11243827"/>
              <a:gd name="connsiteY182-5568" fmla="*/ 5620787 h 5641173"/>
              <a:gd name="connsiteX183-5569" fmla="*/ 4795818 w 11243827"/>
              <a:gd name="connsiteY183-5570" fmla="*/ 5624618 h 5641173"/>
              <a:gd name="connsiteX184-5571" fmla="*/ 4758404 w 11243827"/>
              <a:gd name="connsiteY184-5572" fmla="*/ 5619510 h 5641173"/>
              <a:gd name="connsiteX185-5573" fmla="*/ 4717254 w 11243827"/>
              <a:gd name="connsiteY185-5574" fmla="*/ 5624155 h 5641173"/>
              <a:gd name="connsiteX186-5575" fmla="*/ 4591958 w 11243827"/>
              <a:gd name="connsiteY186-5576" fmla="*/ 5624710 h 5641173"/>
              <a:gd name="connsiteX187-5577" fmla="*/ 4476215 w 11243827"/>
              <a:gd name="connsiteY187-5578" fmla="*/ 5628210 h 5641173"/>
              <a:gd name="connsiteX188-5579" fmla="*/ 4425193 w 11243827"/>
              <a:gd name="connsiteY188-5580" fmla="*/ 5627414 h 5641173"/>
              <a:gd name="connsiteX189-5581" fmla="*/ 4383866 w 11243827"/>
              <a:gd name="connsiteY189-5582" fmla="*/ 5626546 h 5641173"/>
              <a:gd name="connsiteX190-5583" fmla="*/ 4385596 w 11243827"/>
              <a:gd name="connsiteY190-5584" fmla="*/ 5634646 h 5641173"/>
              <a:gd name="connsiteX191-5585" fmla="*/ 4360864 w 11243827"/>
              <a:gd name="connsiteY191-5586" fmla="*/ 5641173 h 5641173"/>
              <a:gd name="connsiteX192-5587" fmla="*/ 4328321 w 11243827"/>
              <a:gd name="connsiteY192-5588" fmla="*/ 5626332 h 5641173"/>
              <a:gd name="connsiteX193-5589" fmla="*/ 4309842 w 11243827"/>
              <a:gd name="connsiteY193-5590" fmla="*/ 5626471 h 5641173"/>
              <a:gd name="connsiteX194-5591" fmla="*/ 4277424 w 11243827"/>
              <a:gd name="connsiteY194-5592" fmla="*/ 5631598 h 5641173"/>
              <a:gd name="connsiteX195-5593" fmla="*/ 4266627 w 11243827"/>
              <a:gd name="connsiteY195-5594" fmla="*/ 5633969 h 5641173"/>
              <a:gd name="connsiteX196-5595" fmla="*/ 4185525 w 11243827"/>
              <a:gd name="connsiteY196-5596" fmla="*/ 5617508 h 5641173"/>
              <a:gd name="connsiteX197-5597" fmla="*/ 4177617 w 11243827"/>
              <a:gd name="connsiteY197-5598" fmla="*/ 5610903 h 5641173"/>
              <a:gd name="connsiteX198-5599" fmla="*/ 4136948 w 11243827"/>
              <a:gd name="connsiteY198-5600" fmla="*/ 5608031 h 5641173"/>
              <a:gd name="connsiteX199-5601" fmla="*/ 4132323 w 11243827"/>
              <a:gd name="connsiteY199-5602" fmla="*/ 5609784 h 5641173"/>
              <a:gd name="connsiteX200-5603" fmla="*/ 4098620 w 11243827"/>
              <a:gd name="connsiteY200-5604" fmla="*/ 5599672 h 5641173"/>
              <a:gd name="connsiteX201-5605" fmla="*/ 3963475 w 11243827"/>
              <a:gd name="connsiteY201-5606" fmla="*/ 5581841 h 5641173"/>
              <a:gd name="connsiteX202-5607" fmla="*/ 3703613 w 11243827"/>
              <a:gd name="connsiteY202-5608" fmla="*/ 5572482 h 5641173"/>
              <a:gd name="connsiteX203-5609" fmla="*/ 3432987 w 11243827"/>
              <a:gd name="connsiteY203-5610" fmla="*/ 5545768 h 5641173"/>
              <a:gd name="connsiteX204-5611" fmla="*/ 3176381 w 11243827"/>
              <a:gd name="connsiteY204-5612" fmla="*/ 5556110 h 5641173"/>
              <a:gd name="connsiteX205-5613" fmla="*/ 2710156 w 11243827"/>
              <a:gd name="connsiteY205-5614" fmla="*/ 5527517 h 5641173"/>
              <a:gd name="connsiteX206-5615" fmla="*/ 2550206 w 11243827"/>
              <a:gd name="connsiteY206-5616" fmla="*/ 5524958 h 5641173"/>
              <a:gd name="connsiteX207-5617" fmla="*/ 2443041 w 11243827"/>
              <a:gd name="connsiteY207-5618" fmla="*/ 5523990 h 5641173"/>
              <a:gd name="connsiteX208-5619" fmla="*/ 2435613 w 11243827"/>
              <a:gd name="connsiteY208-5620" fmla="*/ 5526704 h 5641173"/>
              <a:gd name="connsiteX209-5621" fmla="*/ 2405682 w 11243827"/>
              <a:gd name="connsiteY209-5622" fmla="*/ 5528307 h 5641173"/>
              <a:gd name="connsiteX210-5623" fmla="*/ 2397487 w 11243827"/>
              <a:gd name="connsiteY210-5624" fmla="*/ 5540337 h 5641173"/>
              <a:gd name="connsiteX211-5625" fmla="*/ 2297454 w 11243827"/>
              <a:gd name="connsiteY211-5626" fmla="*/ 5550765 h 5641173"/>
              <a:gd name="connsiteX212-5627" fmla="*/ 2056700 w 11243827"/>
              <a:gd name="connsiteY212-5628" fmla="*/ 5555489 h 5641173"/>
              <a:gd name="connsiteX213-5629" fmla="*/ 1878530 w 11243827"/>
              <a:gd name="connsiteY213-5630" fmla="*/ 5535330 h 5641173"/>
              <a:gd name="connsiteX214-5631" fmla="*/ 1859292 w 11243827"/>
              <a:gd name="connsiteY214-5632" fmla="*/ 5535461 h 5641173"/>
              <a:gd name="connsiteX215-5633" fmla="*/ 1835626 w 11243827"/>
              <a:gd name="connsiteY215-5634" fmla="*/ 5533793 h 5641173"/>
              <a:gd name="connsiteX216-5635" fmla="*/ 1798939 w 11243827"/>
              <a:gd name="connsiteY216-5636" fmla="*/ 5540285 h 5641173"/>
              <a:gd name="connsiteX217-5637" fmla="*/ 1779046 w 11243827"/>
              <a:gd name="connsiteY217-5638" fmla="*/ 5549949 h 5641173"/>
              <a:gd name="connsiteX218-5639" fmla="*/ 1772421 w 11243827"/>
              <a:gd name="connsiteY218-5640" fmla="*/ 5549018 h 5641173"/>
              <a:gd name="connsiteX219-5641" fmla="*/ 1772052 w 11243827"/>
              <a:gd name="connsiteY219-5642" fmla="*/ 5545689 h 5641173"/>
              <a:gd name="connsiteX220-5643" fmla="*/ 1711543 w 11243827"/>
              <a:gd name="connsiteY220-5644" fmla="*/ 5534558 h 5641173"/>
              <a:gd name="connsiteX221-5645" fmla="*/ 1698891 w 11243827"/>
              <a:gd name="connsiteY221-5646" fmla="*/ 5513187 h 5641173"/>
              <a:gd name="connsiteX222-5647" fmla="*/ 1538763 w 11243827"/>
              <a:gd name="connsiteY222-5648" fmla="*/ 5482781 h 5641173"/>
              <a:gd name="connsiteX223-5649" fmla="*/ 1501533 w 11243827"/>
              <a:gd name="connsiteY223-5650" fmla="*/ 5467817 h 5641173"/>
              <a:gd name="connsiteX224-5651" fmla="*/ 1461266 w 11243827"/>
              <a:gd name="connsiteY224-5652" fmla="*/ 5469343 h 5641173"/>
              <a:gd name="connsiteX225-5653" fmla="*/ 1449415 w 11243827"/>
              <a:gd name="connsiteY225-5654" fmla="*/ 5460467 h 5641173"/>
              <a:gd name="connsiteX226-5655" fmla="*/ 1447454 w 11243827"/>
              <a:gd name="connsiteY226-5656" fmla="*/ 5458776 h 5641173"/>
              <a:gd name="connsiteX227-5657" fmla="*/ 1437814 w 11243827"/>
              <a:gd name="connsiteY227-5658" fmla="*/ 5455515 h 5641173"/>
              <a:gd name="connsiteX228-5659" fmla="*/ 1437334 w 11243827"/>
              <a:gd name="connsiteY228-5660" fmla="*/ 5450209 h 5641173"/>
              <a:gd name="connsiteX229-5661" fmla="*/ 1424429 w 11243827"/>
              <a:gd name="connsiteY229-5662" fmla="*/ 5442157 h 5641173"/>
              <a:gd name="connsiteX230-5663" fmla="*/ 1406063 w 11243827"/>
              <a:gd name="connsiteY230-5664" fmla="*/ 5437380 h 5641173"/>
              <a:gd name="connsiteX231-5665" fmla="*/ 1316379 w 11243827"/>
              <a:gd name="connsiteY231-5666" fmla="*/ 5419601 h 5641173"/>
              <a:gd name="connsiteX232-5667" fmla="*/ 1264090 w 11243827"/>
              <a:gd name="connsiteY232-5668" fmla="*/ 5406153 h 5641173"/>
              <a:gd name="connsiteX233-5669" fmla="*/ 1246374 w 11243827"/>
              <a:gd name="connsiteY233-5670" fmla="*/ 5396631 h 5641173"/>
              <a:gd name="connsiteX234-5671" fmla="*/ 1220190 w 11243827"/>
              <a:gd name="connsiteY234-5672" fmla="*/ 5386301 h 5641173"/>
              <a:gd name="connsiteX235-5673" fmla="*/ 1175643 w 11243827"/>
              <a:gd name="connsiteY235-5674" fmla="*/ 5364651 h 5641173"/>
              <a:gd name="connsiteX236-5675" fmla="*/ 1150342 w 11243827"/>
              <a:gd name="connsiteY236-5676" fmla="*/ 5358447 h 5641173"/>
              <a:gd name="connsiteX237-5677" fmla="*/ 1137272 w 11243827"/>
              <a:gd name="connsiteY237-5678" fmla="*/ 5351191 h 5641173"/>
              <a:gd name="connsiteX238-5679" fmla="*/ 1131268 w 11243827"/>
              <a:gd name="connsiteY238-5680" fmla="*/ 5350530 h 5641173"/>
              <a:gd name="connsiteX239-5681" fmla="*/ 1112024 w 11243827"/>
              <a:gd name="connsiteY239-5682" fmla="*/ 5345786 h 5641173"/>
              <a:gd name="connsiteX240-5683" fmla="*/ 1100870 w 11243827"/>
              <a:gd name="connsiteY240-5684" fmla="*/ 5343651 h 5641173"/>
              <a:gd name="connsiteX241-5685" fmla="*/ 1096383 w 11243827"/>
              <a:gd name="connsiteY241-5686" fmla="*/ 5343015 h 5641173"/>
              <a:gd name="connsiteX242-5687" fmla="*/ 1085571 w 11243827"/>
              <a:gd name="connsiteY242-5688" fmla="*/ 5345836 h 5641173"/>
              <a:gd name="connsiteX243-5689" fmla="*/ 1073168 w 11243827"/>
              <a:gd name="connsiteY243-5690" fmla="*/ 5341521 h 5641173"/>
              <a:gd name="connsiteX244-5691" fmla="*/ 1058039 w 11243827"/>
              <a:gd name="connsiteY244-5692" fmla="*/ 5343504 h 5641173"/>
              <a:gd name="connsiteX245-5693" fmla="*/ 1055426 w 11243827"/>
              <a:gd name="connsiteY245-5694" fmla="*/ 5339088 h 5641173"/>
              <a:gd name="connsiteX246-5695" fmla="*/ 1044738 w 11243827"/>
              <a:gd name="connsiteY246-5696" fmla="*/ 5333063 h 5641173"/>
              <a:gd name="connsiteX247-5697" fmla="*/ 1033909 w 11243827"/>
              <a:gd name="connsiteY247-5698" fmla="*/ 5335680 h 5641173"/>
              <a:gd name="connsiteX248-5699" fmla="*/ 1012649 w 11243827"/>
              <a:gd name="connsiteY248-5700" fmla="*/ 5334541 h 5641173"/>
              <a:gd name="connsiteX249-5701" fmla="*/ 1007115 w 11243827"/>
              <a:gd name="connsiteY249-5702" fmla="*/ 5332775 h 5641173"/>
              <a:gd name="connsiteX250-5703" fmla="*/ 986002 w 11243827"/>
              <a:gd name="connsiteY250-5704" fmla="*/ 5334906 h 5641173"/>
              <a:gd name="connsiteX251-5705" fmla="*/ 953418 w 11243827"/>
              <a:gd name="connsiteY251-5706" fmla="*/ 5333901 h 5641173"/>
              <a:gd name="connsiteX252-5707" fmla="*/ 916854 w 11243827"/>
              <a:gd name="connsiteY252-5708" fmla="*/ 5329435 h 5641173"/>
              <a:gd name="connsiteX253-5709" fmla="*/ 905651 w 11243827"/>
              <a:gd name="connsiteY253-5710" fmla="*/ 5332114 h 5641173"/>
              <a:gd name="connsiteX254-5711" fmla="*/ 836961 w 11243827"/>
              <a:gd name="connsiteY254-5712" fmla="*/ 5330803 h 5641173"/>
              <a:gd name="connsiteX255-5713" fmla="*/ 817627 w 11243827"/>
              <a:gd name="connsiteY255-5714" fmla="*/ 5330580 h 5641173"/>
              <a:gd name="connsiteX256-5715" fmla="*/ 801817 w 11243827"/>
              <a:gd name="connsiteY256-5716" fmla="*/ 5325937 h 5641173"/>
              <a:gd name="connsiteX257-5717" fmla="*/ 798857 w 11243827"/>
              <a:gd name="connsiteY257-5718" fmla="*/ 5320979 h 5641173"/>
              <a:gd name="connsiteX258-5719" fmla="*/ 788354 w 11243827"/>
              <a:gd name="connsiteY258-5720" fmla="*/ 5320143 h 5641173"/>
              <a:gd name="connsiteX259-5721" fmla="*/ 785726 w 11243827"/>
              <a:gd name="connsiteY259-5722" fmla="*/ 5318989 h 5641173"/>
              <a:gd name="connsiteX260-5723" fmla="*/ 770507 w 11243827"/>
              <a:gd name="connsiteY260-5724" fmla="*/ 5313309 h 5641173"/>
              <a:gd name="connsiteX261-5725" fmla="*/ 733810 w 11243827"/>
              <a:gd name="connsiteY261-5726" fmla="*/ 5324286 h 5641173"/>
              <a:gd name="connsiteX262-5727" fmla="*/ 692117 w 11243827"/>
              <a:gd name="connsiteY262-5728" fmla="*/ 5318786 h 5641173"/>
              <a:gd name="connsiteX263-5729" fmla="*/ 528894 w 11243827"/>
              <a:gd name="connsiteY263-5730" fmla="*/ 5327578 h 5641173"/>
              <a:gd name="connsiteX264-5731" fmla="*/ 507005 w 11243827"/>
              <a:gd name="connsiteY264-5732" fmla="*/ 5310149 h 5641173"/>
              <a:gd name="connsiteX265-5733" fmla="*/ 441302 w 11243827"/>
              <a:gd name="connsiteY265-5734" fmla="*/ 5307062 h 5641173"/>
              <a:gd name="connsiteX266-5735" fmla="*/ 336819 w 11243827"/>
              <a:gd name="connsiteY266-5736" fmla="*/ 5336690 h 5641173"/>
              <a:gd name="connsiteX267-5737" fmla="*/ 215763 w 11243827"/>
              <a:gd name="connsiteY267-5738" fmla="*/ 5332575 h 5641173"/>
              <a:gd name="connsiteX268-5739" fmla="*/ 205927 w 11243827"/>
              <a:gd name="connsiteY268-5740" fmla="*/ 5339672 h 5641173"/>
              <a:gd name="connsiteX269-5741" fmla="*/ 194189 w 11243827"/>
              <a:gd name="connsiteY269-5742" fmla="*/ 5343588 h 5641173"/>
              <a:gd name="connsiteX270-5743" fmla="*/ 192552 w 11243827"/>
              <a:gd name="connsiteY270-5744" fmla="*/ 5342845 h 5641173"/>
              <a:gd name="connsiteX271-5745" fmla="*/ 178320 w 11243827"/>
              <a:gd name="connsiteY271-5746" fmla="*/ 5343766 h 5641173"/>
              <a:gd name="connsiteX272-5747" fmla="*/ 175596 w 11243827"/>
              <a:gd name="connsiteY272-5748" fmla="*/ 5346411 h 5641173"/>
              <a:gd name="connsiteX273-5749" fmla="*/ 165951 w 11243827"/>
              <a:gd name="connsiteY273-5750" fmla="*/ 5347808 h 5641173"/>
              <a:gd name="connsiteX274-5751" fmla="*/ 147287 w 11243827"/>
              <a:gd name="connsiteY274-5752" fmla="*/ 5352625 h 5641173"/>
              <a:gd name="connsiteX275-5753" fmla="*/ 143484 w 11243827"/>
              <a:gd name="connsiteY275-5754" fmla="*/ 5351591 h 5641173"/>
              <a:gd name="connsiteX276-5755" fmla="*/ 114847 w 11243827"/>
              <a:gd name="connsiteY276-5756" fmla="*/ 5355844 h 5641173"/>
              <a:gd name="connsiteX277-5757" fmla="*/ 114306 w 11243827"/>
              <a:gd name="connsiteY277-5758" fmla="*/ 5354983 h 5641173"/>
              <a:gd name="connsiteX278-5759" fmla="*/ 105588 w 11243827"/>
              <a:gd name="connsiteY278-5760" fmla="*/ 5352169 h 5641173"/>
              <a:gd name="connsiteX279-5761" fmla="*/ 89264 w 11243827"/>
              <a:gd name="connsiteY279-5762" fmla="*/ 5348886 h 5641173"/>
              <a:gd name="connsiteX280-5763" fmla="*/ 49794 w 11243827"/>
              <a:gd name="connsiteY280-5764" fmla="*/ 5329950 h 5641173"/>
              <a:gd name="connsiteX281-5765" fmla="*/ 19924 w 11243827"/>
              <a:gd name="connsiteY281-5766" fmla="*/ 5334282 h 5641173"/>
              <a:gd name="connsiteX282-5767" fmla="*/ 13819 w 11243827"/>
              <a:gd name="connsiteY282-5768" fmla="*/ 5334653 h 5641173"/>
              <a:gd name="connsiteX283-5769" fmla="*/ 13657 w 11243827"/>
              <a:gd name="connsiteY283-5770" fmla="*/ 5334455 h 5641173"/>
              <a:gd name="connsiteX284-5771" fmla="*/ 7139 w 11243827"/>
              <a:gd name="connsiteY284-5772" fmla="*/ 5334438 h 5641173"/>
              <a:gd name="connsiteX285-5773" fmla="*/ 2684 w 11243827"/>
              <a:gd name="connsiteY285-5774" fmla="*/ 5335333 h 5641173"/>
              <a:gd name="connsiteX286-5775" fmla="*/ 0 w 11243827"/>
              <a:gd name="connsiteY286-5776" fmla="*/ 5335496 h 5641173"/>
              <a:gd name="connsiteX287-5777" fmla="*/ 0 w 11243827"/>
              <a:gd name="connsiteY287-5778" fmla="*/ 10592 h 5641173"/>
              <a:gd name="connsiteX288-5779" fmla="*/ 11243827 w 11243827"/>
              <a:gd name="connsiteY288-5780" fmla="*/ 0 h 5641173"/>
              <a:gd name="connsiteX0-5781" fmla="*/ 11243827 w 11243827"/>
              <a:gd name="connsiteY0-5782" fmla="*/ 0 h 5687273"/>
              <a:gd name="connsiteX1-5783" fmla="*/ 11243827 w 11243827"/>
              <a:gd name="connsiteY1-5784" fmla="*/ 1470035 h 5687273"/>
              <a:gd name="connsiteX2-5785" fmla="*/ 11243827 w 11243827"/>
              <a:gd name="connsiteY2-5786" fmla="*/ 5001571 h 5687273"/>
              <a:gd name="connsiteX3-5787" fmla="*/ 11243827 w 11243827"/>
              <a:gd name="connsiteY3-5788" fmla="*/ 5209610 h 5687273"/>
              <a:gd name="connsiteX4-5789" fmla="*/ 11240675 w 11243827"/>
              <a:gd name="connsiteY4-5790" fmla="*/ 5210442 h 5687273"/>
              <a:gd name="connsiteX5-5791" fmla="*/ 11179959 w 11243827"/>
              <a:gd name="connsiteY5-5792" fmla="*/ 5221199 h 5687273"/>
              <a:gd name="connsiteX6-5793" fmla="*/ 11105493 w 11243827"/>
              <a:gd name="connsiteY6-5794" fmla="*/ 5259905 h 5687273"/>
              <a:gd name="connsiteX7-5795" fmla="*/ 11078640 w 11243827"/>
              <a:gd name="connsiteY7-5796" fmla="*/ 5263531 h 5687273"/>
              <a:gd name="connsiteX8-5797" fmla="*/ 11079616 w 11243827"/>
              <a:gd name="connsiteY8-5798" fmla="*/ 5270380 h 5687273"/>
              <a:gd name="connsiteX9-5799" fmla="*/ 11069641 w 11243827"/>
              <a:gd name="connsiteY9-5800" fmla="*/ 5270884 h 5687273"/>
              <a:gd name="connsiteX10-5801" fmla="*/ 11047377 w 11243827"/>
              <a:gd name="connsiteY10-5802" fmla="*/ 5271051 h 5687273"/>
              <a:gd name="connsiteX11-5803" fmla="*/ 10980705 w 11243827"/>
              <a:gd name="connsiteY11-5804" fmla="*/ 5272951 h 5687273"/>
              <a:gd name="connsiteX12-5805" fmla="*/ 10962514 w 11243827"/>
              <a:gd name="connsiteY12-5806" fmla="*/ 5286084 h 5687273"/>
              <a:gd name="connsiteX13-5807" fmla="*/ 10945307 w 11243827"/>
              <a:gd name="connsiteY13-5808" fmla="*/ 5286290 h 5687273"/>
              <a:gd name="connsiteX14-5809" fmla="*/ 10845516 w 11243827"/>
              <a:gd name="connsiteY14-5810" fmla="*/ 5303894 h 5687273"/>
              <a:gd name="connsiteX15-5811" fmla="*/ 10831795 w 11243827"/>
              <a:gd name="connsiteY15-5812" fmla="*/ 5305210 h 5687273"/>
              <a:gd name="connsiteX16-5813" fmla="*/ 10824365 w 11243827"/>
              <a:gd name="connsiteY16-5814" fmla="*/ 5311111 h 5687273"/>
              <a:gd name="connsiteX17-5815" fmla="*/ 10797756 w 11243827"/>
              <a:gd name="connsiteY17-5816" fmla="*/ 5312285 h 5687273"/>
              <a:gd name="connsiteX18-5817" fmla="*/ 10796525 w 11243827"/>
              <a:gd name="connsiteY18-5818" fmla="*/ 5315645 h 5687273"/>
              <a:gd name="connsiteX19-5819" fmla="*/ 10709063 w 11243827"/>
              <a:gd name="connsiteY19-5820" fmla="*/ 5344492 h 5687273"/>
              <a:gd name="connsiteX20-5821" fmla="*/ 10694078 w 11243827"/>
              <a:gd name="connsiteY20-5822" fmla="*/ 5349258 h 5687273"/>
              <a:gd name="connsiteX21-5823" fmla="*/ 10681131 w 11243827"/>
              <a:gd name="connsiteY21-5824" fmla="*/ 5347812 h 5687273"/>
              <a:gd name="connsiteX22-5825" fmla="*/ 10609448 w 11243827"/>
              <a:gd name="connsiteY22-5826" fmla="*/ 5351931 h 5687273"/>
              <a:gd name="connsiteX23-5827" fmla="*/ 10592397 w 11243827"/>
              <a:gd name="connsiteY23-5828" fmla="*/ 5349402 h 5687273"/>
              <a:gd name="connsiteX24-5829" fmla="*/ 10585227 w 11243827"/>
              <a:gd name="connsiteY24-5830" fmla="*/ 5344063 h 5687273"/>
              <a:gd name="connsiteX25-5831" fmla="*/ 10557472 w 11243827"/>
              <a:gd name="connsiteY25-5832" fmla="*/ 5354151 h 5687273"/>
              <a:gd name="connsiteX26-5833" fmla="*/ 10514646 w 11243827"/>
              <a:gd name="connsiteY26-5834" fmla="*/ 5361064 h 5687273"/>
              <a:gd name="connsiteX27-5835" fmla="*/ 10494292 w 11243827"/>
              <a:gd name="connsiteY27-5836" fmla="*/ 5366054 h 5687273"/>
              <a:gd name="connsiteX28-5837" fmla="*/ 10477869 w 11243827"/>
              <a:gd name="connsiteY28-5838" fmla="*/ 5363025 h 5687273"/>
              <a:gd name="connsiteX29-5839" fmla="*/ 10384411 w 11243827"/>
              <a:gd name="connsiteY29-5840" fmla="*/ 5362257 h 5687273"/>
              <a:gd name="connsiteX30-5841" fmla="*/ 10362921 w 11243827"/>
              <a:gd name="connsiteY30-5842" fmla="*/ 5357444 h 5687273"/>
              <a:gd name="connsiteX31-5843" fmla="*/ 10352736 w 11243827"/>
              <a:gd name="connsiteY31-5844" fmla="*/ 5347851 h 5687273"/>
              <a:gd name="connsiteX32-5845" fmla="*/ 10344754 w 11243827"/>
              <a:gd name="connsiteY32-5846" fmla="*/ 5351272 h 5687273"/>
              <a:gd name="connsiteX33-5847" fmla="*/ 10288226 w 11243827"/>
              <a:gd name="connsiteY33-5848" fmla="*/ 5351613 h 5687273"/>
              <a:gd name="connsiteX34-5849" fmla="*/ 10251350 w 11243827"/>
              <a:gd name="connsiteY34-5850" fmla="*/ 5352711 h 5687273"/>
              <a:gd name="connsiteX35-5851" fmla="*/ 10249108 w 11243827"/>
              <a:gd name="connsiteY35-5852" fmla="*/ 5365881 h 5687273"/>
              <a:gd name="connsiteX36-5853" fmla="*/ 10216272 w 11243827"/>
              <a:gd name="connsiteY36-5854" fmla="*/ 5370573 h 5687273"/>
              <a:gd name="connsiteX37-5855" fmla="*/ 10181278 w 11243827"/>
              <a:gd name="connsiteY37-5856" fmla="*/ 5362119 h 5687273"/>
              <a:gd name="connsiteX38-5857" fmla="*/ 10140033 w 11243827"/>
              <a:gd name="connsiteY38-5858" fmla="*/ 5363304 h 5687273"/>
              <a:gd name="connsiteX39-5859" fmla="*/ 10115353 w 11243827"/>
              <a:gd name="connsiteY39-5860" fmla="*/ 5363869 h 5687273"/>
              <a:gd name="connsiteX40-5861" fmla="*/ 10050578 w 11243827"/>
              <a:gd name="connsiteY40-5862" fmla="*/ 5376153 h 5687273"/>
              <a:gd name="connsiteX41-5863" fmla="*/ 9945478 w 11243827"/>
              <a:gd name="connsiteY41-5864" fmla="*/ 5422859 h 5687273"/>
              <a:gd name="connsiteX42-5865" fmla="*/ 9912481 w 11243827"/>
              <a:gd name="connsiteY42-5866" fmla="*/ 5429477 h 5687273"/>
              <a:gd name="connsiteX43-5867" fmla="*/ 9906713 w 11243827"/>
              <a:gd name="connsiteY43-5868" fmla="*/ 5426784 h 5687273"/>
              <a:gd name="connsiteX44-5869" fmla="*/ 9742436 w 11243827"/>
              <a:gd name="connsiteY44-5870" fmla="*/ 5454834 h 5687273"/>
              <a:gd name="connsiteX45-5871" fmla="*/ 9713044 w 11243827"/>
              <a:gd name="connsiteY45-5872" fmla="*/ 5456476 h 5687273"/>
              <a:gd name="connsiteX46-5873" fmla="*/ 9691033 w 11243827"/>
              <a:gd name="connsiteY46-5874" fmla="*/ 5455451 h 5687273"/>
              <a:gd name="connsiteX47-5875" fmla="*/ 9638355 w 11243827"/>
              <a:gd name="connsiteY47-5876" fmla="*/ 5464794 h 5687273"/>
              <a:gd name="connsiteX48-5877" fmla="*/ 9552434 w 11243827"/>
              <a:gd name="connsiteY48-5878" fmla="*/ 5485280 h 5687273"/>
              <a:gd name="connsiteX49-5879" fmla="*/ 9533883 w 11243827"/>
              <a:gd name="connsiteY49-5880" fmla="*/ 5488516 h 5687273"/>
              <a:gd name="connsiteX50-5881" fmla="*/ 9516916 w 11243827"/>
              <a:gd name="connsiteY50-5882" fmla="*/ 5486828 h 5687273"/>
              <a:gd name="connsiteX51-5883" fmla="*/ 9512093 w 11243827"/>
              <a:gd name="connsiteY51-5884" fmla="*/ 5482541 h 5687273"/>
              <a:gd name="connsiteX52-5885" fmla="*/ 9501725 w 11243827"/>
              <a:gd name="connsiteY52-5886" fmla="*/ 5483603 h 5687273"/>
              <a:gd name="connsiteX53-5887" fmla="*/ 9498754 w 11243827"/>
              <a:gd name="connsiteY53-5888" fmla="*/ 5482951 h 5687273"/>
              <a:gd name="connsiteX54-5889" fmla="*/ 9481932 w 11243827"/>
              <a:gd name="connsiteY54-5890" fmla="*/ 5480151 h 5687273"/>
              <a:gd name="connsiteX55-5891" fmla="*/ 9451321 w 11243827"/>
              <a:gd name="connsiteY55-5892" fmla="*/ 5497375 h 5687273"/>
              <a:gd name="connsiteX56-5893" fmla="*/ 9409298 w 11243827"/>
              <a:gd name="connsiteY56-5894" fmla="*/ 5499478 h 5687273"/>
              <a:gd name="connsiteX57-5895" fmla="*/ 9257007 w 11243827"/>
              <a:gd name="connsiteY57-5896" fmla="*/ 5537183 h 5687273"/>
              <a:gd name="connsiteX58-5897" fmla="*/ 9229078 w 11243827"/>
              <a:gd name="connsiteY58-5898" fmla="*/ 5524154 h 5687273"/>
              <a:gd name="connsiteX59-5899" fmla="*/ 9165105 w 11243827"/>
              <a:gd name="connsiteY59-5900" fmla="*/ 5532892 h 5687273"/>
              <a:gd name="connsiteX60-5901" fmla="*/ 9077301 w 11243827"/>
              <a:gd name="connsiteY60-5902" fmla="*/ 5580356 h 5687273"/>
              <a:gd name="connsiteX61-5903" fmla="*/ 8960065 w 11243827"/>
              <a:gd name="connsiteY61-5904" fmla="*/ 5597982 h 5687273"/>
              <a:gd name="connsiteX62-5905" fmla="*/ 8953536 w 11243827"/>
              <a:gd name="connsiteY62-5906" fmla="*/ 5606638 h 5687273"/>
              <a:gd name="connsiteX63-5907" fmla="*/ 8943907 w 11243827"/>
              <a:gd name="connsiteY63-5908" fmla="*/ 5612541 h 5687273"/>
              <a:gd name="connsiteX64-5909" fmla="*/ 8942046 w 11243827"/>
              <a:gd name="connsiteY64-5910" fmla="*/ 5612112 h 5687273"/>
              <a:gd name="connsiteX65-5911" fmla="*/ 8928824 w 11243827"/>
              <a:gd name="connsiteY65-5912" fmla="*/ 5615549 h 5687273"/>
              <a:gd name="connsiteX66-5913" fmla="*/ 8927294 w 11243827"/>
              <a:gd name="connsiteY66-5914" fmla="*/ 5618607 h 5687273"/>
              <a:gd name="connsiteX67-5915" fmla="*/ 8918651 w 11243827"/>
              <a:gd name="connsiteY67-5916" fmla="*/ 5621688 h 5687273"/>
              <a:gd name="connsiteX68-5917" fmla="*/ 8902772 w 11243827"/>
              <a:gd name="connsiteY68-5918" fmla="*/ 5629703 h 5687273"/>
              <a:gd name="connsiteX69-5919" fmla="*/ 8898724 w 11243827"/>
              <a:gd name="connsiteY69-5920" fmla="*/ 5629379 h 5687273"/>
              <a:gd name="connsiteX70-5921" fmla="*/ 8873099 w 11243827"/>
              <a:gd name="connsiteY70-5922" fmla="*/ 5638628 h 5687273"/>
              <a:gd name="connsiteX71-5923" fmla="*/ 8872234 w 11243827"/>
              <a:gd name="connsiteY71-5924" fmla="*/ 5637889 h 5687273"/>
              <a:gd name="connsiteX72-5925" fmla="*/ 8862777 w 11243827"/>
              <a:gd name="connsiteY72-5926" fmla="*/ 5636711 h 5687273"/>
              <a:gd name="connsiteX73-5927" fmla="*/ 8845869 w 11243827"/>
              <a:gd name="connsiteY73-5928" fmla="*/ 5636436 h 5687273"/>
              <a:gd name="connsiteX74-5929" fmla="*/ 8800548 w 11243827"/>
              <a:gd name="connsiteY74-5930" fmla="*/ 5625084 h 5687273"/>
              <a:gd name="connsiteX75-5931" fmla="*/ 8773774 w 11243827"/>
              <a:gd name="connsiteY75-5932" fmla="*/ 5634630 h 5687273"/>
              <a:gd name="connsiteX76-5933" fmla="*/ 8698255 w 11243827"/>
              <a:gd name="connsiteY76-5934" fmla="*/ 5636083 h 5687273"/>
              <a:gd name="connsiteX77-5935" fmla="*/ 8619167 w 11243827"/>
              <a:gd name="connsiteY77-5936" fmla="*/ 5619130 h 5687273"/>
              <a:gd name="connsiteX78-5937" fmla="*/ 8539822 w 11243827"/>
              <a:gd name="connsiteY78-5938" fmla="*/ 5616905 h 5687273"/>
              <a:gd name="connsiteX79-5939" fmla="*/ 8511094 w 11243827"/>
              <a:gd name="connsiteY79-5940" fmla="*/ 5617360 h 5687273"/>
              <a:gd name="connsiteX80-5941" fmla="*/ 8459886 w 11243827"/>
              <a:gd name="connsiteY80-5942" fmla="*/ 5612612 h 5687273"/>
              <a:gd name="connsiteX81-5943" fmla="*/ 8436432 w 11243827"/>
              <a:gd name="connsiteY81-5944" fmla="*/ 5606990 h 5687273"/>
              <a:gd name="connsiteX82-5945" fmla="*/ 8435403 w 11243827"/>
              <a:gd name="connsiteY82-5946" fmla="*/ 5607336 h 5687273"/>
              <a:gd name="connsiteX83-5947" fmla="*/ 8433307 w 11243827"/>
              <a:gd name="connsiteY83-5948" fmla="*/ 5604917 h 5687273"/>
              <a:gd name="connsiteX84-5949" fmla="*/ 8428968 w 11243827"/>
              <a:gd name="connsiteY84-5950" fmla="*/ 5603796 h 5687273"/>
              <a:gd name="connsiteX85-5951" fmla="*/ 8417124 w 11243827"/>
              <a:gd name="connsiteY85-5952" fmla="*/ 5604518 h 5687273"/>
              <a:gd name="connsiteX86-5953" fmla="*/ 8412669 w 11243827"/>
              <a:gd name="connsiteY86-5954" fmla="*/ 5605413 h 5687273"/>
              <a:gd name="connsiteX87-5955" fmla="*/ 8406152 w 11243827"/>
              <a:gd name="connsiteY87-5956" fmla="*/ 5605396 h 5687273"/>
              <a:gd name="connsiteX88-5957" fmla="*/ 8405989 w 11243827"/>
              <a:gd name="connsiteY88-5958" fmla="*/ 5605197 h 5687273"/>
              <a:gd name="connsiteX89-5959" fmla="*/ 8399884 w 11243827"/>
              <a:gd name="connsiteY89-5960" fmla="*/ 5605568 h 5687273"/>
              <a:gd name="connsiteX90-5961" fmla="*/ 8370014 w 11243827"/>
              <a:gd name="connsiteY90-5962" fmla="*/ 5609900 h 5687273"/>
              <a:gd name="connsiteX91-5963" fmla="*/ 8330544 w 11243827"/>
              <a:gd name="connsiteY91-5964" fmla="*/ 5590964 h 5687273"/>
              <a:gd name="connsiteX92-5965" fmla="*/ 8314221 w 11243827"/>
              <a:gd name="connsiteY92-5966" fmla="*/ 5587682 h 5687273"/>
              <a:gd name="connsiteX93-5967" fmla="*/ 8305502 w 11243827"/>
              <a:gd name="connsiteY93-5968" fmla="*/ 5584868 h 5687273"/>
              <a:gd name="connsiteX94-5969" fmla="*/ 8304962 w 11243827"/>
              <a:gd name="connsiteY94-5970" fmla="*/ 5584007 h 5687273"/>
              <a:gd name="connsiteX95-5971" fmla="*/ 8276324 w 11243827"/>
              <a:gd name="connsiteY95-5972" fmla="*/ 5588260 h 5687273"/>
              <a:gd name="connsiteX96-5973" fmla="*/ 8272522 w 11243827"/>
              <a:gd name="connsiteY96-5974" fmla="*/ 5587226 h 5687273"/>
              <a:gd name="connsiteX97-5975" fmla="*/ 8253857 w 11243827"/>
              <a:gd name="connsiteY97-5976" fmla="*/ 5592043 h 5687273"/>
              <a:gd name="connsiteX98-5977" fmla="*/ 8244212 w 11243827"/>
              <a:gd name="connsiteY98-5978" fmla="*/ 5593439 h 5687273"/>
              <a:gd name="connsiteX99-5979" fmla="*/ 8241488 w 11243827"/>
              <a:gd name="connsiteY99-5980" fmla="*/ 5596085 h 5687273"/>
              <a:gd name="connsiteX100-5981" fmla="*/ 8227256 w 11243827"/>
              <a:gd name="connsiteY100-5982" fmla="*/ 5597005 h 5687273"/>
              <a:gd name="connsiteX101-5983" fmla="*/ 8225619 w 11243827"/>
              <a:gd name="connsiteY101-5984" fmla="*/ 5596262 h 5687273"/>
              <a:gd name="connsiteX102-5985" fmla="*/ 8213882 w 11243827"/>
              <a:gd name="connsiteY102-5986" fmla="*/ 5600179 h 5687273"/>
              <a:gd name="connsiteX103-5987" fmla="*/ 8204045 w 11243827"/>
              <a:gd name="connsiteY103-5988" fmla="*/ 5607275 h 5687273"/>
              <a:gd name="connsiteX104-5989" fmla="*/ 8082989 w 11243827"/>
              <a:gd name="connsiteY104-5990" fmla="*/ 5603160 h 5687273"/>
              <a:gd name="connsiteX105-5991" fmla="*/ 7976942 w 11243827"/>
              <a:gd name="connsiteY105-5992" fmla="*/ 5598455 h 5687273"/>
              <a:gd name="connsiteX106-5993" fmla="*/ 7915584 w 11243827"/>
              <a:gd name="connsiteY106-5994" fmla="*/ 5684635 h 5687273"/>
              <a:gd name="connsiteX107-5995" fmla="*/ 7727691 w 11243827"/>
              <a:gd name="connsiteY107-5996" fmla="*/ 5621064 h 5687273"/>
              <a:gd name="connsiteX108-5997" fmla="*/ 7685998 w 11243827"/>
              <a:gd name="connsiteY108-5998" fmla="*/ 5615564 h 5687273"/>
              <a:gd name="connsiteX109-5999" fmla="*/ 7649302 w 11243827"/>
              <a:gd name="connsiteY109-6000" fmla="*/ 5626541 h 5687273"/>
              <a:gd name="connsiteX110-6001" fmla="*/ 7634083 w 11243827"/>
              <a:gd name="connsiteY110-6002" fmla="*/ 5620862 h 5687273"/>
              <a:gd name="connsiteX111-6003" fmla="*/ 7631455 w 11243827"/>
              <a:gd name="connsiteY111-6004" fmla="*/ 5619708 h 5687273"/>
              <a:gd name="connsiteX112-6005" fmla="*/ 7620952 w 11243827"/>
              <a:gd name="connsiteY112-6006" fmla="*/ 5618872 h 5687273"/>
              <a:gd name="connsiteX113-6007" fmla="*/ 7617992 w 11243827"/>
              <a:gd name="connsiteY113-6008" fmla="*/ 5613914 h 5687273"/>
              <a:gd name="connsiteX114-6009" fmla="*/ 7602182 w 11243827"/>
              <a:gd name="connsiteY114-6010" fmla="*/ 5609271 h 5687273"/>
              <a:gd name="connsiteX115-6011" fmla="*/ 7582847 w 11243827"/>
              <a:gd name="connsiteY115-6012" fmla="*/ 5609047 h 5687273"/>
              <a:gd name="connsiteX116-6013" fmla="*/ 7514158 w 11243827"/>
              <a:gd name="connsiteY116-6014" fmla="*/ 5607737 h 5687273"/>
              <a:gd name="connsiteX117-6015" fmla="*/ 7502955 w 11243827"/>
              <a:gd name="connsiteY117-6016" fmla="*/ 5610415 h 5687273"/>
              <a:gd name="connsiteX118-6017" fmla="*/ 7466391 w 11243827"/>
              <a:gd name="connsiteY118-6018" fmla="*/ 5605949 h 5687273"/>
              <a:gd name="connsiteX119-6019" fmla="*/ 7433806 w 11243827"/>
              <a:gd name="connsiteY119-6020" fmla="*/ 5604945 h 5687273"/>
              <a:gd name="connsiteX120-6021" fmla="*/ 7412693 w 11243827"/>
              <a:gd name="connsiteY120-6022" fmla="*/ 5607075 h 5687273"/>
              <a:gd name="connsiteX121-6023" fmla="*/ 7407159 w 11243827"/>
              <a:gd name="connsiteY121-6024" fmla="*/ 5605310 h 5687273"/>
              <a:gd name="connsiteX122-6025" fmla="*/ 7385900 w 11243827"/>
              <a:gd name="connsiteY122-6026" fmla="*/ 5604171 h 5687273"/>
              <a:gd name="connsiteX123-6027" fmla="*/ 7375071 w 11243827"/>
              <a:gd name="connsiteY123-6028" fmla="*/ 5606788 h 5687273"/>
              <a:gd name="connsiteX124-6029" fmla="*/ 7364382 w 11243827"/>
              <a:gd name="connsiteY124-6030" fmla="*/ 5600762 h 5687273"/>
              <a:gd name="connsiteX125-6031" fmla="*/ 7361770 w 11243827"/>
              <a:gd name="connsiteY125-6032" fmla="*/ 5596347 h 5687273"/>
              <a:gd name="connsiteX126-6033" fmla="*/ 7346641 w 11243827"/>
              <a:gd name="connsiteY126-6034" fmla="*/ 5598329 h 5687273"/>
              <a:gd name="connsiteX127-6035" fmla="*/ 7334238 w 11243827"/>
              <a:gd name="connsiteY127-6036" fmla="*/ 5594014 h 5687273"/>
              <a:gd name="connsiteX128-6037" fmla="*/ 7323426 w 11243827"/>
              <a:gd name="connsiteY128-6038" fmla="*/ 5596835 h 5687273"/>
              <a:gd name="connsiteX129-6039" fmla="*/ 7318938 w 11243827"/>
              <a:gd name="connsiteY129-6040" fmla="*/ 5596200 h 5687273"/>
              <a:gd name="connsiteX130-6041" fmla="*/ 7307784 w 11243827"/>
              <a:gd name="connsiteY130-6042" fmla="*/ 5594065 h 5687273"/>
              <a:gd name="connsiteX131-6043" fmla="*/ 7288540 w 11243827"/>
              <a:gd name="connsiteY131-6044" fmla="*/ 5589320 h 5687273"/>
              <a:gd name="connsiteX132-6045" fmla="*/ 7282537 w 11243827"/>
              <a:gd name="connsiteY132-6046" fmla="*/ 5588660 h 5687273"/>
              <a:gd name="connsiteX133-6047" fmla="*/ 7269466 w 11243827"/>
              <a:gd name="connsiteY133-6048" fmla="*/ 5581404 h 5687273"/>
              <a:gd name="connsiteX134-6049" fmla="*/ 7244165 w 11243827"/>
              <a:gd name="connsiteY134-6050" fmla="*/ 5575200 h 5687273"/>
              <a:gd name="connsiteX135-6051" fmla="*/ 7199619 w 11243827"/>
              <a:gd name="connsiteY135-6052" fmla="*/ 5553550 h 5687273"/>
              <a:gd name="connsiteX136-6053" fmla="*/ 7173434 w 11243827"/>
              <a:gd name="connsiteY136-6054" fmla="*/ 5543219 h 5687273"/>
              <a:gd name="connsiteX137-6055" fmla="*/ 7155718 w 11243827"/>
              <a:gd name="connsiteY137-6056" fmla="*/ 5533697 h 5687273"/>
              <a:gd name="connsiteX138-6057" fmla="*/ 7103430 w 11243827"/>
              <a:gd name="connsiteY138-6058" fmla="*/ 5520249 h 5687273"/>
              <a:gd name="connsiteX139-6059" fmla="*/ 7013746 w 11243827"/>
              <a:gd name="connsiteY139-6060" fmla="*/ 5502470 h 5687273"/>
              <a:gd name="connsiteX140-6061" fmla="*/ 6995379 w 11243827"/>
              <a:gd name="connsiteY140-6062" fmla="*/ 5497693 h 5687273"/>
              <a:gd name="connsiteX141-6063" fmla="*/ 6982475 w 11243827"/>
              <a:gd name="connsiteY141-6064" fmla="*/ 5489641 h 5687273"/>
              <a:gd name="connsiteX142-6065" fmla="*/ 6981994 w 11243827"/>
              <a:gd name="connsiteY142-6066" fmla="*/ 5484335 h 5687273"/>
              <a:gd name="connsiteX143-6067" fmla="*/ 6972355 w 11243827"/>
              <a:gd name="connsiteY143-6068" fmla="*/ 5481074 h 5687273"/>
              <a:gd name="connsiteX144-6069" fmla="*/ 6970394 w 11243827"/>
              <a:gd name="connsiteY144-6070" fmla="*/ 5479383 h 5687273"/>
              <a:gd name="connsiteX145-6071" fmla="*/ 6958543 w 11243827"/>
              <a:gd name="connsiteY145-6072" fmla="*/ 5470507 h 5687273"/>
              <a:gd name="connsiteX146-6073" fmla="*/ 6918276 w 11243827"/>
              <a:gd name="connsiteY146-6074" fmla="*/ 5472034 h 5687273"/>
              <a:gd name="connsiteX147-6075" fmla="*/ 6881046 w 11243827"/>
              <a:gd name="connsiteY147-6076" fmla="*/ 5457070 h 5687273"/>
              <a:gd name="connsiteX148-6077" fmla="*/ 6752164 w 11243827"/>
              <a:gd name="connsiteY148-6078" fmla="*/ 5425021 h 5687273"/>
              <a:gd name="connsiteX149-6079" fmla="*/ 6724964 w 11243827"/>
              <a:gd name="connsiteY149-6080" fmla="*/ 5414071 h 5687273"/>
              <a:gd name="connsiteX150-6081" fmla="*/ 6683286 w 11243827"/>
              <a:gd name="connsiteY150-6082" fmla="*/ 5405383 h 5687273"/>
              <a:gd name="connsiteX151-6083" fmla="*/ 6644277 w 11243827"/>
              <a:gd name="connsiteY151-6084" fmla="*/ 5429684 h 5687273"/>
              <a:gd name="connsiteX152-6085" fmla="*/ 6532914 w 11243827"/>
              <a:gd name="connsiteY152-6086" fmla="*/ 5431205 h 5687273"/>
              <a:gd name="connsiteX153-6087" fmla="*/ 6307459 w 11243827"/>
              <a:gd name="connsiteY153-6088" fmla="*/ 5467087 h 5687273"/>
              <a:gd name="connsiteX154-6089" fmla="*/ 6196243 w 11243827"/>
              <a:gd name="connsiteY154-6090" fmla="*/ 5515042 h 5687273"/>
              <a:gd name="connsiteX155-6091" fmla="*/ 6099124 w 11243827"/>
              <a:gd name="connsiteY155-6092" fmla="*/ 5516848 h 5687273"/>
              <a:gd name="connsiteX156-6093" fmla="*/ 6016077 w 11243827"/>
              <a:gd name="connsiteY156-6094" fmla="*/ 5528642 h 5687273"/>
              <a:gd name="connsiteX157-6095" fmla="*/ 6004389 w 11243827"/>
              <a:gd name="connsiteY157-6096" fmla="*/ 5531206 h 5687273"/>
              <a:gd name="connsiteX158-6097" fmla="*/ 5933945 w 11243827"/>
              <a:gd name="connsiteY158-6098" fmla="*/ 5538840 h 5687273"/>
              <a:gd name="connsiteX159-6099" fmla="*/ 5883936 w 11243827"/>
              <a:gd name="connsiteY159-6100" fmla="*/ 5553807 h 5687273"/>
              <a:gd name="connsiteX160-6101" fmla="*/ 5798331 w 11243827"/>
              <a:gd name="connsiteY160-6102" fmla="*/ 5564248 h 5687273"/>
              <a:gd name="connsiteX161-6103" fmla="*/ 5712738 w 11243827"/>
              <a:gd name="connsiteY161-6104" fmla="*/ 5573120 h 5687273"/>
              <a:gd name="connsiteX162-6105" fmla="*/ 5681342 w 11243827"/>
              <a:gd name="connsiteY162-6106" fmla="*/ 5575621 h 5687273"/>
              <a:gd name="connsiteX163-6107" fmla="*/ 5627167 w 11243827"/>
              <a:gd name="connsiteY163-6108" fmla="*/ 5583215 h 5687273"/>
              <a:gd name="connsiteX164-6109" fmla="*/ 5591414 w 11243827"/>
              <a:gd name="connsiteY164-6110" fmla="*/ 5587695 h 5687273"/>
              <a:gd name="connsiteX165-6111" fmla="*/ 5583028 w 11243827"/>
              <a:gd name="connsiteY165-6112" fmla="*/ 5580877 h 5687273"/>
              <a:gd name="connsiteX166-6113" fmla="*/ 5549426 w 11243827"/>
              <a:gd name="connsiteY166-6114" fmla="*/ 5582858 h 5687273"/>
              <a:gd name="connsiteX167-6115" fmla="*/ 5519999 w 11243827"/>
              <a:gd name="connsiteY167-6116" fmla="*/ 5592246 h 5687273"/>
              <a:gd name="connsiteX168-6117" fmla="*/ 5480028 w 11243827"/>
              <a:gd name="connsiteY168-6118" fmla="*/ 5597282 h 5687273"/>
              <a:gd name="connsiteX169-6119" fmla="*/ 5456175 w 11243827"/>
              <a:gd name="connsiteY169-6120" fmla="*/ 5600371 h 5687273"/>
              <a:gd name="connsiteX170-6121" fmla="*/ 5388463 w 11243827"/>
              <a:gd name="connsiteY170-6122" fmla="*/ 5602638 h 5687273"/>
              <a:gd name="connsiteX171-6123" fmla="*/ 5265898 w 11243827"/>
              <a:gd name="connsiteY171-6124" fmla="*/ 5591830 h 5687273"/>
              <a:gd name="connsiteX172-6125" fmla="*/ 5231231 w 11243827"/>
              <a:gd name="connsiteY172-6126" fmla="*/ 5592790 h 5687273"/>
              <a:gd name="connsiteX173-6127" fmla="*/ 5226996 w 11243827"/>
              <a:gd name="connsiteY173-6128" fmla="*/ 5595040 h 5687273"/>
              <a:gd name="connsiteX174-6129" fmla="*/ 5175988 w 11243827"/>
              <a:gd name="connsiteY174-6130" fmla="*/ 5588131 h 5687273"/>
              <a:gd name="connsiteX175-6131" fmla="*/ 5107470 w 11243827"/>
              <a:gd name="connsiteY175-6132" fmla="*/ 5594771 h 5687273"/>
              <a:gd name="connsiteX176-6133" fmla="*/ 5027868 w 11243827"/>
              <a:gd name="connsiteY176-6134" fmla="*/ 5605624 h 5687273"/>
              <a:gd name="connsiteX177-6135" fmla="*/ 5007324 w 11243827"/>
              <a:gd name="connsiteY177-6136" fmla="*/ 5609209 h 5687273"/>
              <a:gd name="connsiteX178-6137" fmla="*/ 4952559 w 11243827"/>
              <a:gd name="connsiteY178-6138" fmla="*/ 5611402 h 5687273"/>
              <a:gd name="connsiteX179-6139" fmla="*/ 4826081 w 11243827"/>
              <a:gd name="connsiteY179-6140" fmla="*/ 5616191 h 5687273"/>
              <a:gd name="connsiteX180-6141" fmla="*/ 4823501 w 11243827"/>
              <a:gd name="connsiteY180-6142" fmla="*/ 5619174 h 5687273"/>
              <a:gd name="connsiteX181-6143" fmla="*/ 4813093 w 11243827"/>
              <a:gd name="connsiteY181-6144" fmla="*/ 5620026 h 5687273"/>
              <a:gd name="connsiteX182-6145" fmla="*/ 4810563 w 11243827"/>
              <a:gd name="connsiteY182-6146" fmla="*/ 5620787 h 5687273"/>
              <a:gd name="connsiteX183-6147" fmla="*/ 4795818 w 11243827"/>
              <a:gd name="connsiteY183-6148" fmla="*/ 5624618 h 5687273"/>
              <a:gd name="connsiteX184-6149" fmla="*/ 4758404 w 11243827"/>
              <a:gd name="connsiteY184-6150" fmla="*/ 5619510 h 5687273"/>
              <a:gd name="connsiteX185-6151" fmla="*/ 4717254 w 11243827"/>
              <a:gd name="connsiteY185-6152" fmla="*/ 5624155 h 5687273"/>
              <a:gd name="connsiteX186-6153" fmla="*/ 4591958 w 11243827"/>
              <a:gd name="connsiteY186-6154" fmla="*/ 5624710 h 5687273"/>
              <a:gd name="connsiteX187-6155" fmla="*/ 4476215 w 11243827"/>
              <a:gd name="connsiteY187-6156" fmla="*/ 5628210 h 5687273"/>
              <a:gd name="connsiteX188-6157" fmla="*/ 4425193 w 11243827"/>
              <a:gd name="connsiteY188-6158" fmla="*/ 5627414 h 5687273"/>
              <a:gd name="connsiteX189-6159" fmla="*/ 4383866 w 11243827"/>
              <a:gd name="connsiteY189-6160" fmla="*/ 5626546 h 5687273"/>
              <a:gd name="connsiteX190-6161" fmla="*/ 4385596 w 11243827"/>
              <a:gd name="connsiteY190-6162" fmla="*/ 5634646 h 5687273"/>
              <a:gd name="connsiteX191-6163" fmla="*/ 4360864 w 11243827"/>
              <a:gd name="connsiteY191-6164" fmla="*/ 5641173 h 5687273"/>
              <a:gd name="connsiteX192-6165" fmla="*/ 4328321 w 11243827"/>
              <a:gd name="connsiteY192-6166" fmla="*/ 5626332 h 5687273"/>
              <a:gd name="connsiteX193-6167" fmla="*/ 4309842 w 11243827"/>
              <a:gd name="connsiteY193-6168" fmla="*/ 5626471 h 5687273"/>
              <a:gd name="connsiteX194-6169" fmla="*/ 4277424 w 11243827"/>
              <a:gd name="connsiteY194-6170" fmla="*/ 5631598 h 5687273"/>
              <a:gd name="connsiteX195-6171" fmla="*/ 4266627 w 11243827"/>
              <a:gd name="connsiteY195-6172" fmla="*/ 5633969 h 5687273"/>
              <a:gd name="connsiteX196-6173" fmla="*/ 4185525 w 11243827"/>
              <a:gd name="connsiteY196-6174" fmla="*/ 5617508 h 5687273"/>
              <a:gd name="connsiteX197-6175" fmla="*/ 4177617 w 11243827"/>
              <a:gd name="connsiteY197-6176" fmla="*/ 5610903 h 5687273"/>
              <a:gd name="connsiteX198-6177" fmla="*/ 4136948 w 11243827"/>
              <a:gd name="connsiteY198-6178" fmla="*/ 5608031 h 5687273"/>
              <a:gd name="connsiteX199-6179" fmla="*/ 4132323 w 11243827"/>
              <a:gd name="connsiteY199-6180" fmla="*/ 5609784 h 5687273"/>
              <a:gd name="connsiteX200-6181" fmla="*/ 4098620 w 11243827"/>
              <a:gd name="connsiteY200-6182" fmla="*/ 5599672 h 5687273"/>
              <a:gd name="connsiteX201-6183" fmla="*/ 3963475 w 11243827"/>
              <a:gd name="connsiteY201-6184" fmla="*/ 5581841 h 5687273"/>
              <a:gd name="connsiteX202-6185" fmla="*/ 3703613 w 11243827"/>
              <a:gd name="connsiteY202-6186" fmla="*/ 5572482 h 5687273"/>
              <a:gd name="connsiteX203-6187" fmla="*/ 3432987 w 11243827"/>
              <a:gd name="connsiteY203-6188" fmla="*/ 5545768 h 5687273"/>
              <a:gd name="connsiteX204-6189" fmla="*/ 3176381 w 11243827"/>
              <a:gd name="connsiteY204-6190" fmla="*/ 5556110 h 5687273"/>
              <a:gd name="connsiteX205-6191" fmla="*/ 2710156 w 11243827"/>
              <a:gd name="connsiteY205-6192" fmla="*/ 5527517 h 5687273"/>
              <a:gd name="connsiteX206-6193" fmla="*/ 2550206 w 11243827"/>
              <a:gd name="connsiteY206-6194" fmla="*/ 5524958 h 5687273"/>
              <a:gd name="connsiteX207-6195" fmla="*/ 2443041 w 11243827"/>
              <a:gd name="connsiteY207-6196" fmla="*/ 5523990 h 5687273"/>
              <a:gd name="connsiteX208-6197" fmla="*/ 2435613 w 11243827"/>
              <a:gd name="connsiteY208-6198" fmla="*/ 5526704 h 5687273"/>
              <a:gd name="connsiteX209-6199" fmla="*/ 2405682 w 11243827"/>
              <a:gd name="connsiteY209-6200" fmla="*/ 5528307 h 5687273"/>
              <a:gd name="connsiteX210-6201" fmla="*/ 2397487 w 11243827"/>
              <a:gd name="connsiteY210-6202" fmla="*/ 5540337 h 5687273"/>
              <a:gd name="connsiteX211-6203" fmla="*/ 2297454 w 11243827"/>
              <a:gd name="connsiteY211-6204" fmla="*/ 5550765 h 5687273"/>
              <a:gd name="connsiteX212-6205" fmla="*/ 2056700 w 11243827"/>
              <a:gd name="connsiteY212-6206" fmla="*/ 5555489 h 5687273"/>
              <a:gd name="connsiteX213-6207" fmla="*/ 1878530 w 11243827"/>
              <a:gd name="connsiteY213-6208" fmla="*/ 5535330 h 5687273"/>
              <a:gd name="connsiteX214-6209" fmla="*/ 1859292 w 11243827"/>
              <a:gd name="connsiteY214-6210" fmla="*/ 5535461 h 5687273"/>
              <a:gd name="connsiteX215-6211" fmla="*/ 1835626 w 11243827"/>
              <a:gd name="connsiteY215-6212" fmla="*/ 5533793 h 5687273"/>
              <a:gd name="connsiteX216-6213" fmla="*/ 1798939 w 11243827"/>
              <a:gd name="connsiteY216-6214" fmla="*/ 5540285 h 5687273"/>
              <a:gd name="connsiteX217-6215" fmla="*/ 1779046 w 11243827"/>
              <a:gd name="connsiteY217-6216" fmla="*/ 5549949 h 5687273"/>
              <a:gd name="connsiteX218-6217" fmla="*/ 1772421 w 11243827"/>
              <a:gd name="connsiteY218-6218" fmla="*/ 5549018 h 5687273"/>
              <a:gd name="connsiteX219-6219" fmla="*/ 1772052 w 11243827"/>
              <a:gd name="connsiteY219-6220" fmla="*/ 5545689 h 5687273"/>
              <a:gd name="connsiteX220-6221" fmla="*/ 1711543 w 11243827"/>
              <a:gd name="connsiteY220-6222" fmla="*/ 5534558 h 5687273"/>
              <a:gd name="connsiteX221-6223" fmla="*/ 1698891 w 11243827"/>
              <a:gd name="connsiteY221-6224" fmla="*/ 5513187 h 5687273"/>
              <a:gd name="connsiteX222-6225" fmla="*/ 1538763 w 11243827"/>
              <a:gd name="connsiteY222-6226" fmla="*/ 5482781 h 5687273"/>
              <a:gd name="connsiteX223-6227" fmla="*/ 1501533 w 11243827"/>
              <a:gd name="connsiteY223-6228" fmla="*/ 5467817 h 5687273"/>
              <a:gd name="connsiteX224-6229" fmla="*/ 1461266 w 11243827"/>
              <a:gd name="connsiteY224-6230" fmla="*/ 5469343 h 5687273"/>
              <a:gd name="connsiteX225-6231" fmla="*/ 1449415 w 11243827"/>
              <a:gd name="connsiteY225-6232" fmla="*/ 5460467 h 5687273"/>
              <a:gd name="connsiteX226-6233" fmla="*/ 1447454 w 11243827"/>
              <a:gd name="connsiteY226-6234" fmla="*/ 5458776 h 5687273"/>
              <a:gd name="connsiteX227-6235" fmla="*/ 1437814 w 11243827"/>
              <a:gd name="connsiteY227-6236" fmla="*/ 5455515 h 5687273"/>
              <a:gd name="connsiteX228-6237" fmla="*/ 1437334 w 11243827"/>
              <a:gd name="connsiteY228-6238" fmla="*/ 5450209 h 5687273"/>
              <a:gd name="connsiteX229-6239" fmla="*/ 1424429 w 11243827"/>
              <a:gd name="connsiteY229-6240" fmla="*/ 5442157 h 5687273"/>
              <a:gd name="connsiteX230-6241" fmla="*/ 1406063 w 11243827"/>
              <a:gd name="connsiteY230-6242" fmla="*/ 5437380 h 5687273"/>
              <a:gd name="connsiteX231-6243" fmla="*/ 1316379 w 11243827"/>
              <a:gd name="connsiteY231-6244" fmla="*/ 5419601 h 5687273"/>
              <a:gd name="connsiteX232-6245" fmla="*/ 1264090 w 11243827"/>
              <a:gd name="connsiteY232-6246" fmla="*/ 5406153 h 5687273"/>
              <a:gd name="connsiteX233-6247" fmla="*/ 1246374 w 11243827"/>
              <a:gd name="connsiteY233-6248" fmla="*/ 5396631 h 5687273"/>
              <a:gd name="connsiteX234-6249" fmla="*/ 1220190 w 11243827"/>
              <a:gd name="connsiteY234-6250" fmla="*/ 5386301 h 5687273"/>
              <a:gd name="connsiteX235-6251" fmla="*/ 1175643 w 11243827"/>
              <a:gd name="connsiteY235-6252" fmla="*/ 5364651 h 5687273"/>
              <a:gd name="connsiteX236-6253" fmla="*/ 1150342 w 11243827"/>
              <a:gd name="connsiteY236-6254" fmla="*/ 5358447 h 5687273"/>
              <a:gd name="connsiteX237-6255" fmla="*/ 1137272 w 11243827"/>
              <a:gd name="connsiteY237-6256" fmla="*/ 5351191 h 5687273"/>
              <a:gd name="connsiteX238-6257" fmla="*/ 1131268 w 11243827"/>
              <a:gd name="connsiteY238-6258" fmla="*/ 5350530 h 5687273"/>
              <a:gd name="connsiteX239-6259" fmla="*/ 1112024 w 11243827"/>
              <a:gd name="connsiteY239-6260" fmla="*/ 5345786 h 5687273"/>
              <a:gd name="connsiteX240-6261" fmla="*/ 1100870 w 11243827"/>
              <a:gd name="connsiteY240-6262" fmla="*/ 5343651 h 5687273"/>
              <a:gd name="connsiteX241-6263" fmla="*/ 1096383 w 11243827"/>
              <a:gd name="connsiteY241-6264" fmla="*/ 5343015 h 5687273"/>
              <a:gd name="connsiteX242-6265" fmla="*/ 1085571 w 11243827"/>
              <a:gd name="connsiteY242-6266" fmla="*/ 5345836 h 5687273"/>
              <a:gd name="connsiteX243-6267" fmla="*/ 1073168 w 11243827"/>
              <a:gd name="connsiteY243-6268" fmla="*/ 5341521 h 5687273"/>
              <a:gd name="connsiteX244-6269" fmla="*/ 1058039 w 11243827"/>
              <a:gd name="connsiteY244-6270" fmla="*/ 5343504 h 5687273"/>
              <a:gd name="connsiteX245-6271" fmla="*/ 1055426 w 11243827"/>
              <a:gd name="connsiteY245-6272" fmla="*/ 5339088 h 5687273"/>
              <a:gd name="connsiteX246-6273" fmla="*/ 1044738 w 11243827"/>
              <a:gd name="connsiteY246-6274" fmla="*/ 5333063 h 5687273"/>
              <a:gd name="connsiteX247-6275" fmla="*/ 1033909 w 11243827"/>
              <a:gd name="connsiteY247-6276" fmla="*/ 5335680 h 5687273"/>
              <a:gd name="connsiteX248-6277" fmla="*/ 1012649 w 11243827"/>
              <a:gd name="connsiteY248-6278" fmla="*/ 5334541 h 5687273"/>
              <a:gd name="connsiteX249-6279" fmla="*/ 1007115 w 11243827"/>
              <a:gd name="connsiteY249-6280" fmla="*/ 5332775 h 5687273"/>
              <a:gd name="connsiteX250-6281" fmla="*/ 986002 w 11243827"/>
              <a:gd name="connsiteY250-6282" fmla="*/ 5334906 h 5687273"/>
              <a:gd name="connsiteX251-6283" fmla="*/ 953418 w 11243827"/>
              <a:gd name="connsiteY251-6284" fmla="*/ 5333901 h 5687273"/>
              <a:gd name="connsiteX252-6285" fmla="*/ 916854 w 11243827"/>
              <a:gd name="connsiteY252-6286" fmla="*/ 5329435 h 5687273"/>
              <a:gd name="connsiteX253-6287" fmla="*/ 905651 w 11243827"/>
              <a:gd name="connsiteY253-6288" fmla="*/ 5332114 h 5687273"/>
              <a:gd name="connsiteX254-6289" fmla="*/ 836961 w 11243827"/>
              <a:gd name="connsiteY254-6290" fmla="*/ 5330803 h 5687273"/>
              <a:gd name="connsiteX255-6291" fmla="*/ 817627 w 11243827"/>
              <a:gd name="connsiteY255-6292" fmla="*/ 5330580 h 5687273"/>
              <a:gd name="connsiteX256-6293" fmla="*/ 801817 w 11243827"/>
              <a:gd name="connsiteY256-6294" fmla="*/ 5325937 h 5687273"/>
              <a:gd name="connsiteX257-6295" fmla="*/ 798857 w 11243827"/>
              <a:gd name="connsiteY257-6296" fmla="*/ 5320979 h 5687273"/>
              <a:gd name="connsiteX258-6297" fmla="*/ 788354 w 11243827"/>
              <a:gd name="connsiteY258-6298" fmla="*/ 5320143 h 5687273"/>
              <a:gd name="connsiteX259-6299" fmla="*/ 785726 w 11243827"/>
              <a:gd name="connsiteY259-6300" fmla="*/ 5318989 h 5687273"/>
              <a:gd name="connsiteX260-6301" fmla="*/ 770507 w 11243827"/>
              <a:gd name="connsiteY260-6302" fmla="*/ 5313309 h 5687273"/>
              <a:gd name="connsiteX261-6303" fmla="*/ 733810 w 11243827"/>
              <a:gd name="connsiteY261-6304" fmla="*/ 5324286 h 5687273"/>
              <a:gd name="connsiteX262-6305" fmla="*/ 692117 w 11243827"/>
              <a:gd name="connsiteY262-6306" fmla="*/ 5318786 h 5687273"/>
              <a:gd name="connsiteX263-6307" fmla="*/ 528894 w 11243827"/>
              <a:gd name="connsiteY263-6308" fmla="*/ 5327578 h 5687273"/>
              <a:gd name="connsiteX264-6309" fmla="*/ 507005 w 11243827"/>
              <a:gd name="connsiteY264-6310" fmla="*/ 5310149 h 5687273"/>
              <a:gd name="connsiteX265-6311" fmla="*/ 441302 w 11243827"/>
              <a:gd name="connsiteY265-6312" fmla="*/ 5307062 h 5687273"/>
              <a:gd name="connsiteX266-6313" fmla="*/ 336819 w 11243827"/>
              <a:gd name="connsiteY266-6314" fmla="*/ 5336690 h 5687273"/>
              <a:gd name="connsiteX267-6315" fmla="*/ 215763 w 11243827"/>
              <a:gd name="connsiteY267-6316" fmla="*/ 5332575 h 5687273"/>
              <a:gd name="connsiteX268-6317" fmla="*/ 205927 w 11243827"/>
              <a:gd name="connsiteY268-6318" fmla="*/ 5339672 h 5687273"/>
              <a:gd name="connsiteX269-6319" fmla="*/ 194189 w 11243827"/>
              <a:gd name="connsiteY269-6320" fmla="*/ 5343588 h 5687273"/>
              <a:gd name="connsiteX270-6321" fmla="*/ 192552 w 11243827"/>
              <a:gd name="connsiteY270-6322" fmla="*/ 5342845 h 5687273"/>
              <a:gd name="connsiteX271-6323" fmla="*/ 178320 w 11243827"/>
              <a:gd name="connsiteY271-6324" fmla="*/ 5343766 h 5687273"/>
              <a:gd name="connsiteX272-6325" fmla="*/ 175596 w 11243827"/>
              <a:gd name="connsiteY272-6326" fmla="*/ 5346411 h 5687273"/>
              <a:gd name="connsiteX273-6327" fmla="*/ 165951 w 11243827"/>
              <a:gd name="connsiteY273-6328" fmla="*/ 5347808 h 5687273"/>
              <a:gd name="connsiteX274-6329" fmla="*/ 147287 w 11243827"/>
              <a:gd name="connsiteY274-6330" fmla="*/ 5352625 h 5687273"/>
              <a:gd name="connsiteX275-6331" fmla="*/ 143484 w 11243827"/>
              <a:gd name="connsiteY275-6332" fmla="*/ 5351591 h 5687273"/>
              <a:gd name="connsiteX276-6333" fmla="*/ 114847 w 11243827"/>
              <a:gd name="connsiteY276-6334" fmla="*/ 5355844 h 5687273"/>
              <a:gd name="connsiteX277-6335" fmla="*/ 114306 w 11243827"/>
              <a:gd name="connsiteY277-6336" fmla="*/ 5354983 h 5687273"/>
              <a:gd name="connsiteX278-6337" fmla="*/ 105588 w 11243827"/>
              <a:gd name="connsiteY278-6338" fmla="*/ 5352169 h 5687273"/>
              <a:gd name="connsiteX279-6339" fmla="*/ 89264 w 11243827"/>
              <a:gd name="connsiteY279-6340" fmla="*/ 5348886 h 5687273"/>
              <a:gd name="connsiteX280-6341" fmla="*/ 49794 w 11243827"/>
              <a:gd name="connsiteY280-6342" fmla="*/ 5329950 h 5687273"/>
              <a:gd name="connsiteX281-6343" fmla="*/ 19924 w 11243827"/>
              <a:gd name="connsiteY281-6344" fmla="*/ 5334282 h 5687273"/>
              <a:gd name="connsiteX282-6345" fmla="*/ 13819 w 11243827"/>
              <a:gd name="connsiteY282-6346" fmla="*/ 5334653 h 5687273"/>
              <a:gd name="connsiteX283-6347" fmla="*/ 13657 w 11243827"/>
              <a:gd name="connsiteY283-6348" fmla="*/ 5334455 h 5687273"/>
              <a:gd name="connsiteX284-6349" fmla="*/ 7139 w 11243827"/>
              <a:gd name="connsiteY284-6350" fmla="*/ 5334438 h 5687273"/>
              <a:gd name="connsiteX285-6351" fmla="*/ 2684 w 11243827"/>
              <a:gd name="connsiteY285-6352" fmla="*/ 5335333 h 5687273"/>
              <a:gd name="connsiteX286-6353" fmla="*/ 0 w 11243827"/>
              <a:gd name="connsiteY286-6354" fmla="*/ 5335496 h 5687273"/>
              <a:gd name="connsiteX287-6355" fmla="*/ 0 w 11243827"/>
              <a:gd name="connsiteY287-6356" fmla="*/ 10592 h 5687273"/>
              <a:gd name="connsiteX288-6357" fmla="*/ 11243827 w 11243827"/>
              <a:gd name="connsiteY288-6358" fmla="*/ 0 h 5687273"/>
              <a:gd name="connsiteX0-6359" fmla="*/ 11243827 w 11243827"/>
              <a:gd name="connsiteY0-6360" fmla="*/ 0 h 5641173"/>
              <a:gd name="connsiteX1-6361" fmla="*/ 11243827 w 11243827"/>
              <a:gd name="connsiteY1-6362" fmla="*/ 1470035 h 5641173"/>
              <a:gd name="connsiteX2-6363" fmla="*/ 11243827 w 11243827"/>
              <a:gd name="connsiteY2-6364" fmla="*/ 5001571 h 5641173"/>
              <a:gd name="connsiteX3-6365" fmla="*/ 11243827 w 11243827"/>
              <a:gd name="connsiteY3-6366" fmla="*/ 5209610 h 5641173"/>
              <a:gd name="connsiteX4-6367" fmla="*/ 11240675 w 11243827"/>
              <a:gd name="connsiteY4-6368" fmla="*/ 5210442 h 5641173"/>
              <a:gd name="connsiteX5-6369" fmla="*/ 11179959 w 11243827"/>
              <a:gd name="connsiteY5-6370" fmla="*/ 5221199 h 5641173"/>
              <a:gd name="connsiteX6-6371" fmla="*/ 11105493 w 11243827"/>
              <a:gd name="connsiteY6-6372" fmla="*/ 5259905 h 5641173"/>
              <a:gd name="connsiteX7-6373" fmla="*/ 11078640 w 11243827"/>
              <a:gd name="connsiteY7-6374" fmla="*/ 5263531 h 5641173"/>
              <a:gd name="connsiteX8-6375" fmla="*/ 11079616 w 11243827"/>
              <a:gd name="connsiteY8-6376" fmla="*/ 5270380 h 5641173"/>
              <a:gd name="connsiteX9-6377" fmla="*/ 11069641 w 11243827"/>
              <a:gd name="connsiteY9-6378" fmla="*/ 5270884 h 5641173"/>
              <a:gd name="connsiteX10-6379" fmla="*/ 11047377 w 11243827"/>
              <a:gd name="connsiteY10-6380" fmla="*/ 5271051 h 5641173"/>
              <a:gd name="connsiteX11-6381" fmla="*/ 10980705 w 11243827"/>
              <a:gd name="connsiteY11-6382" fmla="*/ 5272951 h 5641173"/>
              <a:gd name="connsiteX12-6383" fmla="*/ 10962514 w 11243827"/>
              <a:gd name="connsiteY12-6384" fmla="*/ 5286084 h 5641173"/>
              <a:gd name="connsiteX13-6385" fmla="*/ 10945307 w 11243827"/>
              <a:gd name="connsiteY13-6386" fmla="*/ 5286290 h 5641173"/>
              <a:gd name="connsiteX14-6387" fmla="*/ 10845516 w 11243827"/>
              <a:gd name="connsiteY14-6388" fmla="*/ 5303894 h 5641173"/>
              <a:gd name="connsiteX15-6389" fmla="*/ 10831795 w 11243827"/>
              <a:gd name="connsiteY15-6390" fmla="*/ 5305210 h 5641173"/>
              <a:gd name="connsiteX16-6391" fmla="*/ 10824365 w 11243827"/>
              <a:gd name="connsiteY16-6392" fmla="*/ 5311111 h 5641173"/>
              <a:gd name="connsiteX17-6393" fmla="*/ 10797756 w 11243827"/>
              <a:gd name="connsiteY17-6394" fmla="*/ 5312285 h 5641173"/>
              <a:gd name="connsiteX18-6395" fmla="*/ 10796525 w 11243827"/>
              <a:gd name="connsiteY18-6396" fmla="*/ 5315645 h 5641173"/>
              <a:gd name="connsiteX19-6397" fmla="*/ 10709063 w 11243827"/>
              <a:gd name="connsiteY19-6398" fmla="*/ 5344492 h 5641173"/>
              <a:gd name="connsiteX20-6399" fmla="*/ 10694078 w 11243827"/>
              <a:gd name="connsiteY20-6400" fmla="*/ 5349258 h 5641173"/>
              <a:gd name="connsiteX21-6401" fmla="*/ 10681131 w 11243827"/>
              <a:gd name="connsiteY21-6402" fmla="*/ 5347812 h 5641173"/>
              <a:gd name="connsiteX22-6403" fmla="*/ 10609448 w 11243827"/>
              <a:gd name="connsiteY22-6404" fmla="*/ 5351931 h 5641173"/>
              <a:gd name="connsiteX23-6405" fmla="*/ 10592397 w 11243827"/>
              <a:gd name="connsiteY23-6406" fmla="*/ 5349402 h 5641173"/>
              <a:gd name="connsiteX24-6407" fmla="*/ 10585227 w 11243827"/>
              <a:gd name="connsiteY24-6408" fmla="*/ 5344063 h 5641173"/>
              <a:gd name="connsiteX25-6409" fmla="*/ 10557472 w 11243827"/>
              <a:gd name="connsiteY25-6410" fmla="*/ 5354151 h 5641173"/>
              <a:gd name="connsiteX26-6411" fmla="*/ 10514646 w 11243827"/>
              <a:gd name="connsiteY26-6412" fmla="*/ 5361064 h 5641173"/>
              <a:gd name="connsiteX27-6413" fmla="*/ 10494292 w 11243827"/>
              <a:gd name="connsiteY27-6414" fmla="*/ 5366054 h 5641173"/>
              <a:gd name="connsiteX28-6415" fmla="*/ 10477869 w 11243827"/>
              <a:gd name="connsiteY28-6416" fmla="*/ 5363025 h 5641173"/>
              <a:gd name="connsiteX29-6417" fmla="*/ 10384411 w 11243827"/>
              <a:gd name="connsiteY29-6418" fmla="*/ 5362257 h 5641173"/>
              <a:gd name="connsiteX30-6419" fmla="*/ 10362921 w 11243827"/>
              <a:gd name="connsiteY30-6420" fmla="*/ 5357444 h 5641173"/>
              <a:gd name="connsiteX31-6421" fmla="*/ 10352736 w 11243827"/>
              <a:gd name="connsiteY31-6422" fmla="*/ 5347851 h 5641173"/>
              <a:gd name="connsiteX32-6423" fmla="*/ 10344754 w 11243827"/>
              <a:gd name="connsiteY32-6424" fmla="*/ 5351272 h 5641173"/>
              <a:gd name="connsiteX33-6425" fmla="*/ 10288226 w 11243827"/>
              <a:gd name="connsiteY33-6426" fmla="*/ 5351613 h 5641173"/>
              <a:gd name="connsiteX34-6427" fmla="*/ 10251350 w 11243827"/>
              <a:gd name="connsiteY34-6428" fmla="*/ 5352711 h 5641173"/>
              <a:gd name="connsiteX35-6429" fmla="*/ 10249108 w 11243827"/>
              <a:gd name="connsiteY35-6430" fmla="*/ 5365881 h 5641173"/>
              <a:gd name="connsiteX36-6431" fmla="*/ 10216272 w 11243827"/>
              <a:gd name="connsiteY36-6432" fmla="*/ 5370573 h 5641173"/>
              <a:gd name="connsiteX37-6433" fmla="*/ 10181278 w 11243827"/>
              <a:gd name="connsiteY37-6434" fmla="*/ 5362119 h 5641173"/>
              <a:gd name="connsiteX38-6435" fmla="*/ 10140033 w 11243827"/>
              <a:gd name="connsiteY38-6436" fmla="*/ 5363304 h 5641173"/>
              <a:gd name="connsiteX39-6437" fmla="*/ 10115353 w 11243827"/>
              <a:gd name="connsiteY39-6438" fmla="*/ 5363869 h 5641173"/>
              <a:gd name="connsiteX40-6439" fmla="*/ 10050578 w 11243827"/>
              <a:gd name="connsiteY40-6440" fmla="*/ 5376153 h 5641173"/>
              <a:gd name="connsiteX41-6441" fmla="*/ 9945478 w 11243827"/>
              <a:gd name="connsiteY41-6442" fmla="*/ 5422859 h 5641173"/>
              <a:gd name="connsiteX42-6443" fmla="*/ 9912481 w 11243827"/>
              <a:gd name="connsiteY42-6444" fmla="*/ 5429477 h 5641173"/>
              <a:gd name="connsiteX43-6445" fmla="*/ 9906713 w 11243827"/>
              <a:gd name="connsiteY43-6446" fmla="*/ 5426784 h 5641173"/>
              <a:gd name="connsiteX44-6447" fmla="*/ 9742436 w 11243827"/>
              <a:gd name="connsiteY44-6448" fmla="*/ 5454834 h 5641173"/>
              <a:gd name="connsiteX45-6449" fmla="*/ 9713044 w 11243827"/>
              <a:gd name="connsiteY45-6450" fmla="*/ 5456476 h 5641173"/>
              <a:gd name="connsiteX46-6451" fmla="*/ 9691033 w 11243827"/>
              <a:gd name="connsiteY46-6452" fmla="*/ 5455451 h 5641173"/>
              <a:gd name="connsiteX47-6453" fmla="*/ 9638355 w 11243827"/>
              <a:gd name="connsiteY47-6454" fmla="*/ 5464794 h 5641173"/>
              <a:gd name="connsiteX48-6455" fmla="*/ 9552434 w 11243827"/>
              <a:gd name="connsiteY48-6456" fmla="*/ 5485280 h 5641173"/>
              <a:gd name="connsiteX49-6457" fmla="*/ 9533883 w 11243827"/>
              <a:gd name="connsiteY49-6458" fmla="*/ 5488516 h 5641173"/>
              <a:gd name="connsiteX50-6459" fmla="*/ 9516916 w 11243827"/>
              <a:gd name="connsiteY50-6460" fmla="*/ 5486828 h 5641173"/>
              <a:gd name="connsiteX51-6461" fmla="*/ 9512093 w 11243827"/>
              <a:gd name="connsiteY51-6462" fmla="*/ 5482541 h 5641173"/>
              <a:gd name="connsiteX52-6463" fmla="*/ 9501725 w 11243827"/>
              <a:gd name="connsiteY52-6464" fmla="*/ 5483603 h 5641173"/>
              <a:gd name="connsiteX53-6465" fmla="*/ 9498754 w 11243827"/>
              <a:gd name="connsiteY53-6466" fmla="*/ 5482951 h 5641173"/>
              <a:gd name="connsiteX54-6467" fmla="*/ 9481932 w 11243827"/>
              <a:gd name="connsiteY54-6468" fmla="*/ 5480151 h 5641173"/>
              <a:gd name="connsiteX55-6469" fmla="*/ 9451321 w 11243827"/>
              <a:gd name="connsiteY55-6470" fmla="*/ 5497375 h 5641173"/>
              <a:gd name="connsiteX56-6471" fmla="*/ 9409298 w 11243827"/>
              <a:gd name="connsiteY56-6472" fmla="*/ 5499478 h 5641173"/>
              <a:gd name="connsiteX57-6473" fmla="*/ 9257007 w 11243827"/>
              <a:gd name="connsiteY57-6474" fmla="*/ 5537183 h 5641173"/>
              <a:gd name="connsiteX58-6475" fmla="*/ 9229078 w 11243827"/>
              <a:gd name="connsiteY58-6476" fmla="*/ 5524154 h 5641173"/>
              <a:gd name="connsiteX59-6477" fmla="*/ 9165105 w 11243827"/>
              <a:gd name="connsiteY59-6478" fmla="*/ 5532892 h 5641173"/>
              <a:gd name="connsiteX60-6479" fmla="*/ 9077301 w 11243827"/>
              <a:gd name="connsiteY60-6480" fmla="*/ 5580356 h 5641173"/>
              <a:gd name="connsiteX61-6481" fmla="*/ 8960065 w 11243827"/>
              <a:gd name="connsiteY61-6482" fmla="*/ 5597982 h 5641173"/>
              <a:gd name="connsiteX62-6483" fmla="*/ 8953536 w 11243827"/>
              <a:gd name="connsiteY62-6484" fmla="*/ 5606638 h 5641173"/>
              <a:gd name="connsiteX63-6485" fmla="*/ 8943907 w 11243827"/>
              <a:gd name="connsiteY63-6486" fmla="*/ 5612541 h 5641173"/>
              <a:gd name="connsiteX64-6487" fmla="*/ 8942046 w 11243827"/>
              <a:gd name="connsiteY64-6488" fmla="*/ 5612112 h 5641173"/>
              <a:gd name="connsiteX65-6489" fmla="*/ 8928824 w 11243827"/>
              <a:gd name="connsiteY65-6490" fmla="*/ 5615549 h 5641173"/>
              <a:gd name="connsiteX66-6491" fmla="*/ 8927294 w 11243827"/>
              <a:gd name="connsiteY66-6492" fmla="*/ 5618607 h 5641173"/>
              <a:gd name="connsiteX67-6493" fmla="*/ 8918651 w 11243827"/>
              <a:gd name="connsiteY67-6494" fmla="*/ 5621688 h 5641173"/>
              <a:gd name="connsiteX68-6495" fmla="*/ 8902772 w 11243827"/>
              <a:gd name="connsiteY68-6496" fmla="*/ 5629703 h 5641173"/>
              <a:gd name="connsiteX69-6497" fmla="*/ 8898724 w 11243827"/>
              <a:gd name="connsiteY69-6498" fmla="*/ 5629379 h 5641173"/>
              <a:gd name="connsiteX70-6499" fmla="*/ 8873099 w 11243827"/>
              <a:gd name="connsiteY70-6500" fmla="*/ 5638628 h 5641173"/>
              <a:gd name="connsiteX71-6501" fmla="*/ 8872234 w 11243827"/>
              <a:gd name="connsiteY71-6502" fmla="*/ 5637889 h 5641173"/>
              <a:gd name="connsiteX72-6503" fmla="*/ 8862777 w 11243827"/>
              <a:gd name="connsiteY72-6504" fmla="*/ 5636711 h 5641173"/>
              <a:gd name="connsiteX73-6505" fmla="*/ 8845869 w 11243827"/>
              <a:gd name="connsiteY73-6506" fmla="*/ 5636436 h 5641173"/>
              <a:gd name="connsiteX74-6507" fmla="*/ 8800548 w 11243827"/>
              <a:gd name="connsiteY74-6508" fmla="*/ 5625084 h 5641173"/>
              <a:gd name="connsiteX75-6509" fmla="*/ 8773774 w 11243827"/>
              <a:gd name="connsiteY75-6510" fmla="*/ 5634630 h 5641173"/>
              <a:gd name="connsiteX76-6511" fmla="*/ 8698255 w 11243827"/>
              <a:gd name="connsiteY76-6512" fmla="*/ 5636083 h 5641173"/>
              <a:gd name="connsiteX77-6513" fmla="*/ 8619167 w 11243827"/>
              <a:gd name="connsiteY77-6514" fmla="*/ 5619130 h 5641173"/>
              <a:gd name="connsiteX78-6515" fmla="*/ 8539822 w 11243827"/>
              <a:gd name="connsiteY78-6516" fmla="*/ 5616905 h 5641173"/>
              <a:gd name="connsiteX79-6517" fmla="*/ 8511094 w 11243827"/>
              <a:gd name="connsiteY79-6518" fmla="*/ 5617360 h 5641173"/>
              <a:gd name="connsiteX80-6519" fmla="*/ 8459886 w 11243827"/>
              <a:gd name="connsiteY80-6520" fmla="*/ 5612612 h 5641173"/>
              <a:gd name="connsiteX81-6521" fmla="*/ 8436432 w 11243827"/>
              <a:gd name="connsiteY81-6522" fmla="*/ 5606990 h 5641173"/>
              <a:gd name="connsiteX82-6523" fmla="*/ 8435403 w 11243827"/>
              <a:gd name="connsiteY82-6524" fmla="*/ 5607336 h 5641173"/>
              <a:gd name="connsiteX83-6525" fmla="*/ 8433307 w 11243827"/>
              <a:gd name="connsiteY83-6526" fmla="*/ 5604917 h 5641173"/>
              <a:gd name="connsiteX84-6527" fmla="*/ 8428968 w 11243827"/>
              <a:gd name="connsiteY84-6528" fmla="*/ 5603796 h 5641173"/>
              <a:gd name="connsiteX85-6529" fmla="*/ 8417124 w 11243827"/>
              <a:gd name="connsiteY85-6530" fmla="*/ 5604518 h 5641173"/>
              <a:gd name="connsiteX86-6531" fmla="*/ 8412669 w 11243827"/>
              <a:gd name="connsiteY86-6532" fmla="*/ 5605413 h 5641173"/>
              <a:gd name="connsiteX87-6533" fmla="*/ 8406152 w 11243827"/>
              <a:gd name="connsiteY87-6534" fmla="*/ 5605396 h 5641173"/>
              <a:gd name="connsiteX88-6535" fmla="*/ 8405989 w 11243827"/>
              <a:gd name="connsiteY88-6536" fmla="*/ 5605197 h 5641173"/>
              <a:gd name="connsiteX89-6537" fmla="*/ 8399884 w 11243827"/>
              <a:gd name="connsiteY89-6538" fmla="*/ 5605568 h 5641173"/>
              <a:gd name="connsiteX90-6539" fmla="*/ 8370014 w 11243827"/>
              <a:gd name="connsiteY90-6540" fmla="*/ 5609900 h 5641173"/>
              <a:gd name="connsiteX91-6541" fmla="*/ 8330544 w 11243827"/>
              <a:gd name="connsiteY91-6542" fmla="*/ 5590964 h 5641173"/>
              <a:gd name="connsiteX92-6543" fmla="*/ 8314221 w 11243827"/>
              <a:gd name="connsiteY92-6544" fmla="*/ 5587682 h 5641173"/>
              <a:gd name="connsiteX93-6545" fmla="*/ 8305502 w 11243827"/>
              <a:gd name="connsiteY93-6546" fmla="*/ 5584868 h 5641173"/>
              <a:gd name="connsiteX94-6547" fmla="*/ 8304962 w 11243827"/>
              <a:gd name="connsiteY94-6548" fmla="*/ 5584007 h 5641173"/>
              <a:gd name="connsiteX95-6549" fmla="*/ 8276324 w 11243827"/>
              <a:gd name="connsiteY95-6550" fmla="*/ 5588260 h 5641173"/>
              <a:gd name="connsiteX96-6551" fmla="*/ 8272522 w 11243827"/>
              <a:gd name="connsiteY96-6552" fmla="*/ 5587226 h 5641173"/>
              <a:gd name="connsiteX97-6553" fmla="*/ 8253857 w 11243827"/>
              <a:gd name="connsiteY97-6554" fmla="*/ 5592043 h 5641173"/>
              <a:gd name="connsiteX98-6555" fmla="*/ 8244212 w 11243827"/>
              <a:gd name="connsiteY98-6556" fmla="*/ 5593439 h 5641173"/>
              <a:gd name="connsiteX99-6557" fmla="*/ 8241488 w 11243827"/>
              <a:gd name="connsiteY99-6558" fmla="*/ 5596085 h 5641173"/>
              <a:gd name="connsiteX100-6559" fmla="*/ 8227256 w 11243827"/>
              <a:gd name="connsiteY100-6560" fmla="*/ 5597005 h 5641173"/>
              <a:gd name="connsiteX101-6561" fmla="*/ 8225619 w 11243827"/>
              <a:gd name="connsiteY101-6562" fmla="*/ 5596262 h 5641173"/>
              <a:gd name="connsiteX102-6563" fmla="*/ 8213882 w 11243827"/>
              <a:gd name="connsiteY102-6564" fmla="*/ 5600179 h 5641173"/>
              <a:gd name="connsiteX103-6565" fmla="*/ 8204045 w 11243827"/>
              <a:gd name="connsiteY103-6566" fmla="*/ 5607275 h 5641173"/>
              <a:gd name="connsiteX104-6567" fmla="*/ 8082989 w 11243827"/>
              <a:gd name="connsiteY104-6568" fmla="*/ 5603160 h 5641173"/>
              <a:gd name="connsiteX105-6569" fmla="*/ 7976942 w 11243827"/>
              <a:gd name="connsiteY105-6570" fmla="*/ 5598455 h 5641173"/>
              <a:gd name="connsiteX106-6571" fmla="*/ 7950121 w 11243827"/>
              <a:gd name="connsiteY106-6572" fmla="*/ 5590893 h 5641173"/>
              <a:gd name="connsiteX107-6573" fmla="*/ 7727691 w 11243827"/>
              <a:gd name="connsiteY107-6574" fmla="*/ 5621064 h 5641173"/>
              <a:gd name="connsiteX108-6575" fmla="*/ 7685998 w 11243827"/>
              <a:gd name="connsiteY108-6576" fmla="*/ 5615564 h 5641173"/>
              <a:gd name="connsiteX109-6577" fmla="*/ 7649302 w 11243827"/>
              <a:gd name="connsiteY109-6578" fmla="*/ 5626541 h 5641173"/>
              <a:gd name="connsiteX110-6579" fmla="*/ 7634083 w 11243827"/>
              <a:gd name="connsiteY110-6580" fmla="*/ 5620862 h 5641173"/>
              <a:gd name="connsiteX111-6581" fmla="*/ 7631455 w 11243827"/>
              <a:gd name="connsiteY111-6582" fmla="*/ 5619708 h 5641173"/>
              <a:gd name="connsiteX112-6583" fmla="*/ 7620952 w 11243827"/>
              <a:gd name="connsiteY112-6584" fmla="*/ 5618872 h 5641173"/>
              <a:gd name="connsiteX113-6585" fmla="*/ 7617992 w 11243827"/>
              <a:gd name="connsiteY113-6586" fmla="*/ 5613914 h 5641173"/>
              <a:gd name="connsiteX114-6587" fmla="*/ 7602182 w 11243827"/>
              <a:gd name="connsiteY114-6588" fmla="*/ 5609271 h 5641173"/>
              <a:gd name="connsiteX115-6589" fmla="*/ 7582847 w 11243827"/>
              <a:gd name="connsiteY115-6590" fmla="*/ 5609047 h 5641173"/>
              <a:gd name="connsiteX116-6591" fmla="*/ 7514158 w 11243827"/>
              <a:gd name="connsiteY116-6592" fmla="*/ 5607737 h 5641173"/>
              <a:gd name="connsiteX117-6593" fmla="*/ 7502955 w 11243827"/>
              <a:gd name="connsiteY117-6594" fmla="*/ 5610415 h 5641173"/>
              <a:gd name="connsiteX118-6595" fmla="*/ 7466391 w 11243827"/>
              <a:gd name="connsiteY118-6596" fmla="*/ 5605949 h 5641173"/>
              <a:gd name="connsiteX119-6597" fmla="*/ 7433806 w 11243827"/>
              <a:gd name="connsiteY119-6598" fmla="*/ 5604945 h 5641173"/>
              <a:gd name="connsiteX120-6599" fmla="*/ 7412693 w 11243827"/>
              <a:gd name="connsiteY120-6600" fmla="*/ 5607075 h 5641173"/>
              <a:gd name="connsiteX121-6601" fmla="*/ 7407159 w 11243827"/>
              <a:gd name="connsiteY121-6602" fmla="*/ 5605310 h 5641173"/>
              <a:gd name="connsiteX122-6603" fmla="*/ 7385900 w 11243827"/>
              <a:gd name="connsiteY122-6604" fmla="*/ 5604171 h 5641173"/>
              <a:gd name="connsiteX123-6605" fmla="*/ 7375071 w 11243827"/>
              <a:gd name="connsiteY123-6606" fmla="*/ 5606788 h 5641173"/>
              <a:gd name="connsiteX124-6607" fmla="*/ 7364382 w 11243827"/>
              <a:gd name="connsiteY124-6608" fmla="*/ 5600762 h 5641173"/>
              <a:gd name="connsiteX125-6609" fmla="*/ 7361770 w 11243827"/>
              <a:gd name="connsiteY125-6610" fmla="*/ 5596347 h 5641173"/>
              <a:gd name="connsiteX126-6611" fmla="*/ 7346641 w 11243827"/>
              <a:gd name="connsiteY126-6612" fmla="*/ 5598329 h 5641173"/>
              <a:gd name="connsiteX127-6613" fmla="*/ 7334238 w 11243827"/>
              <a:gd name="connsiteY127-6614" fmla="*/ 5594014 h 5641173"/>
              <a:gd name="connsiteX128-6615" fmla="*/ 7323426 w 11243827"/>
              <a:gd name="connsiteY128-6616" fmla="*/ 5596835 h 5641173"/>
              <a:gd name="connsiteX129-6617" fmla="*/ 7318938 w 11243827"/>
              <a:gd name="connsiteY129-6618" fmla="*/ 5596200 h 5641173"/>
              <a:gd name="connsiteX130-6619" fmla="*/ 7307784 w 11243827"/>
              <a:gd name="connsiteY130-6620" fmla="*/ 5594065 h 5641173"/>
              <a:gd name="connsiteX131-6621" fmla="*/ 7288540 w 11243827"/>
              <a:gd name="connsiteY131-6622" fmla="*/ 5589320 h 5641173"/>
              <a:gd name="connsiteX132-6623" fmla="*/ 7282537 w 11243827"/>
              <a:gd name="connsiteY132-6624" fmla="*/ 5588660 h 5641173"/>
              <a:gd name="connsiteX133-6625" fmla="*/ 7269466 w 11243827"/>
              <a:gd name="connsiteY133-6626" fmla="*/ 5581404 h 5641173"/>
              <a:gd name="connsiteX134-6627" fmla="*/ 7244165 w 11243827"/>
              <a:gd name="connsiteY134-6628" fmla="*/ 5575200 h 5641173"/>
              <a:gd name="connsiteX135-6629" fmla="*/ 7199619 w 11243827"/>
              <a:gd name="connsiteY135-6630" fmla="*/ 5553550 h 5641173"/>
              <a:gd name="connsiteX136-6631" fmla="*/ 7173434 w 11243827"/>
              <a:gd name="connsiteY136-6632" fmla="*/ 5543219 h 5641173"/>
              <a:gd name="connsiteX137-6633" fmla="*/ 7155718 w 11243827"/>
              <a:gd name="connsiteY137-6634" fmla="*/ 5533697 h 5641173"/>
              <a:gd name="connsiteX138-6635" fmla="*/ 7103430 w 11243827"/>
              <a:gd name="connsiteY138-6636" fmla="*/ 5520249 h 5641173"/>
              <a:gd name="connsiteX139-6637" fmla="*/ 7013746 w 11243827"/>
              <a:gd name="connsiteY139-6638" fmla="*/ 5502470 h 5641173"/>
              <a:gd name="connsiteX140-6639" fmla="*/ 6995379 w 11243827"/>
              <a:gd name="connsiteY140-6640" fmla="*/ 5497693 h 5641173"/>
              <a:gd name="connsiteX141-6641" fmla="*/ 6982475 w 11243827"/>
              <a:gd name="connsiteY141-6642" fmla="*/ 5489641 h 5641173"/>
              <a:gd name="connsiteX142-6643" fmla="*/ 6981994 w 11243827"/>
              <a:gd name="connsiteY142-6644" fmla="*/ 5484335 h 5641173"/>
              <a:gd name="connsiteX143-6645" fmla="*/ 6972355 w 11243827"/>
              <a:gd name="connsiteY143-6646" fmla="*/ 5481074 h 5641173"/>
              <a:gd name="connsiteX144-6647" fmla="*/ 6970394 w 11243827"/>
              <a:gd name="connsiteY144-6648" fmla="*/ 5479383 h 5641173"/>
              <a:gd name="connsiteX145-6649" fmla="*/ 6958543 w 11243827"/>
              <a:gd name="connsiteY145-6650" fmla="*/ 5470507 h 5641173"/>
              <a:gd name="connsiteX146-6651" fmla="*/ 6918276 w 11243827"/>
              <a:gd name="connsiteY146-6652" fmla="*/ 5472034 h 5641173"/>
              <a:gd name="connsiteX147-6653" fmla="*/ 6881046 w 11243827"/>
              <a:gd name="connsiteY147-6654" fmla="*/ 5457070 h 5641173"/>
              <a:gd name="connsiteX148-6655" fmla="*/ 6752164 w 11243827"/>
              <a:gd name="connsiteY148-6656" fmla="*/ 5425021 h 5641173"/>
              <a:gd name="connsiteX149-6657" fmla="*/ 6724964 w 11243827"/>
              <a:gd name="connsiteY149-6658" fmla="*/ 5414071 h 5641173"/>
              <a:gd name="connsiteX150-6659" fmla="*/ 6683286 w 11243827"/>
              <a:gd name="connsiteY150-6660" fmla="*/ 5405383 h 5641173"/>
              <a:gd name="connsiteX151-6661" fmla="*/ 6644277 w 11243827"/>
              <a:gd name="connsiteY151-6662" fmla="*/ 5429684 h 5641173"/>
              <a:gd name="connsiteX152-6663" fmla="*/ 6532914 w 11243827"/>
              <a:gd name="connsiteY152-6664" fmla="*/ 5431205 h 5641173"/>
              <a:gd name="connsiteX153-6665" fmla="*/ 6307459 w 11243827"/>
              <a:gd name="connsiteY153-6666" fmla="*/ 5467087 h 5641173"/>
              <a:gd name="connsiteX154-6667" fmla="*/ 6196243 w 11243827"/>
              <a:gd name="connsiteY154-6668" fmla="*/ 5515042 h 5641173"/>
              <a:gd name="connsiteX155-6669" fmla="*/ 6099124 w 11243827"/>
              <a:gd name="connsiteY155-6670" fmla="*/ 5516848 h 5641173"/>
              <a:gd name="connsiteX156-6671" fmla="*/ 6016077 w 11243827"/>
              <a:gd name="connsiteY156-6672" fmla="*/ 5528642 h 5641173"/>
              <a:gd name="connsiteX157-6673" fmla="*/ 6004389 w 11243827"/>
              <a:gd name="connsiteY157-6674" fmla="*/ 5531206 h 5641173"/>
              <a:gd name="connsiteX158-6675" fmla="*/ 5933945 w 11243827"/>
              <a:gd name="connsiteY158-6676" fmla="*/ 5538840 h 5641173"/>
              <a:gd name="connsiteX159-6677" fmla="*/ 5883936 w 11243827"/>
              <a:gd name="connsiteY159-6678" fmla="*/ 5553807 h 5641173"/>
              <a:gd name="connsiteX160-6679" fmla="*/ 5798331 w 11243827"/>
              <a:gd name="connsiteY160-6680" fmla="*/ 5564248 h 5641173"/>
              <a:gd name="connsiteX161-6681" fmla="*/ 5712738 w 11243827"/>
              <a:gd name="connsiteY161-6682" fmla="*/ 5573120 h 5641173"/>
              <a:gd name="connsiteX162-6683" fmla="*/ 5681342 w 11243827"/>
              <a:gd name="connsiteY162-6684" fmla="*/ 5575621 h 5641173"/>
              <a:gd name="connsiteX163-6685" fmla="*/ 5627167 w 11243827"/>
              <a:gd name="connsiteY163-6686" fmla="*/ 5583215 h 5641173"/>
              <a:gd name="connsiteX164-6687" fmla="*/ 5591414 w 11243827"/>
              <a:gd name="connsiteY164-6688" fmla="*/ 5587695 h 5641173"/>
              <a:gd name="connsiteX165-6689" fmla="*/ 5583028 w 11243827"/>
              <a:gd name="connsiteY165-6690" fmla="*/ 5580877 h 5641173"/>
              <a:gd name="connsiteX166-6691" fmla="*/ 5549426 w 11243827"/>
              <a:gd name="connsiteY166-6692" fmla="*/ 5582858 h 5641173"/>
              <a:gd name="connsiteX167-6693" fmla="*/ 5519999 w 11243827"/>
              <a:gd name="connsiteY167-6694" fmla="*/ 5592246 h 5641173"/>
              <a:gd name="connsiteX168-6695" fmla="*/ 5480028 w 11243827"/>
              <a:gd name="connsiteY168-6696" fmla="*/ 5597282 h 5641173"/>
              <a:gd name="connsiteX169-6697" fmla="*/ 5456175 w 11243827"/>
              <a:gd name="connsiteY169-6698" fmla="*/ 5600371 h 5641173"/>
              <a:gd name="connsiteX170-6699" fmla="*/ 5388463 w 11243827"/>
              <a:gd name="connsiteY170-6700" fmla="*/ 5602638 h 5641173"/>
              <a:gd name="connsiteX171-6701" fmla="*/ 5265898 w 11243827"/>
              <a:gd name="connsiteY171-6702" fmla="*/ 5591830 h 5641173"/>
              <a:gd name="connsiteX172-6703" fmla="*/ 5231231 w 11243827"/>
              <a:gd name="connsiteY172-6704" fmla="*/ 5592790 h 5641173"/>
              <a:gd name="connsiteX173-6705" fmla="*/ 5226996 w 11243827"/>
              <a:gd name="connsiteY173-6706" fmla="*/ 5595040 h 5641173"/>
              <a:gd name="connsiteX174-6707" fmla="*/ 5175988 w 11243827"/>
              <a:gd name="connsiteY174-6708" fmla="*/ 5588131 h 5641173"/>
              <a:gd name="connsiteX175-6709" fmla="*/ 5107470 w 11243827"/>
              <a:gd name="connsiteY175-6710" fmla="*/ 5594771 h 5641173"/>
              <a:gd name="connsiteX176-6711" fmla="*/ 5027868 w 11243827"/>
              <a:gd name="connsiteY176-6712" fmla="*/ 5605624 h 5641173"/>
              <a:gd name="connsiteX177-6713" fmla="*/ 5007324 w 11243827"/>
              <a:gd name="connsiteY177-6714" fmla="*/ 5609209 h 5641173"/>
              <a:gd name="connsiteX178-6715" fmla="*/ 4952559 w 11243827"/>
              <a:gd name="connsiteY178-6716" fmla="*/ 5611402 h 5641173"/>
              <a:gd name="connsiteX179-6717" fmla="*/ 4826081 w 11243827"/>
              <a:gd name="connsiteY179-6718" fmla="*/ 5616191 h 5641173"/>
              <a:gd name="connsiteX180-6719" fmla="*/ 4823501 w 11243827"/>
              <a:gd name="connsiteY180-6720" fmla="*/ 5619174 h 5641173"/>
              <a:gd name="connsiteX181-6721" fmla="*/ 4813093 w 11243827"/>
              <a:gd name="connsiteY181-6722" fmla="*/ 5620026 h 5641173"/>
              <a:gd name="connsiteX182-6723" fmla="*/ 4810563 w 11243827"/>
              <a:gd name="connsiteY182-6724" fmla="*/ 5620787 h 5641173"/>
              <a:gd name="connsiteX183-6725" fmla="*/ 4795818 w 11243827"/>
              <a:gd name="connsiteY183-6726" fmla="*/ 5624618 h 5641173"/>
              <a:gd name="connsiteX184-6727" fmla="*/ 4758404 w 11243827"/>
              <a:gd name="connsiteY184-6728" fmla="*/ 5619510 h 5641173"/>
              <a:gd name="connsiteX185-6729" fmla="*/ 4717254 w 11243827"/>
              <a:gd name="connsiteY185-6730" fmla="*/ 5624155 h 5641173"/>
              <a:gd name="connsiteX186-6731" fmla="*/ 4591958 w 11243827"/>
              <a:gd name="connsiteY186-6732" fmla="*/ 5624710 h 5641173"/>
              <a:gd name="connsiteX187-6733" fmla="*/ 4476215 w 11243827"/>
              <a:gd name="connsiteY187-6734" fmla="*/ 5628210 h 5641173"/>
              <a:gd name="connsiteX188-6735" fmla="*/ 4425193 w 11243827"/>
              <a:gd name="connsiteY188-6736" fmla="*/ 5627414 h 5641173"/>
              <a:gd name="connsiteX189-6737" fmla="*/ 4383866 w 11243827"/>
              <a:gd name="connsiteY189-6738" fmla="*/ 5626546 h 5641173"/>
              <a:gd name="connsiteX190-6739" fmla="*/ 4385596 w 11243827"/>
              <a:gd name="connsiteY190-6740" fmla="*/ 5634646 h 5641173"/>
              <a:gd name="connsiteX191-6741" fmla="*/ 4360864 w 11243827"/>
              <a:gd name="connsiteY191-6742" fmla="*/ 5641173 h 5641173"/>
              <a:gd name="connsiteX192-6743" fmla="*/ 4328321 w 11243827"/>
              <a:gd name="connsiteY192-6744" fmla="*/ 5626332 h 5641173"/>
              <a:gd name="connsiteX193-6745" fmla="*/ 4309842 w 11243827"/>
              <a:gd name="connsiteY193-6746" fmla="*/ 5626471 h 5641173"/>
              <a:gd name="connsiteX194-6747" fmla="*/ 4277424 w 11243827"/>
              <a:gd name="connsiteY194-6748" fmla="*/ 5631598 h 5641173"/>
              <a:gd name="connsiteX195-6749" fmla="*/ 4266627 w 11243827"/>
              <a:gd name="connsiteY195-6750" fmla="*/ 5633969 h 5641173"/>
              <a:gd name="connsiteX196-6751" fmla="*/ 4185525 w 11243827"/>
              <a:gd name="connsiteY196-6752" fmla="*/ 5617508 h 5641173"/>
              <a:gd name="connsiteX197-6753" fmla="*/ 4177617 w 11243827"/>
              <a:gd name="connsiteY197-6754" fmla="*/ 5610903 h 5641173"/>
              <a:gd name="connsiteX198-6755" fmla="*/ 4136948 w 11243827"/>
              <a:gd name="connsiteY198-6756" fmla="*/ 5608031 h 5641173"/>
              <a:gd name="connsiteX199-6757" fmla="*/ 4132323 w 11243827"/>
              <a:gd name="connsiteY199-6758" fmla="*/ 5609784 h 5641173"/>
              <a:gd name="connsiteX200-6759" fmla="*/ 4098620 w 11243827"/>
              <a:gd name="connsiteY200-6760" fmla="*/ 5599672 h 5641173"/>
              <a:gd name="connsiteX201-6761" fmla="*/ 3963475 w 11243827"/>
              <a:gd name="connsiteY201-6762" fmla="*/ 5581841 h 5641173"/>
              <a:gd name="connsiteX202-6763" fmla="*/ 3703613 w 11243827"/>
              <a:gd name="connsiteY202-6764" fmla="*/ 5572482 h 5641173"/>
              <a:gd name="connsiteX203-6765" fmla="*/ 3432987 w 11243827"/>
              <a:gd name="connsiteY203-6766" fmla="*/ 5545768 h 5641173"/>
              <a:gd name="connsiteX204-6767" fmla="*/ 3176381 w 11243827"/>
              <a:gd name="connsiteY204-6768" fmla="*/ 5556110 h 5641173"/>
              <a:gd name="connsiteX205-6769" fmla="*/ 2710156 w 11243827"/>
              <a:gd name="connsiteY205-6770" fmla="*/ 5527517 h 5641173"/>
              <a:gd name="connsiteX206-6771" fmla="*/ 2550206 w 11243827"/>
              <a:gd name="connsiteY206-6772" fmla="*/ 5524958 h 5641173"/>
              <a:gd name="connsiteX207-6773" fmla="*/ 2443041 w 11243827"/>
              <a:gd name="connsiteY207-6774" fmla="*/ 5523990 h 5641173"/>
              <a:gd name="connsiteX208-6775" fmla="*/ 2435613 w 11243827"/>
              <a:gd name="connsiteY208-6776" fmla="*/ 5526704 h 5641173"/>
              <a:gd name="connsiteX209-6777" fmla="*/ 2405682 w 11243827"/>
              <a:gd name="connsiteY209-6778" fmla="*/ 5528307 h 5641173"/>
              <a:gd name="connsiteX210-6779" fmla="*/ 2397487 w 11243827"/>
              <a:gd name="connsiteY210-6780" fmla="*/ 5540337 h 5641173"/>
              <a:gd name="connsiteX211-6781" fmla="*/ 2297454 w 11243827"/>
              <a:gd name="connsiteY211-6782" fmla="*/ 5550765 h 5641173"/>
              <a:gd name="connsiteX212-6783" fmla="*/ 2056700 w 11243827"/>
              <a:gd name="connsiteY212-6784" fmla="*/ 5555489 h 5641173"/>
              <a:gd name="connsiteX213-6785" fmla="*/ 1878530 w 11243827"/>
              <a:gd name="connsiteY213-6786" fmla="*/ 5535330 h 5641173"/>
              <a:gd name="connsiteX214-6787" fmla="*/ 1859292 w 11243827"/>
              <a:gd name="connsiteY214-6788" fmla="*/ 5535461 h 5641173"/>
              <a:gd name="connsiteX215-6789" fmla="*/ 1835626 w 11243827"/>
              <a:gd name="connsiteY215-6790" fmla="*/ 5533793 h 5641173"/>
              <a:gd name="connsiteX216-6791" fmla="*/ 1798939 w 11243827"/>
              <a:gd name="connsiteY216-6792" fmla="*/ 5540285 h 5641173"/>
              <a:gd name="connsiteX217-6793" fmla="*/ 1779046 w 11243827"/>
              <a:gd name="connsiteY217-6794" fmla="*/ 5549949 h 5641173"/>
              <a:gd name="connsiteX218-6795" fmla="*/ 1772421 w 11243827"/>
              <a:gd name="connsiteY218-6796" fmla="*/ 5549018 h 5641173"/>
              <a:gd name="connsiteX219-6797" fmla="*/ 1772052 w 11243827"/>
              <a:gd name="connsiteY219-6798" fmla="*/ 5545689 h 5641173"/>
              <a:gd name="connsiteX220-6799" fmla="*/ 1711543 w 11243827"/>
              <a:gd name="connsiteY220-6800" fmla="*/ 5534558 h 5641173"/>
              <a:gd name="connsiteX221-6801" fmla="*/ 1698891 w 11243827"/>
              <a:gd name="connsiteY221-6802" fmla="*/ 5513187 h 5641173"/>
              <a:gd name="connsiteX222-6803" fmla="*/ 1538763 w 11243827"/>
              <a:gd name="connsiteY222-6804" fmla="*/ 5482781 h 5641173"/>
              <a:gd name="connsiteX223-6805" fmla="*/ 1501533 w 11243827"/>
              <a:gd name="connsiteY223-6806" fmla="*/ 5467817 h 5641173"/>
              <a:gd name="connsiteX224-6807" fmla="*/ 1461266 w 11243827"/>
              <a:gd name="connsiteY224-6808" fmla="*/ 5469343 h 5641173"/>
              <a:gd name="connsiteX225-6809" fmla="*/ 1449415 w 11243827"/>
              <a:gd name="connsiteY225-6810" fmla="*/ 5460467 h 5641173"/>
              <a:gd name="connsiteX226-6811" fmla="*/ 1447454 w 11243827"/>
              <a:gd name="connsiteY226-6812" fmla="*/ 5458776 h 5641173"/>
              <a:gd name="connsiteX227-6813" fmla="*/ 1437814 w 11243827"/>
              <a:gd name="connsiteY227-6814" fmla="*/ 5455515 h 5641173"/>
              <a:gd name="connsiteX228-6815" fmla="*/ 1437334 w 11243827"/>
              <a:gd name="connsiteY228-6816" fmla="*/ 5450209 h 5641173"/>
              <a:gd name="connsiteX229-6817" fmla="*/ 1424429 w 11243827"/>
              <a:gd name="connsiteY229-6818" fmla="*/ 5442157 h 5641173"/>
              <a:gd name="connsiteX230-6819" fmla="*/ 1406063 w 11243827"/>
              <a:gd name="connsiteY230-6820" fmla="*/ 5437380 h 5641173"/>
              <a:gd name="connsiteX231-6821" fmla="*/ 1316379 w 11243827"/>
              <a:gd name="connsiteY231-6822" fmla="*/ 5419601 h 5641173"/>
              <a:gd name="connsiteX232-6823" fmla="*/ 1264090 w 11243827"/>
              <a:gd name="connsiteY232-6824" fmla="*/ 5406153 h 5641173"/>
              <a:gd name="connsiteX233-6825" fmla="*/ 1246374 w 11243827"/>
              <a:gd name="connsiteY233-6826" fmla="*/ 5396631 h 5641173"/>
              <a:gd name="connsiteX234-6827" fmla="*/ 1220190 w 11243827"/>
              <a:gd name="connsiteY234-6828" fmla="*/ 5386301 h 5641173"/>
              <a:gd name="connsiteX235-6829" fmla="*/ 1175643 w 11243827"/>
              <a:gd name="connsiteY235-6830" fmla="*/ 5364651 h 5641173"/>
              <a:gd name="connsiteX236-6831" fmla="*/ 1150342 w 11243827"/>
              <a:gd name="connsiteY236-6832" fmla="*/ 5358447 h 5641173"/>
              <a:gd name="connsiteX237-6833" fmla="*/ 1137272 w 11243827"/>
              <a:gd name="connsiteY237-6834" fmla="*/ 5351191 h 5641173"/>
              <a:gd name="connsiteX238-6835" fmla="*/ 1131268 w 11243827"/>
              <a:gd name="connsiteY238-6836" fmla="*/ 5350530 h 5641173"/>
              <a:gd name="connsiteX239-6837" fmla="*/ 1112024 w 11243827"/>
              <a:gd name="connsiteY239-6838" fmla="*/ 5345786 h 5641173"/>
              <a:gd name="connsiteX240-6839" fmla="*/ 1100870 w 11243827"/>
              <a:gd name="connsiteY240-6840" fmla="*/ 5343651 h 5641173"/>
              <a:gd name="connsiteX241-6841" fmla="*/ 1096383 w 11243827"/>
              <a:gd name="connsiteY241-6842" fmla="*/ 5343015 h 5641173"/>
              <a:gd name="connsiteX242-6843" fmla="*/ 1085571 w 11243827"/>
              <a:gd name="connsiteY242-6844" fmla="*/ 5345836 h 5641173"/>
              <a:gd name="connsiteX243-6845" fmla="*/ 1073168 w 11243827"/>
              <a:gd name="connsiteY243-6846" fmla="*/ 5341521 h 5641173"/>
              <a:gd name="connsiteX244-6847" fmla="*/ 1058039 w 11243827"/>
              <a:gd name="connsiteY244-6848" fmla="*/ 5343504 h 5641173"/>
              <a:gd name="connsiteX245-6849" fmla="*/ 1055426 w 11243827"/>
              <a:gd name="connsiteY245-6850" fmla="*/ 5339088 h 5641173"/>
              <a:gd name="connsiteX246-6851" fmla="*/ 1044738 w 11243827"/>
              <a:gd name="connsiteY246-6852" fmla="*/ 5333063 h 5641173"/>
              <a:gd name="connsiteX247-6853" fmla="*/ 1033909 w 11243827"/>
              <a:gd name="connsiteY247-6854" fmla="*/ 5335680 h 5641173"/>
              <a:gd name="connsiteX248-6855" fmla="*/ 1012649 w 11243827"/>
              <a:gd name="connsiteY248-6856" fmla="*/ 5334541 h 5641173"/>
              <a:gd name="connsiteX249-6857" fmla="*/ 1007115 w 11243827"/>
              <a:gd name="connsiteY249-6858" fmla="*/ 5332775 h 5641173"/>
              <a:gd name="connsiteX250-6859" fmla="*/ 986002 w 11243827"/>
              <a:gd name="connsiteY250-6860" fmla="*/ 5334906 h 5641173"/>
              <a:gd name="connsiteX251-6861" fmla="*/ 953418 w 11243827"/>
              <a:gd name="connsiteY251-6862" fmla="*/ 5333901 h 5641173"/>
              <a:gd name="connsiteX252-6863" fmla="*/ 916854 w 11243827"/>
              <a:gd name="connsiteY252-6864" fmla="*/ 5329435 h 5641173"/>
              <a:gd name="connsiteX253-6865" fmla="*/ 905651 w 11243827"/>
              <a:gd name="connsiteY253-6866" fmla="*/ 5332114 h 5641173"/>
              <a:gd name="connsiteX254-6867" fmla="*/ 836961 w 11243827"/>
              <a:gd name="connsiteY254-6868" fmla="*/ 5330803 h 5641173"/>
              <a:gd name="connsiteX255-6869" fmla="*/ 817627 w 11243827"/>
              <a:gd name="connsiteY255-6870" fmla="*/ 5330580 h 5641173"/>
              <a:gd name="connsiteX256-6871" fmla="*/ 801817 w 11243827"/>
              <a:gd name="connsiteY256-6872" fmla="*/ 5325937 h 5641173"/>
              <a:gd name="connsiteX257-6873" fmla="*/ 798857 w 11243827"/>
              <a:gd name="connsiteY257-6874" fmla="*/ 5320979 h 5641173"/>
              <a:gd name="connsiteX258-6875" fmla="*/ 788354 w 11243827"/>
              <a:gd name="connsiteY258-6876" fmla="*/ 5320143 h 5641173"/>
              <a:gd name="connsiteX259-6877" fmla="*/ 785726 w 11243827"/>
              <a:gd name="connsiteY259-6878" fmla="*/ 5318989 h 5641173"/>
              <a:gd name="connsiteX260-6879" fmla="*/ 770507 w 11243827"/>
              <a:gd name="connsiteY260-6880" fmla="*/ 5313309 h 5641173"/>
              <a:gd name="connsiteX261-6881" fmla="*/ 733810 w 11243827"/>
              <a:gd name="connsiteY261-6882" fmla="*/ 5324286 h 5641173"/>
              <a:gd name="connsiteX262-6883" fmla="*/ 692117 w 11243827"/>
              <a:gd name="connsiteY262-6884" fmla="*/ 5318786 h 5641173"/>
              <a:gd name="connsiteX263-6885" fmla="*/ 528894 w 11243827"/>
              <a:gd name="connsiteY263-6886" fmla="*/ 5327578 h 5641173"/>
              <a:gd name="connsiteX264-6887" fmla="*/ 507005 w 11243827"/>
              <a:gd name="connsiteY264-6888" fmla="*/ 5310149 h 5641173"/>
              <a:gd name="connsiteX265-6889" fmla="*/ 441302 w 11243827"/>
              <a:gd name="connsiteY265-6890" fmla="*/ 5307062 h 5641173"/>
              <a:gd name="connsiteX266-6891" fmla="*/ 336819 w 11243827"/>
              <a:gd name="connsiteY266-6892" fmla="*/ 5336690 h 5641173"/>
              <a:gd name="connsiteX267-6893" fmla="*/ 215763 w 11243827"/>
              <a:gd name="connsiteY267-6894" fmla="*/ 5332575 h 5641173"/>
              <a:gd name="connsiteX268-6895" fmla="*/ 205927 w 11243827"/>
              <a:gd name="connsiteY268-6896" fmla="*/ 5339672 h 5641173"/>
              <a:gd name="connsiteX269-6897" fmla="*/ 194189 w 11243827"/>
              <a:gd name="connsiteY269-6898" fmla="*/ 5343588 h 5641173"/>
              <a:gd name="connsiteX270-6899" fmla="*/ 192552 w 11243827"/>
              <a:gd name="connsiteY270-6900" fmla="*/ 5342845 h 5641173"/>
              <a:gd name="connsiteX271-6901" fmla="*/ 178320 w 11243827"/>
              <a:gd name="connsiteY271-6902" fmla="*/ 5343766 h 5641173"/>
              <a:gd name="connsiteX272-6903" fmla="*/ 175596 w 11243827"/>
              <a:gd name="connsiteY272-6904" fmla="*/ 5346411 h 5641173"/>
              <a:gd name="connsiteX273-6905" fmla="*/ 165951 w 11243827"/>
              <a:gd name="connsiteY273-6906" fmla="*/ 5347808 h 5641173"/>
              <a:gd name="connsiteX274-6907" fmla="*/ 147287 w 11243827"/>
              <a:gd name="connsiteY274-6908" fmla="*/ 5352625 h 5641173"/>
              <a:gd name="connsiteX275-6909" fmla="*/ 143484 w 11243827"/>
              <a:gd name="connsiteY275-6910" fmla="*/ 5351591 h 5641173"/>
              <a:gd name="connsiteX276-6911" fmla="*/ 114847 w 11243827"/>
              <a:gd name="connsiteY276-6912" fmla="*/ 5355844 h 5641173"/>
              <a:gd name="connsiteX277-6913" fmla="*/ 114306 w 11243827"/>
              <a:gd name="connsiteY277-6914" fmla="*/ 5354983 h 5641173"/>
              <a:gd name="connsiteX278-6915" fmla="*/ 105588 w 11243827"/>
              <a:gd name="connsiteY278-6916" fmla="*/ 5352169 h 5641173"/>
              <a:gd name="connsiteX279-6917" fmla="*/ 89264 w 11243827"/>
              <a:gd name="connsiteY279-6918" fmla="*/ 5348886 h 5641173"/>
              <a:gd name="connsiteX280-6919" fmla="*/ 49794 w 11243827"/>
              <a:gd name="connsiteY280-6920" fmla="*/ 5329950 h 5641173"/>
              <a:gd name="connsiteX281-6921" fmla="*/ 19924 w 11243827"/>
              <a:gd name="connsiteY281-6922" fmla="*/ 5334282 h 5641173"/>
              <a:gd name="connsiteX282-6923" fmla="*/ 13819 w 11243827"/>
              <a:gd name="connsiteY282-6924" fmla="*/ 5334653 h 5641173"/>
              <a:gd name="connsiteX283-6925" fmla="*/ 13657 w 11243827"/>
              <a:gd name="connsiteY283-6926" fmla="*/ 5334455 h 5641173"/>
              <a:gd name="connsiteX284-6927" fmla="*/ 7139 w 11243827"/>
              <a:gd name="connsiteY284-6928" fmla="*/ 5334438 h 5641173"/>
              <a:gd name="connsiteX285-6929" fmla="*/ 2684 w 11243827"/>
              <a:gd name="connsiteY285-6930" fmla="*/ 5335333 h 5641173"/>
              <a:gd name="connsiteX286-6931" fmla="*/ 0 w 11243827"/>
              <a:gd name="connsiteY286-6932" fmla="*/ 5335496 h 5641173"/>
              <a:gd name="connsiteX287-6933" fmla="*/ 0 w 11243827"/>
              <a:gd name="connsiteY287-6934" fmla="*/ 10592 h 5641173"/>
              <a:gd name="connsiteX288-6935" fmla="*/ 11243827 w 11243827"/>
              <a:gd name="connsiteY288-6936" fmla="*/ 0 h 5641173"/>
              <a:gd name="connsiteX0-6937" fmla="*/ 11243827 w 11243827"/>
              <a:gd name="connsiteY0-6938" fmla="*/ 0 h 5641173"/>
              <a:gd name="connsiteX1-6939" fmla="*/ 11243827 w 11243827"/>
              <a:gd name="connsiteY1-6940" fmla="*/ 1470035 h 5641173"/>
              <a:gd name="connsiteX2-6941" fmla="*/ 11243827 w 11243827"/>
              <a:gd name="connsiteY2-6942" fmla="*/ 5001571 h 5641173"/>
              <a:gd name="connsiteX3-6943" fmla="*/ 11243827 w 11243827"/>
              <a:gd name="connsiteY3-6944" fmla="*/ 5209610 h 5641173"/>
              <a:gd name="connsiteX4-6945" fmla="*/ 11240675 w 11243827"/>
              <a:gd name="connsiteY4-6946" fmla="*/ 5210442 h 5641173"/>
              <a:gd name="connsiteX5-6947" fmla="*/ 11179959 w 11243827"/>
              <a:gd name="connsiteY5-6948" fmla="*/ 5221199 h 5641173"/>
              <a:gd name="connsiteX6-6949" fmla="*/ 11105493 w 11243827"/>
              <a:gd name="connsiteY6-6950" fmla="*/ 5259905 h 5641173"/>
              <a:gd name="connsiteX7-6951" fmla="*/ 11078640 w 11243827"/>
              <a:gd name="connsiteY7-6952" fmla="*/ 5263531 h 5641173"/>
              <a:gd name="connsiteX8-6953" fmla="*/ 11079616 w 11243827"/>
              <a:gd name="connsiteY8-6954" fmla="*/ 5270380 h 5641173"/>
              <a:gd name="connsiteX9-6955" fmla="*/ 11069641 w 11243827"/>
              <a:gd name="connsiteY9-6956" fmla="*/ 5270884 h 5641173"/>
              <a:gd name="connsiteX10-6957" fmla="*/ 11047377 w 11243827"/>
              <a:gd name="connsiteY10-6958" fmla="*/ 5271051 h 5641173"/>
              <a:gd name="connsiteX11-6959" fmla="*/ 10980705 w 11243827"/>
              <a:gd name="connsiteY11-6960" fmla="*/ 5272951 h 5641173"/>
              <a:gd name="connsiteX12-6961" fmla="*/ 10962514 w 11243827"/>
              <a:gd name="connsiteY12-6962" fmla="*/ 5286084 h 5641173"/>
              <a:gd name="connsiteX13-6963" fmla="*/ 10945307 w 11243827"/>
              <a:gd name="connsiteY13-6964" fmla="*/ 5286290 h 5641173"/>
              <a:gd name="connsiteX14-6965" fmla="*/ 10845516 w 11243827"/>
              <a:gd name="connsiteY14-6966" fmla="*/ 5303894 h 5641173"/>
              <a:gd name="connsiteX15-6967" fmla="*/ 10831795 w 11243827"/>
              <a:gd name="connsiteY15-6968" fmla="*/ 5305210 h 5641173"/>
              <a:gd name="connsiteX16-6969" fmla="*/ 10824365 w 11243827"/>
              <a:gd name="connsiteY16-6970" fmla="*/ 5311111 h 5641173"/>
              <a:gd name="connsiteX17-6971" fmla="*/ 10797756 w 11243827"/>
              <a:gd name="connsiteY17-6972" fmla="*/ 5312285 h 5641173"/>
              <a:gd name="connsiteX18-6973" fmla="*/ 10796525 w 11243827"/>
              <a:gd name="connsiteY18-6974" fmla="*/ 5315645 h 5641173"/>
              <a:gd name="connsiteX19-6975" fmla="*/ 10709063 w 11243827"/>
              <a:gd name="connsiteY19-6976" fmla="*/ 5344492 h 5641173"/>
              <a:gd name="connsiteX20-6977" fmla="*/ 10694078 w 11243827"/>
              <a:gd name="connsiteY20-6978" fmla="*/ 5349258 h 5641173"/>
              <a:gd name="connsiteX21-6979" fmla="*/ 10681131 w 11243827"/>
              <a:gd name="connsiteY21-6980" fmla="*/ 5347812 h 5641173"/>
              <a:gd name="connsiteX22-6981" fmla="*/ 10609448 w 11243827"/>
              <a:gd name="connsiteY22-6982" fmla="*/ 5351931 h 5641173"/>
              <a:gd name="connsiteX23-6983" fmla="*/ 10592397 w 11243827"/>
              <a:gd name="connsiteY23-6984" fmla="*/ 5349402 h 5641173"/>
              <a:gd name="connsiteX24-6985" fmla="*/ 10585227 w 11243827"/>
              <a:gd name="connsiteY24-6986" fmla="*/ 5344063 h 5641173"/>
              <a:gd name="connsiteX25-6987" fmla="*/ 10557472 w 11243827"/>
              <a:gd name="connsiteY25-6988" fmla="*/ 5354151 h 5641173"/>
              <a:gd name="connsiteX26-6989" fmla="*/ 10514646 w 11243827"/>
              <a:gd name="connsiteY26-6990" fmla="*/ 5361064 h 5641173"/>
              <a:gd name="connsiteX27-6991" fmla="*/ 10494292 w 11243827"/>
              <a:gd name="connsiteY27-6992" fmla="*/ 5366054 h 5641173"/>
              <a:gd name="connsiteX28-6993" fmla="*/ 10477869 w 11243827"/>
              <a:gd name="connsiteY28-6994" fmla="*/ 5363025 h 5641173"/>
              <a:gd name="connsiteX29-6995" fmla="*/ 10384411 w 11243827"/>
              <a:gd name="connsiteY29-6996" fmla="*/ 5362257 h 5641173"/>
              <a:gd name="connsiteX30-6997" fmla="*/ 10362921 w 11243827"/>
              <a:gd name="connsiteY30-6998" fmla="*/ 5357444 h 5641173"/>
              <a:gd name="connsiteX31-6999" fmla="*/ 10352736 w 11243827"/>
              <a:gd name="connsiteY31-7000" fmla="*/ 5347851 h 5641173"/>
              <a:gd name="connsiteX32-7001" fmla="*/ 10344754 w 11243827"/>
              <a:gd name="connsiteY32-7002" fmla="*/ 5351272 h 5641173"/>
              <a:gd name="connsiteX33-7003" fmla="*/ 10288226 w 11243827"/>
              <a:gd name="connsiteY33-7004" fmla="*/ 5351613 h 5641173"/>
              <a:gd name="connsiteX34-7005" fmla="*/ 10251350 w 11243827"/>
              <a:gd name="connsiteY34-7006" fmla="*/ 5352711 h 5641173"/>
              <a:gd name="connsiteX35-7007" fmla="*/ 10249108 w 11243827"/>
              <a:gd name="connsiteY35-7008" fmla="*/ 5365881 h 5641173"/>
              <a:gd name="connsiteX36-7009" fmla="*/ 10216272 w 11243827"/>
              <a:gd name="connsiteY36-7010" fmla="*/ 5370573 h 5641173"/>
              <a:gd name="connsiteX37-7011" fmla="*/ 10181278 w 11243827"/>
              <a:gd name="connsiteY37-7012" fmla="*/ 5362119 h 5641173"/>
              <a:gd name="connsiteX38-7013" fmla="*/ 10140033 w 11243827"/>
              <a:gd name="connsiteY38-7014" fmla="*/ 5363304 h 5641173"/>
              <a:gd name="connsiteX39-7015" fmla="*/ 10115353 w 11243827"/>
              <a:gd name="connsiteY39-7016" fmla="*/ 5363869 h 5641173"/>
              <a:gd name="connsiteX40-7017" fmla="*/ 10050578 w 11243827"/>
              <a:gd name="connsiteY40-7018" fmla="*/ 5376153 h 5641173"/>
              <a:gd name="connsiteX41-7019" fmla="*/ 9945478 w 11243827"/>
              <a:gd name="connsiteY41-7020" fmla="*/ 5422859 h 5641173"/>
              <a:gd name="connsiteX42-7021" fmla="*/ 9912481 w 11243827"/>
              <a:gd name="connsiteY42-7022" fmla="*/ 5429477 h 5641173"/>
              <a:gd name="connsiteX43-7023" fmla="*/ 9906713 w 11243827"/>
              <a:gd name="connsiteY43-7024" fmla="*/ 5426784 h 5641173"/>
              <a:gd name="connsiteX44-7025" fmla="*/ 9742436 w 11243827"/>
              <a:gd name="connsiteY44-7026" fmla="*/ 5454834 h 5641173"/>
              <a:gd name="connsiteX45-7027" fmla="*/ 9713044 w 11243827"/>
              <a:gd name="connsiteY45-7028" fmla="*/ 5456476 h 5641173"/>
              <a:gd name="connsiteX46-7029" fmla="*/ 9691033 w 11243827"/>
              <a:gd name="connsiteY46-7030" fmla="*/ 5455451 h 5641173"/>
              <a:gd name="connsiteX47-7031" fmla="*/ 9638355 w 11243827"/>
              <a:gd name="connsiteY47-7032" fmla="*/ 5464794 h 5641173"/>
              <a:gd name="connsiteX48-7033" fmla="*/ 9552434 w 11243827"/>
              <a:gd name="connsiteY48-7034" fmla="*/ 5485280 h 5641173"/>
              <a:gd name="connsiteX49-7035" fmla="*/ 9533883 w 11243827"/>
              <a:gd name="connsiteY49-7036" fmla="*/ 5488516 h 5641173"/>
              <a:gd name="connsiteX50-7037" fmla="*/ 9516916 w 11243827"/>
              <a:gd name="connsiteY50-7038" fmla="*/ 5486828 h 5641173"/>
              <a:gd name="connsiteX51-7039" fmla="*/ 9512093 w 11243827"/>
              <a:gd name="connsiteY51-7040" fmla="*/ 5482541 h 5641173"/>
              <a:gd name="connsiteX52-7041" fmla="*/ 9501725 w 11243827"/>
              <a:gd name="connsiteY52-7042" fmla="*/ 5483603 h 5641173"/>
              <a:gd name="connsiteX53-7043" fmla="*/ 9498754 w 11243827"/>
              <a:gd name="connsiteY53-7044" fmla="*/ 5482951 h 5641173"/>
              <a:gd name="connsiteX54-7045" fmla="*/ 9481932 w 11243827"/>
              <a:gd name="connsiteY54-7046" fmla="*/ 5480151 h 5641173"/>
              <a:gd name="connsiteX55-7047" fmla="*/ 9451321 w 11243827"/>
              <a:gd name="connsiteY55-7048" fmla="*/ 5497375 h 5641173"/>
              <a:gd name="connsiteX56-7049" fmla="*/ 9409298 w 11243827"/>
              <a:gd name="connsiteY56-7050" fmla="*/ 5499478 h 5641173"/>
              <a:gd name="connsiteX57-7051" fmla="*/ 9257007 w 11243827"/>
              <a:gd name="connsiteY57-7052" fmla="*/ 5537183 h 5641173"/>
              <a:gd name="connsiteX58-7053" fmla="*/ 9229078 w 11243827"/>
              <a:gd name="connsiteY58-7054" fmla="*/ 5524154 h 5641173"/>
              <a:gd name="connsiteX59-7055" fmla="*/ 9165105 w 11243827"/>
              <a:gd name="connsiteY59-7056" fmla="*/ 5532892 h 5641173"/>
              <a:gd name="connsiteX60-7057" fmla="*/ 9077301 w 11243827"/>
              <a:gd name="connsiteY60-7058" fmla="*/ 5580356 h 5641173"/>
              <a:gd name="connsiteX61-7059" fmla="*/ 8960065 w 11243827"/>
              <a:gd name="connsiteY61-7060" fmla="*/ 5597982 h 5641173"/>
              <a:gd name="connsiteX62-7061" fmla="*/ 8953536 w 11243827"/>
              <a:gd name="connsiteY62-7062" fmla="*/ 5606638 h 5641173"/>
              <a:gd name="connsiteX63-7063" fmla="*/ 8943907 w 11243827"/>
              <a:gd name="connsiteY63-7064" fmla="*/ 5612541 h 5641173"/>
              <a:gd name="connsiteX64-7065" fmla="*/ 8942046 w 11243827"/>
              <a:gd name="connsiteY64-7066" fmla="*/ 5612112 h 5641173"/>
              <a:gd name="connsiteX65-7067" fmla="*/ 8928824 w 11243827"/>
              <a:gd name="connsiteY65-7068" fmla="*/ 5615549 h 5641173"/>
              <a:gd name="connsiteX66-7069" fmla="*/ 8927294 w 11243827"/>
              <a:gd name="connsiteY66-7070" fmla="*/ 5618607 h 5641173"/>
              <a:gd name="connsiteX67-7071" fmla="*/ 8918651 w 11243827"/>
              <a:gd name="connsiteY67-7072" fmla="*/ 5621688 h 5641173"/>
              <a:gd name="connsiteX68-7073" fmla="*/ 8902772 w 11243827"/>
              <a:gd name="connsiteY68-7074" fmla="*/ 5629703 h 5641173"/>
              <a:gd name="connsiteX69-7075" fmla="*/ 8898724 w 11243827"/>
              <a:gd name="connsiteY69-7076" fmla="*/ 5629379 h 5641173"/>
              <a:gd name="connsiteX70-7077" fmla="*/ 8873099 w 11243827"/>
              <a:gd name="connsiteY70-7078" fmla="*/ 5638628 h 5641173"/>
              <a:gd name="connsiteX71-7079" fmla="*/ 8872234 w 11243827"/>
              <a:gd name="connsiteY71-7080" fmla="*/ 5637889 h 5641173"/>
              <a:gd name="connsiteX72-7081" fmla="*/ 8862777 w 11243827"/>
              <a:gd name="connsiteY72-7082" fmla="*/ 5636711 h 5641173"/>
              <a:gd name="connsiteX73-7083" fmla="*/ 8845869 w 11243827"/>
              <a:gd name="connsiteY73-7084" fmla="*/ 5636436 h 5641173"/>
              <a:gd name="connsiteX74-7085" fmla="*/ 8800548 w 11243827"/>
              <a:gd name="connsiteY74-7086" fmla="*/ 5625084 h 5641173"/>
              <a:gd name="connsiteX75-7087" fmla="*/ 8773774 w 11243827"/>
              <a:gd name="connsiteY75-7088" fmla="*/ 5634630 h 5641173"/>
              <a:gd name="connsiteX76-7089" fmla="*/ 8698255 w 11243827"/>
              <a:gd name="connsiteY76-7090" fmla="*/ 5636083 h 5641173"/>
              <a:gd name="connsiteX77-7091" fmla="*/ 8619167 w 11243827"/>
              <a:gd name="connsiteY77-7092" fmla="*/ 5619130 h 5641173"/>
              <a:gd name="connsiteX78-7093" fmla="*/ 8539822 w 11243827"/>
              <a:gd name="connsiteY78-7094" fmla="*/ 5616905 h 5641173"/>
              <a:gd name="connsiteX79-7095" fmla="*/ 8511094 w 11243827"/>
              <a:gd name="connsiteY79-7096" fmla="*/ 5617360 h 5641173"/>
              <a:gd name="connsiteX80-7097" fmla="*/ 8459886 w 11243827"/>
              <a:gd name="connsiteY80-7098" fmla="*/ 5612612 h 5641173"/>
              <a:gd name="connsiteX81-7099" fmla="*/ 8436432 w 11243827"/>
              <a:gd name="connsiteY81-7100" fmla="*/ 5606990 h 5641173"/>
              <a:gd name="connsiteX82-7101" fmla="*/ 8435403 w 11243827"/>
              <a:gd name="connsiteY82-7102" fmla="*/ 5607336 h 5641173"/>
              <a:gd name="connsiteX83-7103" fmla="*/ 8433307 w 11243827"/>
              <a:gd name="connsiteY83-7104" fmla="*/ 5604917 h 5641173"/>
              <a:gd name="connsiteX84-7105" fmla="*/ 8428968 w 11243827"/>
              <a:gd name="connsiteY84-7106" fmla="*/ 5603796 h 5641173"/>
              <a:gd name="connsiteX85-7107" fmla="*/ 8417124 w 11243827"/>
              <a:gd name="connsiteY85-7108" fmla="*/ 5604518 h 5641173"/>
              <a:gd name="connsiteX86-7109" fmla="*/ 8412669 w 11243827"/>
              <a:gd name="connsiteY86-7110" fmla="*/ 5605413 h 5641173"/>
              <a:gd name="connsiteX87-7111" fmla="*/ 8406152 w 11243827"/>
              <a:gd name="connsiteY87-7112" fmla="*/ 5605396 h 5641173"/>
              <a:gd name="connsiteX88-7113" fmla="*/ 8405989 w 11243827"/>
              <a:gd name="connsiteY88-7114" fmla="*/ 5605197 h 5641173"/>
              <a:gd name="connsiteX89-7115" fmla="*/ 8399884 w 11243827"/>
              <a:gd name="connsiteY89-7116" fmla="*/ 5605568 h 5641173"/>
              <a:gd name="connsiteX90-7117" fmla="*/ 8370014 w 11243827"/>
              <a:gd name="connsiteY90-7118" fmla="*/ 5609900 h 5641173"/>
              <a:gd name="connsiteX91-7119" fmla="*/ 8330544 w 11243827"/>
              <a:gd name="connsiteY91-7120" fmla="*/ 5590964 h 5641173"/>
              <a:gd name="connsiteX92-7121" fmla="*/ 8314221 w 11243827"/>
              <a:gd name="connsiteY92-7122" fmla="*/ 5587682 h 5641173"/>
              <a:gd name="connsiteX93-7123" fmla="*/ 8305502 w 11243827"/>
              <a:gd name="connsiteY93-7124" fmla="*/ 5584868 h 5641173"/>
              <a:gd name="connsiteX94-7125" fmla="*/ 8304962 w 11243827"/>
              <a:gd name="connsiteY94-7126" fmla="*/ 5584007 h 5641173"/>
              <a:gd name="connsiteX95-7127" fmla="*/ 8276324 w 11243827"/>
              <a:gd name="connsiteY95-7128" fmla="*/ 5588260 h 5641173"/>
              <a:gd name="connsiteX96-7129" fmla="*/ 8272522 w 11243827"/>
              <a:gd name="connsiteY96-7130" fmla="*/ 5587226 h 5641173"/>
              <a:gd name="connsiteX97-7131" fmla="*/ 8253857 w 11243827"/>
              <a:gd name="connsiteY97-7132" fmla="*/ 5592043 h 5641173"/>
              <a:gd name="connsiteX98-7133" fmla="*/ 8244212 w 11243827"/>
              <a:gd name="connsiteY98-7134" fmla="*/ 5593439 h 5641173"/>
              <a:gd name="connsiteX99-7135" fmla="*/ 8241488 w 11243827"/>
              <a:gd name="connsiteY99-7136" fmla="*/ 5596085 h 5641173"/>
              <a:gd name="connsiteX100-7137" fmla="*/ 8227256 w 11243827"/>
              <a:gd name="connsiteY100-7138" fmla="*/ 5597005 h 5641173"/>
              <a:gd name="connsiteX101-7139" fmla="*/ 8225619 w 11243827"/>
              <a:gd name="connsiteY101-7140" fmla="*/ 5596262 h 5641173"/>
              <a:gd name="connsiteX102-7141" fmla="*/ 8213882 w 11243827"/>
              <a:gd name="connsiteY102-7142" fmla="*/ 5600179 h 5641173"/>
              <a:gd name="connsiteX103-7143" fmla="*/ 8204045 w 11243827"/>
              <a:gd name="connsiteY103-7144" fmla="*/ 5607275 h 5641173"/>
              <a:gd name="connsiteX104-7145" fmla="*/ 8082989 w 11243827"/>
              <a:gd name="connsiteY104-7146" fmla="*/ 5603160 h 5641173"/>
              <a:gd name="connsiteX105-7147" fmla="*/ 7976942 w 11243827"/>
              <a:gd name="connsiteY105-7148" fmla="*/ 5598455 h 5641173"/>
              <a:gd name="connsiteX106-7149" fmla="*/ 7950121 w 11243827"/>
              <a:gd name="connsiteY106-7150" fmla="*/ 5590893 h 5641173"/>
              <a:gd name="connsiteX107-7151" fmla="*/ 7727691 w 11243827"/>
              <a:gd name="connsiteY107-7152" fmla="*/ 5621064 h 5641173"/>
              <a:gd name="connsiteX108-7153" fmla="*/ 7685998 w 11243827"/>
              <a:gd name="connsiteY108-7154" fmla="*/ 5615564 h 5641173"/>
              <a:gd name="connsiteX109-7155" fmla="*/ 7649302 w 11243827"/>
              <a:gd name="connsiteY109-7156" fmla="*/ 5626541 h 5641173"/>
              <a:gd name="connsiteX110-7157" fmla="*/ 7634083 w 11243827"/>
              <a:gd name="connsiteY110-7158" fmla="*/ 5620862 h 5641173"/>
              <a:gd name="connsiteX111-7159" fmla="*/ 7631455 w 11243827"/>
              <a:gd name="connsiteY111-7160" fmla="*/ 5619708 h 5641173"/>
              <a:gd name="connsiteX112-7161" fmla="*/ 7620952 w 11243827"/>
              <a:gd name="connsiteY112-7162" fmla="*/ 5618872 h 5641173"/>
              <a:gd name="connsiteX113-7163" fmla="*/ 7617992 w 11243827"/>
              <a:gd name="connsiteY113-7164" fmla="*/ 5613914 h 5641173"/>
              <a:gd name="connsiteX114-7165" fmla="*/ 7602182 w 11243827"/>
              <a:gd name="connsiteY114-7166" fmla="*/ 5609271 h 5641173"/>
              <a:gd name="connsiteX115-7167" fmla="*/ 7582847 w 11243827"/>
              <a:gd name="connsiteY115-7168" fmla="*/ 5609047 h 5641173"/>
              <a:gd name="connsiteX116-7169" fmla="*/ 7514158 w 11243827"/>
              <a:gd name="connsiteY116-7170" fmla="*/ 5607737 h 5641173"/>
              <a:gd name="connsiteX117-7171" fmla="*/ 7502955 w 11243827"/>
              <a:gd name="connsiteY117-7172" fmla="*/ 5610415 h 5641173"/>
              <a:gd name="connsiteX118-7173" fmla="*/ 7466391 w 11243827"/>
              <a:gd name="connsiteY118-7174" fmla="*/ 5605949 h 5641173"/>
              <a:gd name="connsiteX119-7175" fmla="*/ 7433806 w 11243827"/>
              <a:gd name="connsiteY119-7176" fmla="*/ 5604945 h 5641173"/>
              <a:gd name="connsiteX120-7177" fmla="*/ 7412693 w 11243827"/>
              <a:gd name="connsiteY120-7178" fmla="*/ 5607075 h 5641173"/>
              <a:gd name="connsiteX121-7179" fmla="*/ 7407159 w 11243827"/>
              <a:gd name="connsiteY121-7180" fmla="*/ 5605310 h 5641173"/>
              <a:gd name="connsiteX122-7181" fmla="*/ 7385900 w 11243827"/>
              <a:gd name="connsiteY122-7182" fmla="*/ 5604171 h 5641173"/>
              <a:gd name="connsiteX123-7183" fmla="*/ 7375071 w 11243827"/>
              <a:gd name="connsiteY123-7184" fmla="*/ 5606788 h 5641173"/>
              <a:gd name="connsiteX124-7185" fmla="*/ 7364382 w 11243827"/>
              <a:gd name="connsiteY124-7186" fmla="*/ 5600762 h 5641173"/>
              <a:gd name="connsiteX125-7187" fmla="*/ 7361770 w 11243827"/>
              <a:gd name="connsiteY125-7188" fmla="*/ 5596347 h 5641173"/>
              <a:gd name="connsiteX126-7189" fmla="*/ 7346641 w 11243827"/>
              <a:gd name="connsiteY126-7190" fmla="*/ 5598329 h 5641173"/>
              <a:gd name="connsiteX127-7191" fmla="*/ 7334238 w 11243827"/>
              <a:gd name="connsiteY127-7192" fmla="*/ 5594014 h 5641173"/>
              <a:gd name="connsiteX128-7193" fmla="*/ 7323426 w 11243827"/>
              <a:gd name="connsiteY128-7194" fmla="*/ 5596835 h 5641173"/>
              <a:gd name="connsiteX129-7195" fmla="*/ 7318938 w 11243827"/>
              <a:gd name="connsiteY129-7196" fmla="*/ 5596200 h 5641173"/>
              <a:gd name="connsiteX130-7197" fmla="*/ 7307784 w 11243827"/>
              <a:gd name="connsiteY130-7198" fmla="*/ 5594065 h 5641173"/>
              <a:gd name="connsiteX131-7199" fmla="*/ 7288540 w 11243827"/>
              <a:gd name="connsiteY131-7200" fmla="*/ 5589320 h 5641173"/>
              <a:gd name="connsiteX132-7201" fmla="*/ 7282537 w 11243827"/>
              <a:gd name="connsiteY132-7202" fmla="*/ 5588660 h 5641173"/>
              <a:gd name="connsiteX133-7203" fmla="*/ 7269466 w 11243827"/>
              <a:gd name="connsiteY133-7204" fmla="*/ 5581404 h 5641173"/>
              <a:gd name="connsiteX134-7205" fmla="*/ 7244165 w 11243827"/>
              <a:gd name="connsiteY134-7206" fmla="*/ 5575200 h 5641173"/>
              <a:gd name="connsiteX135-7207" fmla="*/ 7199619 w 11243827"/>
              <a:gd name="connsiteY135-7208" fmla="*/ 5553550 h 5641173"/>
              <a:gd name="connsiteX136-7209" fmla="*/ 7173434 w 11243827"/>
              <a:gd name="connsiteY136-7210" fmla="*/ 5543219 h 5641173"/>
              <a:gd name="connsiteX137-7211" fmla="*/ 7155718 w 11243827"/>
              <a:gd name="connsiteY137-7212" fmla="*/ 5533697 h 5641173"/>
              <a:gd name="connsiteX138-7213" fmla="*/ 7103430 w 11243827"/>
              <a:gd name="connsiteY138-7214" fmla="*/ 5520249 h 5641173"/>
              <a:gd name="connsiteX139-7215" fmla="*/ 7013746 w 11243827"/>
              <a:gd name="connsiteY139-7216" fmla="*/ 5502470 h 5641173"/>
              <a:gd name="connsiteX140-7217" fmla="*/ 6995379 w 11243827"/>
              <a:gd name="connsiteY140-7218" fmla="*/ 5497693 h 5641173"/>
              <a:gd name="connsiteX141-7219" fmla="*/ 6982475 w 11243827"/>
              <a:gd name="connsiteY141-7220" fmla="*/ 5489641 h 5641173"/>
              <a:gd name="connsiteX142-7221" fmla="*/ 6981994 w 11243827"/>
              <a:gd name="connsiteY142-7222" fmla="*/ 5484335 h 5641173"/>
              <a:gd name="connsiteX143-7223" fmla="*/ 6972355 w 11243827"/>
              <a:gd name="connsiteY143-7224" fmla="*/ 5481074 h 5641173"/>
              <a:gd name="connsiteX144-7225" fmla="*/ 6970394 w 11243827"/>
              <a:gd name="connsiteY144-7226" fmla="*/ 5479383 h 5641173"/>
              <a:gd name="connsiteX145-7227" fmla="*/ 6958543 w 11243827"/>
              <a:gd name="connsiteY145-7228" fmla="*/ 5470507 h 5641173"/>
              <a:gd name="connsiteX146-7229" fmla="*/ 6918276 w 11243827"/>
              <a:gd name="connsiteY146-7230" fmla="*/ 5472034 h 5641173"/>
              <a:gd name="connsiteX147-7231" fmla="*/ 6881046 w 11243827"/>
              <a:gd name="connsiteY147-7232" fmla="*/ 5457070 h 5641173"/>
              <a:gd name="connsiteX148-7233" fmla="*/ 6752164 w 11243827"/>
              <a:gd name="connsiteY148-7234" fmla="*/ 5425021 h 5641173"/>
              <a:gd name="connsiteX149-7235" fmla="*/ 6724964 w 11243827"/>
              <a:gd name="connsiteY149-7236" fmla="*/ 5414071 h 5641173"/>
              <a:gd name="connsiteX150-7237" fmla="*/ 6683286 w 11243827"/>
              <a:gd name="connsiteY150-7238" fmla="*/ 5405383 h 5641173"/>
              <a:gd name="connsiteX151-7239" fmla="*/ 6644277 w 11243827"/>
              <a:gd name="connsiteY151-7240" fmla="*/ 5429684 h 5641173"/>
              <a:gd name="connsiteX152-7241" fmla="*/ 6532914 w 11243827"/>
              <a:gd name="connsiteY152-7242" fmla="*/ 5431205 h 5641173"/>
              <a:gd name="connsiteX153-7243" fmla="*/ 6307459 w 11243827"/>
              <a:gd name="connsiteY153-7244" fmla="*/ 5467087 h 5641173"/>
              <a:gd name="connsiteX154-7245" fmla="*/ 6196243 w 11243827"/>
              <a:gd name="connsiteY154-7246" fmla="*/ 5515042 h 5641173"/>
              <a:gd name="connsiteX155-7247" fmla="*/ 6099124 w 11243827"/>
              <a:gd name="connsiteY155-7248" fmla="*/ 5516848 h 5641173"/>
              <a:gd name="connsiteX156-7249" fmla="*/ 6016077 w 11243827"/>
              <a:gd name="connsiteY156-7250" fmla="*/ 5528642 h 5641173"/>
              <a:gd name="connsiteX157-7251" fmla="*/ 6004389 w 11243827"/>
              <a:gd name="connsiteY157-7252" fmla="*/ 5531206 h 5641173"/>
              <a:gd name="connsiteX158-7253" fmla="*/ 5933945 w 11243827"/>
              <a:gd name="connsiteY158-7254" fmla="*/ 5538840 h 5641173"/>
              <a:gd name="connsiteX159-7255" fmla="*/ 5883936 w 11243827"/>
              <a:gd name="connsiteY159-7256" fmla="*/ 5553807 h 5641173"/>
              <a:gd name="connsiteX160-7257" fmla="*/ 5798331 w 11243827"/>
              <a:gd name="connsiteY160-7258" fmla="*/ 5564248 h 5641173"/>
              <a:gd name="connsiteX161-7259" fmla="*/ 5712738 w 11243827"/>
              <a:gd name="connsiteY161-7260" fmla="*/ 5573120 h 5641173"/>
              <a:gd name="connsiteX162-7261" fmla="*/ 5681342 w 11243827"/>
              <a:gd name="connsiteY162-7262" fmla="*/ 5575621 h 5641173"/>
              <a:gd name="connsiteX163-7263" fmla="*/ 5627167 w 11243827"/>
              <a:gd name="connsiteY163-7264" fmla="*/ 5583215 h 5641173"/>
              <a:gd name="connsiteX164-7265" fmla="*/ 5591414 w 11243827"/>
              <a:gd name="connsiteY164-7266" fmla="*/ 5587695 h 5641173"/>
              <a:gd name="connsiteX165-7267" fmla="*/ 5583028 w 11243827"/>
              <a:gd name="connsiteY165-7268" fmla="*/ 5580877 h 5641173"/>
              <a:gd name="connsiteX166-7269" fmla="*/ 5549426 w 11243827"/>
              <a:gd name="connsiteY166-7270" fmla="*/ 5582858 h 5641173"/>
              <a:gd name="connsiteX167-7271" fmla="*/ 5519999 w 11243827"/>
              <a:gd name="connsiteY167-7272" fmla="*/ 5592246 h 5641173"/>
              <a:gd name="connsiteX168-7273" fmla="*/ 5480028 w 11243827"/>
              <a:gd name="connsiteY168-7274" fmla="*/ 5597282 h 5641173"/>
              <a:gd name="connsiteX169-7275" fmla="*/ 5456175 w 11243827"/>
              <a:gd name="connsiteY169-7276" fmla="*/ 5600371 h 5641173"/>
              <a:gd name="connsiteX170-7277" fmla="*/ 5388463 w 11243827"/>
              <a:gd name="connsiteY170-7278" fmla="*/ 5602638 h 5641173"/>
              <a:gd name="connsiteX171-7279" fmla="*/ 5265898 w 11243827"/>
              <a:gd name="connsiteY171-7280" fmla="*/ 5591830 h 5641173"/>
              <a:gd name="connsiteX172-7281" fmla="*/ 5231231 w 11243827"/>
              <a:gd name="connsiteY172-7282" fmla="*/ 5592790 h 5641173"/>
              <a:gd name="connsiteX173-7283" fmla="*/ 5226996 w 11243827"/>
              <a:gd name="connsiteY173-7284" fmla="*/ 5595040 h 5641173"/>
              <a:gd name="connsiteX174-7285" fmla="*/ 5175988 w 11243827"/>
              <a:gd name="connsiteY174-7286" fmla="*/ 5588131 h 5641173"/>
              <a:gd name="connsiteX175-7287" fmla="*/ 5107470 w 11243827"/>
              <a:gd name="connsiteY175-7288" fmla="*/ 5594771 h 5641173"/>
              <a:gd name="connsiteX176-7289" fmla="*/ 5027868 w 11243827"/>
              <a:gd name="connsiteY176-7290" fmla="*/ 5605624 h 5641173"/>
              <a:gd name="connsiteX177-7291" fmla="*/ 5007324 w 11243827"/>
              <a:gd name="connsiteY177-7292" fmla="*/ 5609209 h 5641173"/>
              <a:gd name="connsiteX178-7293" fmla="*/ 4952559 w 11243827"/>
              <a:gd name="connsiteY178-7294" fmla="*/ 5611402 h 5641173"/>
              <a:gd name="connsiteX179-7295" fmla="*/ 4826081 w 11243827"/>
              <a:gd name="connsiteY179-7296" fmla="*/ 5616191 h 5641173"/>
              <a:gd name="connsiteX180-7297" fmla="*/ 4823501 w 11243827"/>
              <a:gd name="connsiteY180-7298" fmla="*/ 5619174 h 5641173"/>
              <a:gd name="connsiteX181-7299" fmla="*/ 4813093 w 11243827"/>
              <a:gd name="connsiteY181-7300" fmla="*/ 5620026 h 5641173"/>
              <a:gd name="connsiteX182-7301" fmla="*/ 4810563 w 11243827"/>
              <a:gd name="connsiteY182-7302" fmla="*/ 5620787 h 5641173"/>
              <a:gd name="connsiteX183-7303" fmla="*/ 4795818 w 11243827"/>
              <a:gd name="connsiteY183-7304" fmla="*/ 5624618 h 5641173"/>
              <a:gd name="connsiteX184-7305" fmla="*/ 4758404 w 11243827"/>
              <a:gd name="connsiteY184-7306" fmla="*/ 5619510 h 5641173"/>
              <a:gd name="connsiteX185-7307" fmla="*/ 4717254 w 11243827"/>
              <a:gd name="connsiteY185-7308" fmla="*/ 5624155 h 5641173"/>
              <a:gd name="connsiteX186-7309" fmla="*/ 4591958 w 11243827"/>
              <a:gd name="connsiteY186-7310" fmla="*/ 5624710 h 5641173"/>
              <a:gd name="connsiteX187-7311" fmla="*/ 4476215 w 11243827"/>
              <a:gd name="connsiteY187-7312" fmla="*/ 5628210 h 5641173"/>
              <a:gd name="connsiteX188-7313" fmla="*/ 4425193 w 11243827"/>
              <a:gd name="connsiteY188-7314" fmla="*/ 5627414 h 5641173"/>
              <a:gd name="connsiteX189-7315" fmla="*/ 4383866 w 11243827"/>
              <a:gd name="connsiteY189-7316" fmla="*/ 5626546 h 5641173"/>
              <a:gd name="connsiteX190-7317" fmla="*/ 4385596 w 11243827"/>
              <a:gd name="connsiteY190-7318" fmla="*/ 5634646 h 5641173"/>
              <a:gd name="connsiteX191-7319" fmla="*/ 4360864 w 11243827"/>
              <a:gd name="connsiteY191-7320" fmla="*/ 5641173 h 5641173"/>
              <a:gd name="connsiteX192-7321" fmla="*/ 4328321 w 11243827"/>
              <a:gd name="connsiteY192-7322" fmla="*/ 5626332 h 5641173"/>
              <a:gd name="connsiteX193-7323" fmla="*/ 4309842 w 11243827"/>
              <a:gd name="connsiteY193-7324" fmla="*/ 5626471 h 5641173"/>
              <a:gd name="connsiteX194-7325" fmla="*/ 4277424 w 11243827"/>
              <a:gd name="connsiteY194-7326" fmla="*/ 5631598 h 5641173"/>
              <a:gd name="connsiteX195-7327" fmla="*/ 4266627 w 11243827"/>
              <a:gd name="connsiteY195-7328" fmla="*/ 5633969 h 5641173"/>
              <a:gd name="connsiteX196-7329" fmla="*/ 4185525 w 11243827"/>
              <a:gd name="connsiteY196-7330" fmla="*/ 5617508 h 5641173"/>
              <a:gd name="connsiteX197-7331" fmla="*/ 4177617 w 11243827"/>
              <a:gd name="connsiteY197-7332" fmla="*/ 5610903 h 5641173"/>
              <a:gd name="connsiteX198-7333" fmla="*/ 4136948 w 11243827"/>
              <a:gd name="connsiteY198-7334" fmla="*/ 5608031 h 5641173"/>
              <a:gd name="connsiteX199-7335" fmla="*/ 4132323 w 11243827"/>
              <a:gd name="connsiteY199-7336" fmla="*/ 5609784 h 5641173"/>
              <a:gd name="connsiteX200-7337" fmla="*/ 4098620 w 11243827"/>
              <a:gd name="connsiteY200-7338" fmla="*/ 5599672 h 5641173"/>
              <a:gd name="connsiteX201-7339" fmla="*/ 3963475 w 11243827"/>
              <a:gd name="connsiteY201-7340" fmla="*/ 5581841 h 5641173"/>
              <a:gd name="connsiteX202-7341" fmla="*/ 3703613 w 11243827"/>
              <a:gd name="connsiteY202-7342" fmla="*/ 5572482 h 5641173"/>
              <a:gd name="connsiteX203-7343" fmla="*/ 3432987 w 11243827"/>
              <a:gd name="connsiteY203-7344" fmla="*/ 5545768 h 5641173"/>
              <a:gd name="connsiteX204-7345" fmla="*/ 3176381 w 11243827"/>
              <a:gd name="connsiteY204-7346" fmla="*/ 5556110 h 5641173"/>
              <a:gd name="connsiteX205-7347" fmla="*/ 2710156 w 11243827"/>
              <a:gd name="connsiteY205-7348" fmla="*/ 5527517 h 5641173"/>
              <a:gd name="connsiteX206-7349" fmla="*/ 2550206 w 11243827"/>
              <a:gd name="connsiteY206-7350" fmla="*/ 5524958 h 5641173"/>
              <a:gd name="connsiteX207-7351" fmla="*/ 2443041 w 11243827"/>
              <a:gd name="connsiteY207-7352" fmla="*/ 5523990 h 5641173"/>
              <a:gd name="connsiteX208-7353" fmla="*/ 2435613 w 11243827"/>
              <a:gd name="connsiteY208-7354" fmla="*/ 5526704 h 5641173"/>
              <a:gd name="connsiteX209-7355" fmla="*/ 2405682 w 11243827"/>
              <a:gd name="connsiteY209-7356" fmla="*/ 5528307 h 5641173"/>
              <a:gd name="connsiteX210-7357" fmla="*/ 2397487 w 11243827"/>
              <a:gd name="connsiteY210-7358" fmla="*/ 5540337 h 5641173"/>
              <a:gd name="connsiteX211-7359" fmla="*/ 2297454 w 11243827"/>
              <a:gd name="connsiteY211-7360" fmla="*/ 5550765 h 5641173"/>
              <a:gd name="connsiteX212-7361" fmla="*/ 2056700 w 11243827"/>
              <a:gd name="connsiteY212-7362" fmla="*/ 5555489 h 5641173"/>
              <a:gd name="connsiteX213-7363" fmla="*/ 1878530 w 11243827"/>
              <a:gd name="connsiteY213-7364" fmla="*/ 5535330 h 5641173"/>
              <a:gd name="connsiteX214-7365" fmla="*/ 1859292 w 11243827"/>
              <a:gd name="connsiteY214-7366" fmla="*/ 5535461 h 5641173"/>
              <a:gd name="connsiteX215-7367" fmla="*/ 1835626 w 11243827"/>
              <a:gd name="connsiteY215-7368" fmla="*/ 5533793 h 5641173"/>
              <a:gd name="connsiteX216-7369" fmla="*/ 1798939 w 11243827"/>
              <a:gd name="connsiteY216-7370" fmla="*/ 5540285 h 5641173"/>
              <a:gd name="connsiteX217-7371" fmla="*/ 1779046 w 11243827"/>
              <a:gd name="connsiteY217-7372" fmla="*/ 5549949 h 5641173"/>
              <a:gd name="connsiteX218-7373" fmla="*/ 1772421 w 11243827"/>
              <a:gd name="connsiteY218-7374" fmla="*/ 5549018 h 5641173"/>
              <a:gd name="connsiteX219-7375" fmla="*/ 1772052 w 11243827"/>
              <a:gd name="connsiteY219-7376" fmla="*/ 5545689 h 5641173"/>
              <a:gd name="connsiteX220-7377" fmla="*/ 1711543 w 11243827"/>
              <a:gd name="connsiteY220-7378" fmla="*/ 5534558 h 5641173"/>
              <a:gd name="connsiteX221-7379" fmla="*/ 1698891 w 11243827"/>
              <a:gd name="connsiteY221-7380" fmla="*/ 5513187 h 5641173"/>
              <a:gd name="connsiteX222-7381" fmla="*/ 1538763 w 11243827"/>
              <a:gd name="connsiteY222-7382" fmla="*/ 5482781 h 5641173"/>
              <a:gd name="connsiteX223-7383" fmla="*/ 1501533 w 11243827"/>
              <a:gd name="connsiteY223-7384" fmla="*/ 5467817 h 5641173"/>
              <a:gd name="connsiteX224-7385" fmla="*/ 1461266 w 11243827"/>
              <a:gd name="connsiteY224-7386" fmla="*/ 5469343 h 5641173"/>
              <a:gd name="connsiteX225-7387" fmla="*/ 1449415 w 11243827"/>
              <a:gd name="connsiteY225-7388" fmla="*/ 5460467 h 5641173"/>
              <a:gd name="connsiteX226-7389" fmla="*/ 1447454 w 11243827"/>
              <a:gd name="connsiteY226-7390" fmla="*/ 5458776 h 5641173"/>
              <a:gd name="connsiteX227-7391" fmla="*/ 1437814 w 11243827"/>
              <a:gd name="connsiteY227-7392" fmla="*/ 5455515 h 5641173"/>
              <a:gd name="connsiteX228-7393" fmla="*/ 1437334 w 11243827"/>
              <a:gd name="connsiteY228-7394" fmla="*/ 5450209 h 5641173"/>
              <a:gd name="connsiteX229-7395" fmla="*/ 1424429 w 11243827"/>
              <a:gd name="connsiteY229-7396" fmla="*/ 5442157 h 5641173"/>
              <a:gd name="connsiteX230-7397" fmla="*/ 1406063 w 11243827"/>
              <a:gd name="connsiteY230-7398" fmla="*/ 5437380 h 5641173"/>
              <a:gd name="connsiteX231-7399" fmla="*/ 1316379 w 11243827"/>
              <a:gd name="connsiteY231-7400" fmla="*/ 5419601 h 5641173"/>
              <a:gd name="connsiteX232-7401" fmla="*/ 1264090 w 11243827"/>
              <a:gd name="connsiteY232-7402" fmla="*/ 5406153 h 5641173"/>
              <a:gd name="connsiteX233-7403" fmla="*/ 1246374 w 11243827"/>
              <a:gd name="connsiteY233-7404" fmla="*/ 5396631 h 5641173"/>
              <a:gd name="connsiteX234-7405" fmla="*/ 1220190 w 11243827"/>
              <a:gd name="connsiteY234-7406" fmla="*/ 5386301 h 5641173"/>
              <a:gd name="connsiteX235-7407" fmla="*/ 1175643 w 11243827"/>
              <a:gd name="connsiteY235-7408" fmla="*/ 5364651 h 5641173"/>
              <a:gd name="connsiteX236-7409" fmla="*/ 1150342 w 11243827"/>
              <a:gd name="connsiteY236-7410" fmla="*/ 5358447 h 5641173"/>
              <a:gd name="connsiteX237-7411" fmla="*/ 1137272 w 11243827"/>
              <a:gd name="connsiteY237-7412" fmla="*/ 5351191 h 5641173"/>
              <a:gd name="connsiteX238-7413" fmla="*/ 1131268 w 11243827"/>
              <a:gd name="connsiteY238-7414" fmla="*/ 5350530 h 5641173"/>
              <a:gd name="connsiteX239-7415" fmla="*/ 1112024 w 11243827"/>
              <a:gd name="connsiteY239-7416" fmla="*/ 5345786 h 5641173"/>
              <a:gd name="connsiteX240-7417" fmla="*/ 1100870 w 11243827"/>
              <a:gd name="connsiteY240-7418" fmla="*/ 5343651 h 5641173"/>
              <a:gd name="connsiteX241-7419" fmla="*/ 1096383 w 11243827"/>
              <a:gd name="connsiteY241-7420" fmla="*/ 5343015 h 5641173"/>
              <a:gd name="connsiteX242-7421" fmla="*/ 1085571 w 11243827"/>
              <a:gd name="connsiteY242-7422" fmla="*/ 5345836 h 5641173"/>
              <a:gd name="connsiteX243-7423" fmla="*/ 1073168 w 11243827"/>
              <a:gd name="connsiteY243-7424" fmla="*/ 5341521 h 5641173"/>
              <a:gd name="connsiteX244-7425" fmla="*/ 1058039 w 11243827"/>
              <a:gd name="connsiteY244-7426" fmla="*/ 5343504 h 5641173"/>
              <a:gd name="connsiteX245-7427" fmla="*/ 1055426 w 11243827"/>
              <a:gd name="connsiteY245-7428" fmla="*/ 5339088 h 5641173"/>
              <a:gd name="connsiteX246-7429" fmla="*/ 1044738 w 11243827"/>
              <a:gd name="connsiteY246-7430" fmla="*/ 5333063 h 5641173"/>
              <a:gd name="connsiteX247-7431" fmla="*/ 1033909 w 11243827"/>
              <a:gd name="connsiteY247-7432" fmla="*/ 5335680 h 5641173"/>
              <a:gd name="connsiteX248-7433" fmla="*/ 1012649 w 11243827"/>
              <a:gd name="connsiteY248-7434" fmla="*/ 5334541 h 5641173"/>
              <a:gd name="connsiteX249-7435" fmla="*/ 1007115 w 11243827"/>
              <a:gd name="connsiteY249-7436" fmla="*/ 5332775 h 5641173"/>
              <a:gd name="connsiteX250-7437" fmla="*/ 986002 w 11243827"/>
              <a:gd name="connsiteY250-7438" fmla="*/ 5334906 h 5641173"/>
              <a:gd name="connsiteX251-7439" fmla="*/ 953418 w 11243827"/>
              <a:gd name="connsiteY251-7440" fmla="*/ 5333901 h 5641173"/>
              <a:gd name="connsiteX252-7441" fmla="*/ 916854 w 11243827"/>
              <a:gd name="connsiteY252-7442" fmla="*/ 5329435 h 5641173"/>
              <a:gd name="connsiteX253-7443" fmla="*/ 905651 w 11243827"/>
              <a:gd name="connsiteY253-7444" fmla="*/ 5332114 h 5641173"/>
              <a:gd name="connsiteX254-7445" fmla="*/ 836961 w 11243827"/>
              <a:gd name="connsiteY254-7446" fmla="*/ 5330803 h 5641173"/>
              <a:gd name="connsiteX255-7447" fmla="*/ 817627 w 11243827"/>
              <a:gd name="connsiteY255-7448" fmla="*/ 5330580 h 5641173"/>
              <a:gd name="connsiteX256-7449" fmla="*/ 801817 w 11243827"/>
              <a:gd name="connsiteY256-7450" fmla="*/ 5325937 h 5641173"/>
              <a:gd name="connsiteX257-7451" fmla="*/ 798857 w 11243827"/>
              <a:gd name="connsiteY257-7452" fmla="*/ 5320979 h 5641173"/>
              <a:gd name="connsiteX258-7453" fmla="*/ 788354 w 11243827"/>
              <a:gd name="connsiteY258-7454" fmla="*/ 5320143 h 5641173"/>
              <a:gd name="connsiteX259-7455" fmla="*/ 785726 w 11243827"/>
              <a:gd name="connsiteY259-7456" fmla="*/ 5318989 h 5641173"/>
              <a:gd name="connsiteX260-7457" fmla="*/ 770507 w 11243827"/>
              <a:gd name="connsiteY260-7458" fmla="*/ 5313309 h 5641173"/>
              <a:gd name="connsiteX261-7459" fmla="*/ 733810 w 11243827"/>
              <a:gd name="connsiteY261-7460" fmla="*/ 5324286 h 5641173"/>
              <a:gd name="connsiteX262-7461" fmla="*/ 692117 w 11243827"/>
              <a:gd name="connsiteY262-7462" fmla="*/ 5318786 h 5641173"/>
              <a:gd name="connsiteX263-7463" fmla="*/ 528894 w 11243827"/>
              <a:gd name="connsiteY263-7464" fmla="*/ 5327578 h 5641173"/>
              <a:gd name="connsiteX264-7465" fmla="*/ 507005 w 11243827"/>
              <a:gd name="connsiteY264-7466" fmla="*/ 5310149 h 5641173"/>
              <a:gd name="connsiteX265-7467" fmla="*/ 441302 w 11243827"/>
              <a:gd name="connsiteY265-7468" fmla="*/ 5307062 h 5641173"/>
              <a:gd name="connsiteX266-7469" fmla="*/ 336819 w 11243827"/>
              <a:gd name="connsiteY266-7470" fmla="*/ 5336690 h 5641173"/>
              <a:gd name="connsiteX267-7471" fmla="*/ 215763 w 11243827"/>
              <a:gd name="connsiteY267-7472" fmla="*/ 5332575 h 5641173"/>
              <a:gd name="connsiteX268-7473" fmla="*/ 205927 w 11243827"/>
              <a:gd name="connsiteY268-7474" fmla="*/ 5339672 h 5641173"/>
              <a:gd name="connsiteX269-7475" fmla="*/ 194189 w 11243827"/>
              <a:gd name="connsiteY269-7476" fmla="*/ 5343588 h 5641173"/>
              <a:gd name="connsiteX270-7477" fmla="*/ 192552 w 11243827"/>
              <a:gd name="connsiteY270-7478" fmla="*/ 5342845 h 5641173"/>
              <a:gd name="connsiteX271-7479" fmla="*/ 178320 w 11243827"/>
              <a:gd name="connsiteY271-7480" fmla="*/ 5343766 h 5641173"/>
              <a:gd name="connsiteX272-7481" fmla="*/ 175596 w 11243827"/>
              <a:gd name="connsiteY272-7482" fmla="*/ 5346411 h 5641173"/>
              <a:gd name="connsiteX273-7483" fmla="*/ 165951 w 11243827"/>
              <a:gd name="connsiteY273-7484" fmla="*/ 5347808 h 5641173"/>
              <a:gd name="connsiteX274-7485" fmla="*/ 147287 w 11243827"/>
              <a:gd name="connsiteY274-7486" fmla="*/ 5352625 h 5641173"/>
              <a:gd name="connsiteX275-7487" fmla="*/ 143484 w 11243827"/>
              <a:gd name="connsiteY275-7488" fmla="*/ 5351591 h 5641173"/>
              <a:gd name="connsiteX276-7489" fmla="*/ 114847 w 11243827"/>
              <a:gd name="connsiteY276-7490" fmla="*/ 5355844 h 5641173"/>
              <a:gd name="connsiteX277-7491" fmla="*/ 114306 w 11243827"/>
              <a:gd name="connsiteY277-7492" fmla="*/ 5354983 h 5641173"/>
              <a:gd name="connsiteX278-7493" fmla="*/ 105588 w 11243827"/>
              <a:gd name="connsiteY278-7494" fmla="*/ 5352169 h 5641173"/>
              <a:gd name="connsiteX279-7495" fmla="*/ 89264 w 11243827"/>
              <a:gd name="connsiteY279-7496" fmla="*/ 5348886 h 5641173"/>
              <a:gd name="connsiteX280-7497" fmla="*/ 49794 w 11243827"/>
              <a:gd name="connsiteY280-7498" fmla="*/ 5329950 h 5641173"/>
              <a:gd name="connsiteX281-7499" fmla="*/ 19924 w 11243827"/>
              <a:gd name="connsiteY281-7500" fmla="*/ 5334282 h 5641173"/>
              <a:gd name="connsiteX282-7501" fmla="*/ 13819 w 11243827"/>
              <a:gd name="connsiteY282-7502" fmla="*/ 5334653 h 5641173"/>
              <a:gd name="connsiteX283-7503" fmla="*/ 13657 w 11243827"/>
              <a:gd name="connsiteY283-7504" fmla="*/ 5334455 h 5641173"/>
              <a:gd name="connsiteX284-7505" fmla="*/ 7139 w 11243827"/>
              <a:gd name="connsiteY284-7506" fmla="*/ 5334438 h 5641173"/>
              <a:gd name="connsiteX285-7507" fmla="*/ 2684 w 11243827"/>
              <a:gd name="connsiteY285-7508" fmla="*/ 5335333 h 5641173"/>
              <a:gd name="connsiteX286-7509" fmla="*/ 0 w 11243827"/>
              <a:gd name="connsiteY286-7510" fmla="*/ 5335496 h 5641173"/>
              <a:gd name="connsiteX287-7511" fmla="*/ 0 w 11243827"/>
              <a:gd name="connsiteY287-7512" fmla="*/ 10592 h 5641173"/>
              <a:gd name="connsiteX288-7513" fmla="*/ 11243827 w 11243827"/>
              <a:gd name="connsiteY288-7514" fmla="*/ 0 h 5641173"/>
              <a:gd name="connsiteX0-7515" fmla="*/ 11243827 w 11243827"/>
              <a:gd name="connsiteY0-7516" fmla="*/ 0 h 5641173"/>
              <a:gd name="connsiteX1-7517" fmla="*/ 11243827 w 11243827"/>
              <a:gd name="connsiteY1-7518" fmla="*/ 1470035 h 5641173"/>
              <a:gd name="connsiteX2-7519" fmla="*/ 11243827 w 11243827"/>
              <a:gd name="connsiteY2-7520" fmla="*/ 5001571 h 5641173"/>
              <a:gd name="connsiteX3-7521" fmla="*/ 11243827 w 11243827"/>
              <a:gd name="connsiteY3-7522" fmla="*/ 5209610 h 5641173"/>
              <a:gd name="connsiteX4-7523" fmla="*/ 11240675 w 11243827"/>
              <a:gd name="connsiteY4-7524" fmla="*/ 5210442 h 5641173"/>
              <a:gd name="connsiteX5-7525" fmla="*/ 11179959 w 11243827"/>
              <a:gd name="connsiteY5-7526" fmla="*/ 5221199 h 5641173"/>
              <a:gd name="connsiteX6-7527" fmla="*/ 11105493 w 11243827"/>
              <a:gd name="connsiteY6-7528" fmla="*/ 5259905 h 5641173"/>
              <a:gd name="connsiteX7-7529" fmla="*/ 11078640 w 11243827"/>
              <a:gd name="connsiteY7-7530" fmla="*/ 5263531 h 5641173"/>
              <a:gd name="connsiteX8-7531" fmla="*/ 11079616 w 11243827"/>
              <a:gd name="connsiteY8-7532" fmla="*/ 5270380 h 5641173"/>
              <a:gd name="connsiteX9-7533" fmla="*/ 11069641 w 11243827"/>
              <a:gd name="connsiteY9-7534" fmla="*/ 5270884 h 5641173"/>
              <a:gd name="connsiteX10-7535" fmla="*/ 11047377 w 11243827"/>
              <a:gd name="connsiteY10-7536" fmla="*/ 5271051 h 5641173"/>
              <a:gd name="connsiteX11-7537" fmla="*/ 10980705 w 11243827"/>
              <a:gd name="connsiteY11-7538" fmla="*/ 5272951 h 5641173"/>
              <a:gd name="connsiteX12-7539" fmla="*/ 10962514 w 11243827"/>
              <a:gd name="connsiteY12-7540" fmla="*/ 5286084 h 5641173"/>
              <a:gd name="connsiteX13-7541" fmla="*/ 10945307 w 11243827"/>
              <a:gd name="connsiteY13-7542" fmla="*/ 5286290 h 5641173"/>
              <a:gd name="connsiteX14-7543" fmla="*/ 10845516 w 11243827"/>
              <a:gd name="connsiteY14-7544" fmla="*/ 5303894 h 5641173"/>
              <a:gd name="connsiteX15-7545" fmla="*/ 10831795 w 11243827"/>
              <a:gd name="connsiteY15-7546" fmla="*/ 5305210 h 5641173"/>
              <a:gd name="connsiteX16-7547" fmla="*/ 10824365 w 11243827"/>
              <a:gd name="connsiteY16-7548" fmla="*/ 5311111 h 5641173"/>
              <a:gd name="connsiteX17-7549" fmla="*/ 10797756 w 11243827"/>
              <a:gd name="connsiteY17-7550" fmla="*/ 5312285 h 5641173"/>
              <a:gd name="connsiteX18-7551" fmla="*/ 10796525 w 11243827"/>
              <a:gd name="connsiteY18-7552" fmla="*/ 5315645 h 5641173"/>
              <a:gd name="connsiteX19-7553" fmla="*/ 10709063 w 11243827"/>
              <a:gd name="connsiteY19-7554" fmla="*/ 5344492 h 5641173"/>
              <a:gd name="connsiteX20-7555" fmla="*/ 10694078 w 11243827"/>
              <a:gd name="connsiteY20-7556" fmla="*/ 5349258 h 5641173"/>
              <a:gd name="connsiteX21-7557" fmla="*/ 10681131 w 11243827"/>
              <a:gd name="connsiteY21-7558" fmla="*/ 5347812 h 5641173"/>
              <a:gd name="connsiteX22-7559" fmla="*/ 10609448 w 11243827"/>
              <a:gd name="connsiteY22-7560" fmla="*/ 5351931 h 5641173"/>
              <a:gd name="connsiteX23-7561" fmla="*/ 10592397 w 11243827"/>
              <a:gd name="connsiteY23-7562" fmla="*/ 5349402 h 5641173"/>
              <a:gd name="connsiteX24-7563" fmla="*/ 10585227 w 11243827"/>
              <a:gd name="connsiteY24-7564" fmla="*/ 5344063 h 5641173"/>
              <a:gd name="connsiteX25-7565" fmla="*/ 10557472 w 11243827"/>
              <a:gd name="connsiteY25-7566" fmla="*/ 5354151 h 5641173"/>
              <a:gd name="connsiteX26-7567" fmla="*/ 10514646 w 11243827"/>
              <a:gd name="connsiteY26-7568" fmla="*/ 5361064 h 5641173"/>
              <a:gd name="connsiteX27-7569" fmla="*/ 10494292 w 11243827"/>
              <a:gd name="connsiteY27-7570" fmla="*/ 5366054 h 5641173"/>
              <a:gd name="connsiteX28-7571" fmla="*/ 10477869 w 11243827"/>
              <a:gd name="connsiteY28-7572" fmla="*/ 5363025 h 5641173"/>
              <a:gd name="connsiteX29-7573" fmla="*/ 10384411 w 11243827"/>
              <a:gd name="connsiteY29-7574" fmla="*/ 5362257 h 5641173"/>
              <a:gd name="connsiteX30-7575" fmla="*/ 10362921 w 11243827"/>
              <a:gd name="connsiteY30-7576" fmla="*/ 5357444 h 5641173"/>
              <a:gd name="connsiteX31-7577" fmla="*/ 10352736 w 11243827"/>
              <a:gd name="connsiteY31-7578" fmla="*/ 5347851 h 5641173"/>
              <a:gd name="connsiteX32-7579" fmla="*/ 10344754 w 11243827"/>
              <a:gd name="connsiteY32-7580" fmla="*/ 5351272 h 5641173"/>
              <a:gd name="connsiteX33-7581" fmla="*/ 10288226 w 11243827"/>
              <a:gd name="connsiteY33-7582" fmla="*/ 5351613 h 5641173"/>
              <a:gd name="connsiteX34-7583" fmla="*/ 10251350 w 11243827"/>
              <a:gd name="connsiteY34-7584" fmla="*/ 5352711 h 5641173"/>
              <a:gd name="connsiteX35-7585" fmla="*/ 10249108 w 11243827"/>
              <a:gd name="connsiteY35-7586" fmla="*/ 5365881 h 5641173"/>
              <a:gd name="connsiteX36-7587" fmla="*/ 10216272 w 11243827"/>
              <a:gd name="connsiteY36-7588" fmla="*/ 5370573 h 5641173"/>
              <a:gd name="connsiteX37-7589" fmla="*/ 10181278 w 11243827"/>
              <a:gd name="connsiteY37-7590" fmla="*/ 5362119 h 5641173"/>
              <a:gd name="connsiteX38-7591" fmla="*/ 10140033 w 11243827"/>
              <a:gd name="connsiteY38-7592" fmla="*/ 5363304 h 5641173"/>
              <a:gd name="connsiteX39-7593" fmla="*/ 10115353 w 11243827"/>
              <a:gd name="connsiteY39-7594" fmla="*/ 5363869 h 5641173"/>
              <a:gd name="connsiteX40-7595" fmla="*/ 10050578 w 11243827"/>
              <a:gd name="connsiteY40-7596" fmla="*/ 5376153 h 5641173"/>
              <a:gd name="connsiteX41-7597" fmla="*/ 9945478 w 11243827"/>
              <a:gd name="connsiteY41-7598" fmla="*/ 5422859 h 5641173"/>
              <a:gd name="connsiteX42-7599" fmla="*/ 9912481 w 11243827"/>
              <a:gd name="connsiteY42-7600" fmla="*/ 5429477 h 5641173"/>
              <a:gd name="connsiteX43-7601" fmla="*/ 9906713 w 11243827"/>
              <a:gd name="connsiteY43-7602" fmla="*/ 5426784 h 5641173"/>
              <a:gd name="connsiteX44-7603" fmla="*/ 9742436 w 11243827"/>
              <a:gd name="connsiteY44-7604" fmla="*/ 5454834 h 5641173"/>
              <a:gd name="connsiteX45-7605" fmla="*/ 9713044 w 11243827"/>
              <a:gd name="connsiteY45-7606" fmla="*/ 5456476 h 5641173"/>
              <a:gd name="connsiteX46-7607" fmla="*/ 9691033 w 11243827"/>
              <a:gd name="connsiteY46-7608" fmla="*/ 5455451 h 5641173"/>
              <a:gd name="connsiteX47-7609" fmla="*/ 9638355 w 11243827"/>
              <a:gd name="connsiteY47-7610" fmla="*/ 5464794 h 5641173"/>
              <a:gd name="connsiteX48-7611" fmla="*/ 9552434 w 11243827"/>
              <a:gd name="connsiteY48-7612" fmla="*/ 5485280 h 5641173"/>
              <a:gd name="connsiteX49-7613" fmla="*/ 9533883 w 11243827"/>
              <a:gd name="connsiteY49-7614" fmla="*/ 5488516 h 5641173"/>
              <a:gd name="connsiteX50-7615" fmla="*/ 9516916 w 11243827"/>
              <a:gd name="connsiteY50-7616" fmla="*/ 5486828 h 5641173"/>
              <a:gd name="connsiteX51-7617" fmla="*/ 9512093 w 11243827"/>
              <a:gd name="connsiteY51-7618" fmla="*/ 5482541 h 5641173"/>
              <a:gd name="connsiteX52-7619" fmla="*/ 9501725 w 11243827"/>
              <a:gd name="connsiteY52-7620" fmla="*/ 5483603 h 5641173"/>
              <a:gd name="connsiteX53-7621" fmla="*/ 9498754 w 11243827"/>
              <a:gd name="connsiteY53-7622" fmla="*/ 5482951 h 5641173"/>
              <a:gd name="connsiteX54-7623" fmla="*/ 9481932 w 11243827"/>
              <a:gd name="connsiteY54-7624" fmla="*/ 5480151 h 5641173"/>
              <a:gd name="connsiteX55-7625" fmla="*/ 9451321 w 11243827"/>
              <a:gd name="connsiteY55-7626" fmla="*/ 5497375 h 5641173"/>
              <a:gd name="connsiteX56-7627" fmla="*/ 9409298 w 11243827"/>
              <a:gd name="connsiteY56-7628" fmla="*/ 5499478 h 5641173"/>
              <a:gd name="connsiteX57-7629" fmla="*/ 9257007 w 11243827"/>
              <a:gd name="connsiteY57-7630" fmla="*/ 5537183 h 5641173"/>
              <a:gd name="connsiteX58-7631" fmla="*/ 9229078 w 11243827"/>
              <a:gd name="connsiteY58-7632" fmla="*/ 5524154 h 5641173"/>
              <a:gd name="connsiteX59-7633" fmla="*/ 9165105 w 11243827"/>
              <a:gd name="connsiteY59-7634" fmla="*/ 5532892 h 5641173"/>
              <a:gd name="connsiteX60-7635" fmla="*/ 9077301 w 11243827"/>
              <a:gd name="connsiteY60-7636" fmla="*/ 5580356 h 5641173"/>
              <a:gd name="connsiteX61-7637" fmla="*/ 8960065 w 11243827"/>
              <a:gd name="connsiteY61-7638" fmla="*/ 5597982 h 5641173"/>
              <a:gd name="connsiteX62-7639" fmla="*/ 8953536 w 11243827"/>
              <a:gd name="connsiteY62-7640" fmla="*/ 5606638 h 5641173"/>
              <a:gd name="connsiteX63-7641" fmla="*/ 8943907 w 11243827"/>
              <a:gd name="connsiteY63-7642" fmla="*/ 5612541 h 5641173"/>
              <a:gd name="connsiteX64-7643" fmla="*/ 8942046 w 11243827"/>
              <a:gd name="connsiteY64-7644" fmla="*/ 5612112 h 5641173"/>
              <a:gd name="connsiteX65-7645" fmla="*/ 8928824 w 11243827"/>
              <a:gd name="connsiteY65-7646" fmla="*/ 5615549 h 5641173"/>
              <a:gd name="connsiteX66-7647" fmla="*/ 8927294 w 11243827"/>
              <a:gd name="connsiteY66-7648" fmla="*/ 5618607 h 5641173"/>
              <a:gd name="connsiteX67-7649" fmla="*/ 8918651 w 11243827"/>
              <a:gd name="connsiteY67-7650" fmla="*/ 5621688 h 5641173"/>
              <a:gd name="connsiteX68-7651" fmla="*/ 8902772 w 11243827"/>
              <a:gd name="connsiteY68-7652" fmla="*/ 5629703 h 5641173"/>
              <a:gd name="connsiteX69-7653" fmla="*/ 8898724 w 11243827"/>
              <a:gd name="connsiteY69-7654" fmla="*/ 5629379 h 5641173"/>
              <a:gd name="connsiteX70-7655" fmla="*/ 8873099 w 11243827"/>
              <a:gd name="connsiteY70-7656" fmla="*/ 5638628 h 5641173"/>
              <a:gd name="connsiteX71-7657" fmla="*/ 8872234 w 11243827"/>
              <a:gd name="connsiteY71-7658" fmla="*/ 5637889 h 5641173"/>
              <a:gd name="connsiteX72-7659" fmla="*/ 8862777 w 11243827"/>
              <a:gd name="connsiteY72-7660" fmla="*/ 5636711 h 5641173"/>
              <a:gd name="connsiteX73-7661" fmla="*/ 8845869 w 11243827"/>
              <a:gd name="connsiteY73-7662" fmla="*/ 5636436 h 5641173"/>
              <a:gd name="connsiteX74-7663" fmla="*/ 8800548 w 11243827"/>
              <a:gd name="connsiteY74-7664" fmla="*/ 5625084 h 5641173"/>
              <a:gd name="connsiteX75-7665" fmla="*/ 8773774 w 11243827"/>
              <a:gd name="connsiteY75-7666" fmla="*/ 5634630 h 5641173"/>
              <a:gd name="connsiteX76-7667" fmla="*/ 8698255 w 11243827"/>
              <a:gd name="connsiteY76-7668" fmla="*/ 5636083 h 5641173"/>
              <a:gd name="connsiteX77-7669" fmla="*/ 8619167 w 11243827"/>
              <a:gd name="connsiteY77-7670" fmla="*/ 5619130 h 5641173"/>
              <a:gd name="connsiteX78-7671" fmla="*/ 8539822 w 11243827"/>
              <a:gd name="connsiteY78-7672" fmla="*/ 5616905 h 5641173"/>
              <a:gd name="connsiteX79-7673" fmla="*/ 8511094 w 11243827"/>
              <a:gd name="connsiteY79-7674" fmla="*/ 5617360 h 5641173"/>
              <a:gd name="connsiteX80-7675" fmla="*/ 8459886 w 11243827"/>
              <a:gd name="connsiteY80-7676" fmla="*/ 5612612 h 5641173"/>
              <a:gd name="connsiteX81-7677" fmla="*/ 8436432 w 11243827"/>
              <a:gd name="connsiteY81-7678" fmla="*/ 5606990 h 5641173"/>
              <a:gd name="connsiteX82-7679" fmla="*/ 8435403 w 11243827"/>
              <a:gd name="connsiteY82-7680" fmla="*/ 5607336 h 5641173"/>
              <a:gd name="connsiteX83-7681" fmla="*/ 8433307 w 11243827"/>
              <a:gd name="connsiteY83-7682" fmla="*/ 5604917 h 5641173"/>
              <a:gd name="connsiteX84-7683" fmla="*/ 8428968 w 11243827"/>
              <a:gd name="connsiteY84-7684" fmla="*/ 5603796 h 5641173"/>
              <a:gd name="connsiteX85-7685" fmla="*/ 8417124 w 11243827"/>
              <a:gd name="connsiteY85-7686" fmla="*/ 5604518 h 5641173"/>
              <a:gd name="connsiteX86-7687" fmla="*/ 8412669 w 11243827"/>
              <a:gd name="connsiteY86-7688" fmla="*/ 5605413 h 5641173"/>
              <a:gd name="connsiteX87-7689" fmla="*/ 8406152 w 11243827"/>
              <a:gd name="connsiteY87-7690" fmla="*/ 5605396 h 5641173"/>
              <a:gd name="connsiteX88-7691" fmla="*/ 8405989 w 11243827"/>
              <a:gd name="connsiteY88-7692" fmla="*/ 5605197 h 5641173"/>
              <a:gd name="connsiteX89-7693" fmla="*/ 8399884 w 11243827"/>
              <a:gd name="connsiteY89-7694" fmla="*/ 5605568 h 5641173"/>
              <a:gd name="connsiteX90-7695" fmla="*/ 8370014 w 11243827"/>
              <a:gd name="connsiteY90-7696" fmla="*/ 5609900 h 5641173"/>
              <a:gd name="connsiteX91-7697" fmla="*/ 8330544 w 11243827"/>
              <a:gd name="connsiteY91-7698" fmla="*/ 5590964 h 5641173"/>
              <a:gd name="connsiteX92-7699" fmla="*/ 8314221 w 11243827"/>
              <a:gd name="connsiteY92-7700" fmla="*/ 5587682 h 5641173"/>
              <a:gd name="connsiteX93-7701" fmla="*/ 8305502 w 11243827"/>
              <a:gd name="connsiteY93-7702" fmla="*/ 5584868 h 5641173"/>
              <a:gd name="connsiteX94-7703" fmla="*/ 8304962 w 11243827"/>
              <a:gd name="connsiteY94-7704" fmla="*/ 5584007 h 5641173"/>
              <a:gd name="connsiteX95-7705" fmla="*/ 8276324 w 11243827"/>
              <a:gd name="connsiteY95-7706" fmla="*/ 5588260 h 5641173"/>
              <a:gd name="connsiteX96-7707" fmla="*/ 8272522 w 11243827"/>
              <a:gd name="connsiteY96-7708" fmla="*/ 5587226 h 5641173"/>
              <a:gd name="connsiteX97-7709" fmla="*/ 8253857 w 11243827"/>
              <a:gd name="connsiteY97-7710" fmla="*/ 5592043 h 5641173"/>
              <a:gd name="connsiteX98-7711" fmla="*/ 8244212 w 11243827"/>
              <a:gd name="connsiteY98-7712" fmla="*/ 5593439 h 5641173"/>
              <a:gd name="connsiteX99-7713" fmla="*/ 8241488 w 11243827"/>
              <a:gd name="connsiteY99-7714" fmla="*/ 5596085 h 5641173"/>
              <a:gd name="connsiteX100-7715" fmla="*/ 8227256 w 11243827"/>
              <a:gd name="connsiteY100-7716" fmla="*/ 5597005 h 5641173"/>
              <a:gd name="connsiteX101-7717" fmla="*/ 8225619 w 11243827"/>
              <a:gd name="connsiteY101-7718" fmla="*/ 5596262 h 5641173"/>
              <a:gd name="connsiteX102-7719" fmla="*/ 8213882 w 11243827"/>
              <a:gd name="connsiteY102-7720" fmla="*/ 5600179 h 5641173"/>
              <a:gd name="connsiteX103-7721" fmla="*/ 8204045 w 11243827"/>
              <a:gd name="connsiteY103-7722" fmla="*/ 5607275 h 5641173"/>
              <a:gd name="connsiteX104-7723" fmla="*/ 8082989 w 11243827"/>
              <a:gd name="connsiteY104-7724" fmla="*/ 5603160 h 5641173"/>
              <a:gd name="connsiteX105-7725" fmla="*/ 7976942 w 11243827"/>
              <a:gd name="connsiteY105-7726" fmla="*/ 5598455 h 5641173"/>
              <a:gd name="connsiteX106-7727" fmla="*/ 7950121 w 11243827"/>
              <a:gd name="connsiteY106-7728" fmla="*/ 5590893 h 5641173"/>
              <a:gd name="connsiteX107-7729" fmla="*/ 7727691 w 11243827"/>
              <a:gd name="connsiteY107-7730" fmla="*/ 5621064 h 5641173"/>
              <a:gd name="connsiteX108-7731" fmla="*/ 7685998 w 11243827"/>
              <a:gd name="connsiteY108-7732" fmla="*/ 5615564 h 5641173"/>
              <a:gd name="connsiteX109-7733" fmla="*/ 7649302 w 11243827"/>
              <a:gd name="connsiteY109-7734" fmla="*/ 5626541 h 5641173"/>
              <a:gd name="connsiteX110-7735" fmla="*/ 7634083 w 11243827"/>
              <a:gd name="connsiteY110-7736" fmla="*/ 5620862 h 5641173"/>
              <a:gd name="connsiteX111-7737" fmla="*/ 7631455 w 11243827"/>
              <a:gd name="connsiteY111-7738" fmla="*/ 5619708 h 5641173"/>
              <a:gd name="connsiteX112-7739" fmla="*/ 7620952 w 11243827"/>
              <a:gd name="connsiteY112-7740" fmla="*/ 5618872 h 5641173"/>
              <a:gd name="connsiteX113-7741" fmla="*/ 7617992 w 11243827"/>
              <a:gd name="connsiteY113-7742" fmla="*/ 5613914 h 5641173"/>
              <a:gd name="connsiteX114-7743" fmla="*/ 7602182 w 11243827"/>
              <a:gd name="connsiteY114-7744" fmla="*/ 5609271 h 5641173"/>
              <a:gd name="connsiteX115-7745" fmla="*/ 7582847 w 11243827"/>
              <a:gd name="connsiteY115-7746" fmla="*/ 5609047 h 5641173"/>
              <a:gd name="connsiteX116-7747" fmla="*/ 7514158 w 11243827"/>
              <a:gd name="connsiteY116-7748" fmla="*/ 5607737 h 5641173"/>
              <a:gd name="connsiteX117-7749" fmla="*/ 7502955 w 11243827"/>
              <a:gd name="connsiteY117-7750" fmla="*/ 5610415 h 5641173"/>
              <a:gd name="connsiteX118-7751" fmla="*/ 7466391 w 11243827"/>
              <a:gd name="connsiteY118-7752" fmla="*/ 5605949 h 5641173"/>
              <a:gd name="connsiteX119-7753" fmla="*/ 7433806 w 11243827"/>
              <a:gd name="connsiteY119-7754" fmla="*/ 5604945 h 5641173"/>
              <a:gd name="connsiteX120-7755" fmla="*/ 7412693 w 11243827"/>
              <a:gd name="connsiteY120-7756" fmla="*/ 5607075 h 5641173"/>
              <a:gd name="connsiteX121-7757" fmla="*/ 7407159 w 11243827"/>
              <a:gd name="connsiteY121-7758" fmla="*/ 5605310 h 5641173"/>
              <a:gd name="connsiteX122-7759" fmla="*/ 7385900 w 11243827"/>
              <a:gd name="connsiteY122-7760" fmla="*/ 5604171 h 5641173"/>
              <a:gd name="connsiteX123-7761" fmla="*/ 7375071 w 11243827"/>
              <a:gd name="connsiteY123-7762" fmla="*/ 5606788 h 5641173"/>
              <a:gd name="connsiteX124-7763" fmla="*/ 7364382 w 11243827"/>
              <a:gd name="connsiteY124-7764" fmla="*/ 5600762 h 5641173"/>
              <a:gd name="connsiteX125-7765" fmla="*/ 7361770 w 11243827"/>
              <a:gd name="connsiteY125-7766" fmla="*/ 5596347 h 5641173"/>
              <a:gd name="connsiteX126-7767" fmla="*/ 7346641 w 11243827"/>
              <a:gd name="connsiteY126-7768" fmla="*/ 5598329 h 5641173"/>
              <a:gd name="connsiteX127-7769" fmla="*/ 7334238 w 11243827"/>
              <a:gd name="connsiteY127-7770" fmla="*/ 5594014 h 5641173"/>
              <a:gd name="connsiteX128-7771" fmla="*/ 7323426 w 11243827"/>
              <a:gd name="connsiteY128-7772" fmla="*/ 5596835 h 5641173"/>
              <a:gd name="connsiteX129-7773" fmla="*/ 7318938 w 11243827"/>
              <a:gd name="connsiteY129-7774" fmla="*/ 5596200 h 5641173"/>
              <a:gd name="connsiteX130-7775" fmla="*/ 7307784 w 11243827"/>
              <a:gd name="connsiteY130-7776" fmla="*/ 5594065 h 5641173"/>
              <a:gd name="connsiteX131-7777" fmla="*/ 7288540 w 11243827"/>
              <a:gd name="connsiteY131-7778" fmla="*/ 5589320 h 5641173"/>
              <a:gd name="connsiteX132-7779" fmla="*/ 7282537 w 11243827"/>
              <a:gd name="connsiteY132-7780" fmla="*/ 5588660 h 5641173"/>
              <a:gd name="connsiteX133-7781" fmla="*/ 7269466 w 11243827"/>
              <a:gd name="connsiteY133-7782" fmla="*/ 5581404 h 5641173"/>
              <a:gd name="connsiteX134-7783" fmla="*/ 7244165 w 11243827"/>
              <a:gd name="connsiteY134-7784" fmla="*/ 5575200 h 5641173"/>
              <a:gd name="connsiteX135-7785" fmla="*/ 7199619 w 11243827"/>
              <a:gd name="connsiteY135-7786" fmla="*/ 5553550 h 5641173"/>
              <a:gd name="connsiteX136-7787" fmla="*/ 7173434 w 11243827"/>
              <a:gd name="connsiteY136-7788" fmla="*/ 5543219 h 5641173"/>
              <a:gd name="connsiteX137-7789" fmla="*/ 7155718 w 11243827"/>
              <a:gd name="connsiteY137-7790" fmla="*/ 5533697 h 5641173"/>
              <a:gd name="connsiteX138-7791" fmla="*/ 7103430 w 11243827"/>
              <a:gd name="connsiteY138-7792" fmla="*/ 5520249 h 5641173"/>
              <a:gd name="connsiteX139-7793" fmla="*/ 7013746 w 11243827"/>
              <a:gd name="connsiteY139-7794" fmla="*/ 5502470 h 5641173"/>
              <a:gd name="connsiteX140-7795" fmla="*/ 6995379 w 11243827"/>
              <a:gd name="connsiteY140-7796" fmla="*/ 5497693 h 5641173"/>
              <a:gd name="connsiteX141-7797" fmla="*/ 6982475 w 11243827"/>
              <a:gd name="connsiteY141-7798" fmla="*/ 5489641 h 5641173"/>
              <a:gd name="connsiteX142-7799" fmla="*/ 6981994 w 11243827"/>
              <a:gd name="connsiteY142-7800" fmla="*/ 5484335 h 5641173"/>
              <a:gd name="connsiteX143-7801" fmla="*/ 6972355 w 11243827"/>
              <a:gd name="connsiteY143-7802" fmla="*/ 5481074 h 5641173"/>
              <a:gd name="connsiteX144-7803" fmla="*/ 6970394 w 11243827"/>
              <a:gd name="connsiteY144-7804" fmla="*/ 5479383 h 5641173"/>
              <a:gd name="connsiteX145-7805" fmla="*/ 6958543 w 11243827"/>
              <a:gd name="connsiteY145-7806" fmla="*/ 5470507 h 5641173"/>
              <a:gd name="connsiteX146-7807" fmla="*/ 6918276 w 11243827"/>
              <a:gd name="connsiteY146-7808" fmla="*/ 5472034 h 5641173"/>
              <a:gd name="connsiteX147-7809" fmla="*/ 6881046 w 11243827"/>
              <a:gd name="connsiteY147-7810" fmla="*/ 5457070 h 5641173"/>
              <a:gd name="connsiteX148-7811" fmla="*/ 6752164 w 11243827"/>
              <a:gd name="connsiteY148-7812" fmla="*/ 5425021 h 5641173"/>
              <a:gd name="connsiteX149-7813" fmla="*/ 6724964 w 11243827"/>
              <a:gd name="connsiteY149-7814" fmla="*/ 5414071 h 5641173"/>
              <a:gd name="connsiteX150-7815" fmla="*/ 6683286 w 11243827"/>
              <a:gd name="connsiteY150-7816" fmla="*/ 5405383 h 5641173"/>
              <a:gd name="connsiteX151-7817" fmla="*/ 6644277 w 11243827"/>
              <a:gd name="connsiteY151-7818" fmla="*/ 5429684 h 5641173"/>
              <a:gd name="connsiteX152-7819" fmla="*/ 6532914 w 11243827"/>
              <a:gd name="connsiteY152-7820" fmla="*/ 5431205 h 5641173"/>
              <a:gd name="connsiteX153-7821" fmla="*/ 6307459 w 11243827"/>
              <a:gd name="connsiteY153-7822" fmla="*/ 5467087 h 5641173"/>
              <a:gd name="connsiteX154-7823" fmla="*/ 6196243 w 11243827"/>
              <a:gd name="connsiteY154-7824" fmla="*/ 5515042 h 5641173"/>
              <a:gd name="connsiteX155-7825" fmla="*/ 6099124 w 11243827"/>
              <a:gd name="connsiteY155-7826" fmla="*/ 5516848 h 5641173"/>
              <a:gd name="connsiteX156-7827" fmla="*/ 6016077 w 11243827"/>
              <a:gd name="connsiteY156-7828" fmla="*/ 5528642 h 5641173"/>
              <a:gd name="connsiteX157-7829" fmla="*/ 6004389 w 11243827"/>
              <a:gd name="connsiteY157-7830" fmla="*/ 5531206 h 5641173"/>
              <a:gd name="connsiteX158-7831" fmla="*/ 5933945 w 11243827"/>
              <a:gd name="connsiteY158-7832" fmla="*/ 5538840 h 5641173"/>
              <a:gd name="connsiteX159-7833" fmla="*/ 5883936 w 11243827"/>
              <a:gd name="connsiteY159-7834" fmla="*/ 5553807 h 5641173"/>
              <a:gd name="connsiteX160-7835" fmla="*/ 5798331 w 11243827"/>
              <a:gd name="connsiteY160-7836" fmla="*/ 5564248 h 5641173"/>
              <a:gd name="connsiteX161-7837" fmla="*/ 5712738 w 11243827"/>
              <a:gd name="connsiteY161-7838" fmla="*/ 5573120 h 5641173"/>
              <a:gd name="connsiteX162-7839" fmla="*/ 5681342 w 11243827"/>
              <a:gd name="connsiteY162-7840" fmla="*/ 5575621 h 5641173"/>
              <a:gd name="connsiteX163-7841" fmla="*/ 5627167 w 11243827"/>
              <a:gd name="connsiteY163-7842" fmla="*/ 5583215 h 5641173"/>
              <a:gd name="connsiteX164-7843" fmla="*/ 5591414 w 11243827"/>
              <a:gd name="connsiteY164-7844" fmla="*/ 5587695 h 5641173"/>
              <a:gd name="connsiteX165-7845" fmla="*/ 5583028 w 11243827"/>
              <a:gd name="connsiteY165-7846" fmla="*/ 5580877 h 5641173"/>
              <a:gd name="connsiteX166-7847" fmla="*/ 5549426 w 11243827"/>
              <a:gd name="connsiteY166-7848" fmla="*/ 5582858 h 5641173"/>
              <a:gd name="connsiteX167-7849" fmla="*/ 5519999 w 11243827"/>
              <a:gd name="connsiteY167-7850" fmla="*/ 5592246 h 5641173"/>
              <a:gd name="connsiteX168-7851" fmla="*/ 5480028 w 11243827"/>
              <a:gd name="connsiteY168-7852" fmla="*/ 5597282 h 5641173"/>
              <a:gd name="connsiteX169-7853" fmla="*/ 5456175 w 11243827"/>
              <a:gd name="connsiteY169-7854" fmla="*/ 5600371 h 5641173"/>
              <a:gd name="connsiteX170-7855" fmla="*/ 5388463 w 11243827"/>
              <a:gd name="connsiteY170-7856" fmla="*/ 5602638 h 5641173"/>
              <a:gd name="connsiteX171-7857" fmla="*/ 5265898 w 11243827"/>
              <a:gd name="connsiteY171-7858" fmla="*/ 5591830 h 5641173"/>
              <a:gd name="connsiteX172-7859" fmla="*/ 5231231 w 11243827"/>
              <a:gd name="connsiteY172-7860" fmla="*/ 5592790 h 5641173"/>
              <a:gd name="connsiteX173-7861" fmla="*/ 5226996 w 11243827"/>
              <a:gd name="connsiteY173-7862" fmla="*/ 5595040 h 5641173"/>
              <a:gd name="connsiteX174-7863" fmla="*/ 5175988 w 11243827"/>
              <a:gd name="connsiteY174-7864" fmla="*/ 5588131 h 5641173"/>
              <a:gd name="connsiteX175-7865" fmla="*/ 5107470 w 11243827"/>
              <a:gd name="connsiteY175-7866" fmla="*/ 5594771 h 5641173"/>
              <a:gd name="connsiteX176-7867" fmla="*/ 5027868 w 11243827"/>
              <a:gd name="connsiteY176-7868" fmla="*/ 5605624 h 5641173"/>
              <a:gd name="connsiteX177-7869" fmla="*/ 5007324 w 11243827"/>
              <a:gd name="connsiteY177-7870" fmla="*/ 5609209 h 5641173"/>
              <a:gd name="connsiteX178-7871" fmla="*/ 4952559 w 11243827"/>
              <a:gd name="connsiteY178-7872" fmla="*/ 5611402 h 5641173"/>
              <a:gd name="connsiteX179-7873" fmla="*/ 4826081 w 11243827"/>
              <a:gd name="connsiteY179-7874" fmla="*/ 5616191 h 5641173"/>
              <a:gd name="connsiteX180-7875" fmla="*/ 4823501 w 11243827"/>
              <a:gd name="connsiteY180-7876" fmla="*/ 5619174 h 5641173"/>
              <a:gd name="connsiteX181-7877" fmla="*/ 4813093 w 11243827"/>
              <a:gd name="connsiteY181-7878" fmla="*/ 5620026 h 5641173"/>
              <a:gd name="connsiteX182-7879" fmla="*/ 4810563 w 11243827"/>
              <a:gd name="connsiteY182-7880" fmla="*/ 5620787 h 5641173"/>
              <a:gd name="connsiteX183-7881" fmla="*/ 4795818 w 11243827"/>
              <a:gd name="connsiteY183-7882" fmla="*/ 5624618 h 5641173"/>
              <a:gd name="connsiteX184-7883" fmla="*/ 4758404 w 11243827"/>
              <a:gd name="connsiteY184-7884" fmla="*/ 5619510 h 5641173"/>
              <a:gd name="connsiteX185-7885" fmla="*/ 4717254 w 11243827"/>
              <a:gd name="connsiteY185-7886" fmla="*/ 5624155 h 5641173"/>
              <a:gd name="connsiteX186-7887" fmla="*/ 4591958 w 11243827"/>
              <a:gd name="connsiteY186-7888" fmla="*/ 5624710 h 5641173"/>
              <a:gd name="connsiteX187-7889" fmla="*/ 4476215 w 11243827"/>
              <a:gd name="connsiteY187-7890" fmla="*/ 5628210 h 5641173"/>
              <a:gd name="connsiteX188-7891" fmla="*/ 4425193 w 11243827"/>
              <a:gd name="connsiteY188-7892" fmla="*/ 5627414 h 5641173"/>
              <a:gd name="connsiteX189-7893" fmla="*/ 4383866 w 11243827"/>
              <a:gd name="connsiteY189-7894" fmla="*/ 5626546 h 5641173"/>
              <a:gd name="connsiteX190-7895" fmla="*/ 4385596 w 11243827"/>
              <a:gd name="connsiteY190-7896" fmla="*/ 5634646 h 5641173"/>
              <a:gd name="connsiteX191-7897" fmla="*/ 4360864 w 11243827"/>
              <a:gd name="connsiteY191-7898" fmla="*/ 5641173 h 5641173"/>
              <a:gd name="connsiteX192-7899" fmla="*/ 4328321 w 11243827"/>
              <a:gd name="connsiteY192-7900" fmla="*/ 5626332 h 5641173"/>
              <a:gd name="connsiteX193-7901" fmla="*/ 4309842 w 11243827"/>
              <a:gd name="connsiteY193-7902" fmla="*/ 5626471 h 5641173"/>
              <a:gd name="connsiteX194-7903" fmla="*/ 4277424 w 11243827"/>
              <a:gd name="connsiteY194-7904" fmla="*/ 5631598 h 5641173"/>
              <a:gd name="connsiteX195-7905" fmla="*/ 4266627 w 11243827"/>
              <a:gd name="connsiteY195-7906" fmla="*/ 5633969 h 5641173"/>
              <a:gd name="connsiteX196-7907" fmla="*/ 4185525 w 11243827"/>
              <a:gd name="connsiteY196-7908" fmla="*/ 5617508 h 5641173"/>
              <a:gd name="connsiteX197-7909" fmla="*/ 4177617 w 11243827"/>
              <a:gd name="connsiteY197-7910" fmla="*/ 5610903 h 5641173"/>
              <a:gd name="connsiteX198-7911" fmla="*/ 4136948 w 11243827"/>
              <a:gd name="connsiteY198-7912" fmla="*/ 5608031 h 5641173"/>
              <a:gd name="connsiteX199-7913" fmla="*/ 4132323 w 11243827"/>
              <a:gd name="connsiteY199-7914" fmla="*/ 5609784 h 5641173"/>
              <a:gd name="connsiteX200-7915" fmla="*/ 4098620 w 11243827"/>
              <a:gd name="connsiteY200-7916" fmla="*/ 5599672 h 5641173"/>
              <a:gd name="connsiteX201-7917" fmla="*/ 3963475 w 11243827"/>
              <a:gd name="connsiteY201-7918" fmla="*/ 5581841 h 5641173"/>
              <a:gd name="connsiteX202-7919" fmla="*/ 3703613 w 11243827"/>
              <a:gd name="connsiteY202-7920" fmla="*/ 5572482 h 5641173"/>
              <a:gd name="connsiteX203-7921" fmla="*/ 3432987 w 11243827"/>
              <a:gd name="connsiteY203-7922" fmla="*/ 5545768 h 5641173"/>
              <a:gd name="connsiteX204-7923" fmla="*/ 3176381 w 11243827"/>
              <a:gd name="connsiteY204-7924" fmla="*/ 5556110 h 5641173"/>
              <a:gd name="connsiteX205-7925" fmla="*/ 2710156 w 11243827"/>
              <a:gd name="connsiteY205-7926" fmla="*/ 5527517 h 5641173"/>
              <a:gd name="connsiteX206-7927" fmla="*/ 2550206 w 11243827"/>
              <a:gd name="connsiteY206-7928" fmla="*/ 5524958 h 5641173"/>
              <a:gd name="connsiteX207-7929" fmla="*/ 2443041 w 11243827"/>
              <a:gd name="connsiteY207-7930" fmla="*/ 5523990 h 5641173"/>
              <a:gd name="connsiteX208-7931" fmla="*/ 2435613 w 11243827"/>
              <a:gd name="connsiteY208-7932" fmla="*/ 5526704 h 5641173"/>
              <a:gd name="connsiteX209-7933" fmla="*/ 2405682 w 11243827"/>
              <a:gd name="connsiteY209-7934" fmla="*/ 5528307 h 5641173"/>
              <a:gd name="connsiteX210-7935" fmla="*/ 2397487 w 11243827"/>
              <a:gd name="connsiteY210-7936" fmla="*/ 5540337 h 5641173"/>
              <a:gd name="connsiteX211-7937" fmla="*/ 2297454 w 11243827"/>
              <a:gd name="connsiteY211-7938" fmla="*/ 5550765 h 5641173"/>
              <a:gd name="connsiteX212-7939" fmla="*/ 2056700 w 11243827"/>
              <a:gd name="connsiteY212-7940" fmla="*/ 5555489 h 5641173"/>
              <a:gd name="connsiteX213-7941" fmla="*/ 1878530 w 11243827"/>
              <a:gd name="connsiteY213-7942" fmla="*/ 5535330 h 5641173"/>
              <a:gd name="connsiteX214-7943" fmla="*/ 1859292 w 11243827"/>
              <a:gd name="connsiteY214-7944" fmla="*/ 5535461 h 5641173"/>
              <a:gd name="connsiteX215-7945" fmla="*/ 1835626 w 11243827"/>
              <a:gd name="connsiteY215-7946" fmla="*/ 5533793 h 5641173"/>
              <a:gd name="connsiteX216-7947" fmla="*/ 1798939 w 11243827"/>
              <a:gd name="connsiteY216-7948" fmla="*/ 5540285 h 5641173"/>
              <a:gd name="connsiteX217-7949" fmla="*/ 1779046 w 11243827"/>
              <a:gd name="connsiteY217-7950" fmla="*/ 5549949 h 5641173"/>
              <a:gd name="connsiteX218-7951" fmla="*/ 1772421 w 11243827"/>
              <a:gd name="connsiteY218-7952" fmla="*/ 5549018 h 5641173"/>
              <a:gd name="connsiteX219-7953" fmla="*/ 1772052 w 11243827"/>
              <a:gd name="connsiteY219-7954" fmla="*/ 5545689 h 5641173"/>
              <a:gd name="connsiteX220-7955" fmla="*/ 1711543 w 11243827"/>
              <a:gd name="connsiteY220-7956" fmla="*/ 5534558 h 5641173"/>
              <a:gd name="connsiteX221-7957" fmla="*/ 1698891 w 11243827"/>
              <a:gd name="connsiteY221-7958" fmla="*/ 5513187 h 5641173"/>
              <a:gd name="connsiteX222-7959" fmla="*/ 1538763 w 11243827"/>
              <a:gd name="connsiteY222-7960" fmla="*/ 5482781 h 5641173"/>
              <a:gd name="connsiteX223-7961" fmla="*/ 1501533 w 11243827"/>
              <a:gd name="connsiteY223-7962" fmla="*/ 5467817 h 5641173"/>
              <a:gd name="connsiteX224-7963" fmla="*/ 1461266 w 11243827"/>
              <a:gd name="connsiteY224-7964" fmla="*/ 5469343 h 5641173"/>
              <a:gd name="connsiteX225-7965" fmla="*/ 1449415 w 11243827"/>
              <a:gd name="connsiteY225-7966" fmla="*/ 5460467 h 5641173"/>
              <a:gd name="connsiteX226-7967" fmla="*/ 1447454 w 11243827"/>
              <a:gd name="connsiteY226-7968" fmla="*/ 5458776 h 5641173"/>
              <a:gd name="connsiteX227-7969" fmla="*/ 1437814 w 11243827"/>
              <a:gd name="connsiteY227-7970" fmla="*/ 5455515 h 5641173"/>
              <a:gd name="connsiteX228-7971" fmla="*/ 1437334 w 11243827"/>
              <a:gd name="connsiteY228-7972" fmla="*/ 5450209 h 5641173"/>
              <a:gd name="connsiteX229-7973" fmla="*/ 1424429 w 11243827"/>
              <a:gd name="connsiteY229-7974" fmla="*/ 5442157 h 5641173"/>
              <a:gd name="connsiteX230-7975" fmla="*/ 1406063 w 11243827"/>
              <a:gd name="connsiteY230-7976" fmla="*/ 5437380 h 5641173"/>
              <a:gd name="connsiteX231-7977" fmla="*/ 1316379 w 11243827"/>
              <a:gd name="connsiteY231-7978" fmla="*/ 5419601 h 5641173"/>
              <a:gd name="connsiteX232-7979" fmla="*/ 1264090 w 11243827"/>
              <a:gd name="connsiteY232-7980" fmla="*/ 5406153 h 5641173"/>
              <a:gd name="connsiteX233-7981" fmla="*/ 1246374 w 11243827"/>
              <a:gd name="connsiteY233-7982" fmla="*/ 5396631 h 5641173"/>
              <a:gd name="connsiteX234-7983" fmla="*/ 1220190 w 11243827"/>
              <a:gd name="connsiteY234-7984" fmla="*/ 5386301 h 5641173"/>
              <a:gd name="connsiteX235-7985" fmla="*/ 1175643 w 11243827"/>
              <a:gd name="connsiteY235-7986" fmla="*/ 5364651 h 5641173"/>
              <a:gd name="connsiteX236-7987" fmla="*/ 1150342 w 11243827"/>
              <a:gd name="connsiteY236-7988" fmla="*/ 5358447 h 5641173"/>
              <a:gd name="connsiteX237-7989" fmla="*/ 1137272 w 11243827"/>
              <a:gd name="connsiteY237-7990" fmla="*/ 5351191 h 5641173"/>
              <a:gd name="connsiteX238-7991" fmla="*/ 1131268 w 11243827"/>
              <a:gd name="connsiteY238-7992" fmla="*/ 5350530 h 5641173"/>
              <a:gd name="connsiteX239-7993" fmla="*/ 1112024 w 11243827"/>
              <a:gd name="connsiteY239-7994" fmla="*/ 5345786 h 5641173"/>
              <a:gd name="connsiteX240-7995" fmla="*/ 1100870 w 11243827"/>
              <a:gd name="connsiteY240-7996" fmla="*/ 5343651 h 5641173"/>
              <a:gd name="connsiteX241-7997" fmla="*/ 1096383 w 11243827"/>
              <a:gd name="connsiteY241-7998" fmla="*/ 5343015 h 5641173"/>
              <a:gd name="connsiteX242-7999" fmla="*/ 1085571 w 11243827"/>
              <a:gd name="connsiteY242-8000" fmla="*/ 5345836 h 5641173"/>
              <a:gd name="connsiteX243-8001" fmla="*/ 1073168 w 11243827"/>
              <a:gd name="connsiteY243-8002" fmla="*/ 5341521 h 5641173"/>
              <a:gd name="connsiteX244-8003" fmla="*/ 1058039 w 11243827"/>
              <a:gd name="connsiteY244-8004" fmla="*/ 5343504 h 5641173"/>
              <a:gd name="connsiteX245-8005" fmla="*/ 1055426 w 11243827"/>
              <a:gd name="connsiteY245-8006" fmla="*/ 5339088 h 5641173"/>
              <a:gd name="connsiteX246-8007" fmla="*/ 1044738 w 11243827"/>
              <a:gd name="connsiteY246-8008" fmla="*/ 5333063 h 5641173"/>
              <a:gd name="connsiteX247-8009" fmla="*/ 1033909 w 11243827"/>
              <a:gd name="connsiteY247-8010" fmla="*/ 5335680 h 5641173"/>
              <a:gd name="connsiteX248-8011" fmla="*/ 1012649 w 11243827"/>
              <a:gd name="connsiteY248-8012" fmla="*/ 5334541 h 5641173"/>
              <a:gd name="connsiteX249-8013" fmla="*/ 1007115 w 11243827"/>
              <a:gd name="connsiteY249-8014" fmla="*/ 5332775 h 5641173"/>
              <a:gd name="connsiteX250-8015" fmla="*/ 986002 w 11243827"/>
              <a:gd name="connsiteY250-8016" fmla="*/ 5334906 h 5641173"/>
              <a:gd name="connsiteX251-8017" fmla="*/ 953418 w 11243827"/>
              <a:gd name="connsiteY251-8018" fmla="*/ 5333901 h 5641173"/>
              <a:gd name="connsiteX252-8019" fmla="*/ 916854 w 11243827"/>
              <a:gd name="connsiteY252-8020" fmla="*/ 5329435 h 5641173"/>
              <a:gd name="connsiteX253-8021" fmla="*/ 905651 w 11243827"/>
              <a:gd name="connsiteY253-8022" fmla="*/ 5332114 h 5641173"/>
              <a:gd name="connsiteX254-8023" fmla="*/ 836961 w 11243827"/>
              <a:gd name="connsiteY254-8024" fmla="*/ 5330803 h 5641173"/>
              <a:gd name="connsiteX255-8025" fmla="*/ 817627 w 11243827"/>
              <a:gd name="connsiteY255-8026" fmla="*/ 5330580 h 5641173"/>
              <a:gd name="connsiteX256-8027" fmla="*/ 801817 w 11243827"/>
              <a:gd name="connsiteY256-8028" fmla="*/ 5325937 h 5641173"/>
              <a:gd name="connsiteX257-8029" fmla="*/ 798857 w 11243827"/>
              <a:gd name="connsiteY257-8030" fmla="*/ 5320979 h 5641173"/>
              <a:gd name="connsiteX258-8031" fmla="*/ 788354 w 11243827"/>
              <a:gd name="connsiteY258-8032" fmla="*/ 5320143 h 5641173"/>
              <a:gd name="connsiteX259-8033" fmla="*/ 785726 w 11243827"/>
              <a:gd name="connsiteY259-8034" fmla="*/ 5318989 h 5641173"/>
              <a:gd name="connsiteX260-8035" fmla="*/ 770507 w 11243827"/>
              <a:gd name="connsiteY260-8036" fmla="*/ 5313309 h 5641173"/>
              <a:gd name="connsiteX261-8037" fmla="*/ 733810 w 11243827"/>
              <a:gd name="connsiteY261-8038" fmla="*/ 5324286 h 5641173"/>
              <a:gd name="connsiteX262-8039" fmla="*/ 692117 w 11243827"/>
              <a:gd name="connsiteY262-8040" fmla="*/ 5318786 h 5641173"/>
              <a:gd name="connsiteX263-8041" fmla="*/ 528894 w 11243827"/>
              <a:gd name="connsiteY263-8042" fmla="*/ 5327578 h 5641173"/>
              <a:gd name="connsiteX264-8043" fmla="*/ 507005 w 11243827"/>
              <a:gd name="connsiteY264-8044" fmla="*/ 5310149 h 5641173"/>
              <a:gd name="connsiteX265-8045" fmla="*/ 441302 w 11243827"/>
              <a:gd name="connsiteY265-8046" fmla="*/ 5307062 h 5641173"/>
              <a:gd name="connsiteX266-8047" fmla="*/ 336819 w 11243827"/>
              <a:gd name="connsiteY266-8048" fmla="*/ 5336690 h 5641173"/>
              <a:gd name="connsiteX267-8049" fmla="*/ 215763 w 11243827"/>
              <a:gd name="connsiteY267-8050" fmla="*/ 5332575 h 5641173"/>
              <a:gd name="connsiteX268-8051" fmla="*/ 205927 w 11243827"/>
              <a:gd name="connsiteY268-8052" fmla="*/ 5339672 h 5641173"/>
              <a:gd name="connsiteX269-8053" fmla="*/ 194189 w 11243827"/>
              <a:gd name="connsiteY269-8054" fmla="*/ 5343588 h 5641173"/>
              <a:gd name="connsiteX270-8055" fmla="*/ 192552 w 11243827"/>
              <a:gd name="connsiteY270-8056" fmla="*/ 5342845 h 5641173"/>
              <a:gd name="connsiteX271-8057" fmla="*/ 178320 w 11243827"/>
              <a:gd name="connsiteY271-8058" fmla="*/ 5343766 h 5641173"/>
              <a:gd name="connsiteX272-8059" fmla="*/ 175596 w 11243827"/>
              <a:gd name="connsiteY272-8060" fmla="*/ 5346411 h 5641173"/>
              <a:gd name="connsiteX273-8061" fmla="*/ 165951 w 11243827"/>
              <a:gd name="connsiteY273-8062" fmla="*/ 5347808 h 5641173"/>
              <a:gd name="connsiteX274-8063" fmla="*/ 147287 w 11243827"/>
              <a:gd name="connsiteY274-8064" fmla="*/ 5352625 h 5641173"/>
              <a:gd name="connsiteX275-8065" fmla="*/ 143484 w 11243827"/>
              <a:gd name="connsiteY275-8066" fmla="*/ 5351591 h 5641173"/>
              <a:gd name="connsiteX276-8067" fmla="*/ 114847 w 11243827"/>
              <a:gd name="connsiteY276-8068" fmla="*/ 5355844 h 5641173"/>
              <a:gd name="connsiteX277-8069" fmla="*/ 114306 w 11243827"/>
              <a:gd name="connsiteY277-8070" fmla="*/ 5354983 h 5641173"/>
              <a:gd name="connsiteX278-8071" fmla="*/ 105588 w 11243827"/>
              <a:gd name="connsiteY278-8072" fmla="*/ 5352169 h 5641173"/>
              <a:gd name="connsiteX279-8073" fmla="*/ 89264 w 11243827"/>
              <a:gd name="connsiteY279-8074" fmla="*/ 5348886 h 5641173"/>
              <a:gd name="connsiteX280-8075" fmla="*/ 49794 w 11243827"/>
              <a:gd name="connsiteY280-8076" fmla="*/ 5329950 h 5641173"/>
              <a:gd name="connsiteX281-8077" fmla="*/ 19924 w 11243827"/>
              <a:gd name="connsiteY281-8078" fmla="*/ 5334282 h 5641173"/>
              <a:gd name="connsiteX282-8079" fmla="*/ 13819 w 11243827"/>
              <a:gd name="connsiteY282-8080" fmla="*/ 5334653 h 5641173"/>
              <a:gd name="connsiteX283-8081" fmla="*/ 13657 w 11243827"/>
              <a:gd name="connsiteY283-8082" fmla="*/ 5334455 h 5641173"/>
              <a:gd name="connsiteX284-8083" fmla="*/ 7139 w 11243827"/>
              <a:gd name="connsiteY284-8084" fmla="*/ 5334438 h 5641173"/>
              <a:gd name="connsiteX285-8085" fmla="*/ 2684 w 11243827"/>
              <a:gd name="connsiteY285-8086" fmla="*/ 5335333 h 5641173"/>
              <a:gd name="connsiteX286-8087" fmla="*/ 0 w 11243827"/>
              <a:gd name="connsiteY286-8088" fmla="*/ 5335496 h 5641173"/>
              <a:gd name="connsiteX287-8089" fmla="*/ 0 w 11243827"/>
              <a:gd name="connsiteY287-8090" fmla="*/ 10592 h 5641173"/>
              <a:gd name="connsiteX288-8091" fmla="*/ 11243827 w 11243827"/>
              <a:gd name="connsiteY288-8092" fmla="*/ 0 h 5641173"/>
              <a:gd name="connsiteX0-8093" fmla="*/ 11243827 w 11243827"/>
              <a:gd name="connsiteY0-8094" fmla="*/ 0 h 5641173"/>
              <a:gd name="connsiteX1-8095" fmla="*/ 11243827 w 11243827"/>
              <a:gd name="connsiteY1-8096" fmla="*/ 1470035 h 5641173"/>
              <a:gd name="connsiteX2-8097" fmla="*/ 11243827 w 11243827"/>
              <a:gd name="connsiteY2-8098" fmla="*/ 5001571 h 5641173"/>
              <a:gd name="connsiteX3-8099" fmla="*/ 11243827 w 11243827"/>
              <a:gd name="connsiteY3-8100" fmla="*/ 5209610 h 5641173"/>
              <a:gd name="connsiteX4-8101" fmla="*/ 11240675 w 11243827"/>
              <a:gd name="connsiteY4-8102" fmla="*/ 5210442 h 5641173"/>
              <a:gd name="connsiteX5-8103" fmla="*/ 11179959 w 11243827"/>
              <a:gd name="connsiteY5-8104" fmla="*/ 5221199 h 5641173"/>
              <a:gd name="connsiteX6-8105" fmla="*/ 11105493 w 11243827"/>
              <a:gd name="connsiteY6-8106" fmla="*/ 5259905 h 5641173"/>
              <a:gd name="connsiteX7-8107" fmla="*/ 11078640 w 11243827"/>
              <a:gd name="connsiteY7-8108" fmla="*/ 5263531 h 5641173"/>
              <a:gd name="connsiteX8-8109" fmla="*/ 11079616 w 11243827"/>
              <a:gd name="connsiteY8-8110" fmla="*/ 5270380 h 5641173"/>
              <a:gd name="connsiteX9-8111" fmla="*/ 11069641 w 11243827"/>
              <a:gd name="connsiteY9-8112" fmla="*/ 5270884 h 5641173"/>
              <a:gd name="connsiteX10-8113" fmla="*/ 11047377 w 11243827"/>
              <a:gd name="connsiteY10-8114" fmla="*/ 5271051 h 5641173"/>
              <a:gd name="connsiteX11-8115" fmla="*/ 10980705 w 11243827"/>
              <a:gd name="connsiteY11-8116" fmla="*/ 5272951 h 5641173"/>
              <a:gd name="connsiteX12-8117" fmla="*/ 10962514 w 11243827"/>
              <a:gd name="connsiteY12-8118" fmla="*/ 5286084 h 5641173"/>
              <a:gd name="connsiteX13-8119" fmla="*/ 10945307 w 11243827"/>
              <a:gd name="connsiteY13-8120" fmla="*/ 5286290 h 5641173"/>
              <a:gd name="connsiteX14-8121" fmla="*/ 10845516 w 11243827"/>
              <a:gd name="connsiteY14-8122" fmla="*/ 5303894 h 5641173"/>
              <a:gd name="connsiteX15-8123" fmla="*/ 10831795 w 11243827"/>
              <a:gd name="connsiteY15-8124" fmla="*/ 5305210 h 5641173"/>
              <a:gd name="connsiteX16-8125" fmla="*/ 10824365 w 11243827"/>
              <a:gd name="connsiteY16-8126" fmla="*/ 5311111 h 5641173"/>
              <a:gd name="connsiteX17-8127" fmla="*/ 10797756 w 11243827"/>
              <a:gd name="connsiteY17-8128" fmla="*/ 5312285 h 5641173"/>
              <a:gd name="connsiteX18-8129" fmla="*/ 10796525 w 11243827"/>
              <a:gd name="connsiteY18-8130" fmla="*/ 5315645 h 5641173"/>
              <a:gd name="connsiteX19-8131" fmla="*/ 10709063 w 11243827"/>
              <a:gd name="connsiteY19-8132" fmla="*/ 5344492 h 5641173"/>
              <a:gd name="connsiteX20-8133" fmla="*/ 10694078 w 11243827"/>
              <a:gd name="connsiteY20-8134" fmla="*/ 5349258 h 5641173"/>
              <a:gd name="connsiteX21-8135" fmla="*/ 10681131 w 11243827"/>
              <a:gd name="connsiteY21-8136" fmla="*/ 5347812 h 5641173"/>
              <a:gd name="connsiteX22-8137" fmla="*/ 10609448 w 11243827"/>
              <a:gd name="connsiteY22-8138" fmla="*/ 5351931 h 5641173"/>
              <a:gd name="connsiteX23-8139" fmla="*/ 10592397 w 11243827"/>
              <a:gd name="connsiteY23-8140" fmla="*/ 5349402 h 5641173"/>
              <a:gd name="connsiteX24-8141" fmla="*/ 10585227 w 11243827"/>
              <a:gd name="connsiteY24-8142" fmla="*/ 5344063 h 5641173"/>
              <a:gd name="connsiteX25-8143" fmla="*/ 10557472 w 11243827"/>
              <a:gd name="connsiteY25-8144" fmla="*/ 5354151 h 5641173"/>
              <a:gd name="connsiteX26-8145" fmla="*/ 10514646 w 11243827"/>
              <a:gd name="connsiteY26-8146" fmla="*/ 5361064 h 5641173"/>
              <a:gd name="connsiteX27-8147" fmla="*/ 10494292 w 11243827"/>
              <a:gd name="connsiteY27-8148" fmla="*/ 5366054 h 5641173"/>
              <a:gd name="connsiteX28-8149" fmla="*/ 10477869 w 11243827"/>
              <a:gd name="connsiteY28-8150" fmla="*/ 5363025 h 5641173"/>
              <a:gd name="connsiteX29-8151" fmla="*/ 10384411 w 11243827"/>
              <a:gd name="connsiteY29-8152" fmla="*/ 5362257 h 5641173"/>
              <a:gd name="connsiteX30-8153" fmla="*/ 10362921 w 11243827"/>
              <a:gd name="connsiteY30-8154" fmla="*/ 5357444 h 5641173"/>
              <a:gd name="connsiteX31-8155" fmla="*/ 10352736 w 11243827"/>
              <a:gd name="connsiteY31-8156" fmla="*/ 5347851 h 5641173"/>
              <a:gd name="connsiteX32-8157" fmla="*/ 10344754 w 11243827"/>
              <a:gd name="connsiteY32-8158" fmla="*/ 5351272 h 5641173"/>
              <a:gd name="connsiteX33-8159" fmla="*/ 10288226 w 11243827"/>
              <a:gd name="connsiteY33-8160" fmla="*/ 5351613 h 5641173"/>
              <a:gd name="connsiteX34-8161" fmla="*/ 10251350 w 11243827"/>
              <a:gd name="connsiteY34-8162" fmla="*/ 5352711 h 5641173"/>
              <a:gd name="connsiteX35-8163" fmla="*/ 10249108 w 11243827"/>
              <a:gd name="connsiteY35-8164" fmla="*/ 5365881 h 5641173"/>
              <a:gd name="connsiteX36-8165" fmla="*/ 10216272 w 11243827"/>
              <a:gd name="connsiteY36-8166" fmla="*/ 5370573 h 5641173"/>
              <a:gd name="connsiteX37-8167" fmla="*/ 10181278 w 11243827"/>
              <a:gd name="connsiteY37-8168" fmla="*/ 5362119 h 5641173"/>
              <a:gd name="connsiteX38-8169" fmla="*/ 10140033 w 11243827"/>
              <a:gd name="connsiteY38-8170" fmla="*/ 5363304 h 5641173"/>
              <a:gd name="connsiteX39-8171" fmla="*/ 10115353 w 11243827"/>
              <a:gd name="connsiteY39-8172" fmla="*/ 5363869 h 5641173"/>
              <a:gd name="connsiteX40-8173" fmla="*/ 10050578 w 11243827"/>
              <a:gd name="connsiteY40-8174" fmla="*/ 5376153 h 5641173"/>
              <a:gd name="connsiteX41-8175" fmla="*/ 9945478 w 11243827"/>
              <a:gd name="connsiteY41-8176" fmla="*/ 5422859 h 5641173"/>
              <a:gd name="connsiteX42-8177" fmla="*/ 9912481 w 11243827"/>
              <a:gd name="connsiteY42-8178" fmla="*/ 5429477 h 5641173"/>
              <a:gd name="connsiteX43-8179" fmla="*/ 9906713 w 11243827"/>
              <a:gd name="connsiteY43-8180" fmla="*/ 5426784 h 5641173"/>
              <a:gd name="connsiteX44-8181" fmla="*/ 9742436 w 11243827"/>
              <a:gd name="connsiteY44-8182" fmla="*/ 5454834 h 5641173"/>
              <a:gd name="connsiteX45-8183" fmla="*/ 9713044 w 11243827"/>
              <a:gd name="connsiteY45-8184" fmla="*/ 5456476 h 5641173"/>
              <a:gd name="connsiteX46-8185" fmla="*/ 9691033 w 11243827"/>
              <a:gd name="connsiteY46-8186" fmla="*/ 5455451 h 5641173"/>
              <a:gd name="connsiteX47-8187" fmla="*/ 9638355 w 11243827"/>
              <a:gd name="connsiteY47-8188" fmla="*/ 5464794 h 5641173"/>
              <a:gd name="connsiteX48-8189" fmla="*/ 9552434 w 11243827"/>
              <a:gd name="connsiteY48-8190" fmla="*/ 5485280 h 5641173"/>
              <a:gd name="connsiteX49-8191" fmla="*/ 9533883 w 11243827"/>
              <a:gd name="connsiteY49-8192" fmla="*/ 5488516 h 5641173"/>
              <a:gd name="connsiteX50-8193" fmla="*/ 9516916 w 11243827"/>
              <a:gd name="connsiteY50-8194" fmla="*/ 5486828 h 5641173"/>
              <a:gd name="connsiteX51-8195" fmla="*/ 9512093 w 11243827"/>
              <a:gd name="connsiteY51-8196" fmla="*/ 5482541 h 5641173"/>
              <a:gd name="connsiteX52-8197" fmla="*/ 9501725 w 11243827"/>
              <a:gd name="connsiteY52-8198" fmla="*/ 5483603 h 5641173"/>
              <a:gd name="connsiteX53-8199" fmla="*/ 9498754 w 11243827"/>
              <a:gd name="connsiteY53-8200" fmla="*/ 5482951 h 5641173"/>
              <a:gd name="connsiteX54-8201" fmla="*/ 9481932 w 11243827"/>
              <a:gd name="connsiteY54-8202" fmla="*/ 5480151 h 5641173"/>
              <a:gd name="connsiteX55-8203" fmla="*/ 9451321 w 11243827"/>
              <a:gd name="connsiteY55-8204" fmla="*/ 5497375 h 5641173"/>
              <a:gd name="connsiteX56-8205" fmla="*/ 9409298 w 11243827"/>
              <a:gd name="connsiteY56-8206" fmla="*/ 5499478 h 5641173"/>
              <a:gd name="connsiteX57-8207" fmla="*/ 9303056 w 11243827"/>
              <a:gd name="connsiteY57-8208" fmla="*/ 5519093 h 5641173"/>
              <a:gd name="connsiteX58-8209" fmla="*/ 9229078 w 11243827"/>
              <a:gd name="connsiteY58-8210" fmla="*/ 5524154 h 5641173"/>
              <a:gd name="connsiteX59-8211" fmla="*/ 9165105 w 11243827"/>
              <a:gd name="connsiteY59-8212" fmla="*/ 5532892 h 5641173"/>
              <a:gd name="connsiteX60-8213" fmla="*/ 9077301 w 11243827"/>
              <a:gd name="connsiteY60-8214" fmla="*/ 5580356 h 5641173"/>
              <a:gd name="connsiteX61-8215" fmla="*/ 8960065 w 11243827"/>
              <a:gd name="connsiteY61-8216" fmla="*/ 5597982 h 5641173"/>
              <a:gd name="connsiteX62-8217" fmla="*/ 8953536 w 11243827"/>
              <a:gd name="connsiteY62-8218" fmla="*/ 5606638 h 5641173"/>
              <a:gd name="connsiteX63-8219" fmla="*/ 8943907 w 11243827"/>
              <a:gd name="connsiteY63-8220" fmla="*/ 5612541 h 5641173"/>
              <a:gd name="connsiteX64-8221" fmla="*/ 8942046 w 11243827"/>
              <a:gd name="connsiteY64-8222" fmla="*/ 5612112 h 5641173"/>
              <a:gd name="connsiteX65-8223" fmla="*/ 8928824 w 11243827"/>
              <a:gd name="connsiteY65-8224" fmla="*/ 5615549 h 5641173"/>
              <a:gd name="connsiteX66-8225" fmla="*/ 8927294 w 11243827"/>
              <a:gd name="connsiteY66-8226" fmla="*/ 5618607 h 5641173"/>
              <a:gd name="connsiteX67-8227" fmla="*/ 8918651 w 11243827"/>
              <a:gd name="connsiteY67-8228" fmla="*/ 5621688 h 5641173"/>
              <a:gd name="connsiteX68-8229" fmla="*/ 8902772 w 11243827"/>
              <a:gd name="connsiteY68-8230" fmla="*/ 5629703 h 5641173"/>
              <a:gd name="connsiteX69-8231" fmla="*/ 8898724 w 11243827"/>
              <a:gd name="connsiteY69-8232" fmla="*/ 5629379 h 5641173"/>
              <a:gd name="connsiteX70-8233" fmla="*/ 8873099 w 11243827"/>
              <a:gd name="connsiteY70-8234" fmla="*/ 5638628 h 5641173"/>
              <a:gd name="connsiteX71-8235" fmla="*/ 8872234 w 11243827"/>
              <a:gd name="connsiteY71-8236" fmla="*/ 5637889 h 5641173"/>
              <a:gd name="connsiteX72-8237" fmla="*/ 8862777 w 11243827"/>
              <a:gd name="connsiteY72-8238" fmla="*/ 5636711 h 5641173"/>
              <a:gd name="connsiteX73-8239" fmla="*/ 8845869 w 11243827"/>
              <a:gd name="connsiteY73-8240" fmla="*/ 5636436 h 5641173"/>
              <a:gd name="connsiteX74-8241" fmla="*/ 8800548 w 11243827"/>
              <a:gd name="connsiteY74-8242" fmla="*/ 5625084 h 5641173"/>
              <a:gd name="connsiteX75-8243" fmla="*/ 8773774 w 11243827"/>
              <a:gd name="connsiteY75-8244" fmla="*/ 5634630 h 5641173"/>
              <a:gd name="connsiteX76-8245" fmla="*/ 8698255 w 11243827"/>
              <a:gd name="connsiteY76-8246" fmla="*/ 5636083 h 5641173"/>
              <a:gd name="connsiteX77-8247" fmla="*/ 8619167 w 11243827"/>
              <a:gd name="connsiteY77-8248" fmla="*/ 5619130 h 5641173"/>
              <a:gd name="connsiteX78-8249" fmla="*/ 8539822 w 11243827"/>
              <a:gd name="connsiteY78-8250" fmla="*/ 5616905 h 5641173"/>
              <a:gd name="connsiteX79-8251" fmla="*/ 8511094 w 11243827"/>
              <a:gd name="connsiteY79-8252" fmla="*/ 5617360 h 5641173"/>
              <a:gd name="connsiteX80-8253" fmla="*/ 8459886 w 11243827"/>
              <a:gd name="connsiteY80-8254" fmla="*/ 5612612 h 5641173"/>
              <a:gd name="connsiteX81-8255" fmla="*/ 8436432 w 11243827"/>
              <a:gd name="connsiteY81-8256" fmla="*/ 5606990 h 5641173"/>
              <a:gd name="connsiteX82-8257" fmla="*/ 8435403 w 11243827"/>
              <a:gd name="connsiteY82-8258" fmla="*/ 5607336 h 5641173"/>
              <a:gd name="connsiteX83-8259" fmla="*/ 8433307 w 11243827"/>
              <a:gd name="connsiteY83-8260" fmla="*/ 5604917 h 5641173"/>
              <a:gd name="connsiteX84-8261" fmla="*/ 8428968 w 11243827"/>
              <a:gd name="connsiteY84-8262" fmla="*/ 5603796 h 5641173"/>
              <a:gd name="connsiteX85-8263" fmla="*/ 8417124 w 11243827"/>
              <a:gd name="connsiteY85-8264" fmla="*/ 5604518 h 5641173"/>
              <a:gd name="connsiteX86-8265" fmla="*/ 8412669 w 11243827"/>
              <a:gd name="connsiteY86-8266" fmla="*/ 5605413 h 5641173"/>
              <a:gd name="connsiteX87-8267" fmla="*/ 8406152 w 11243827"/>
              <a:gd name="connsiteY87-8268" fmla="*/ 5605396 h 5641173"/>
              <a:gd name="connsiteX88-8269" fmla="*/ 8405989 w 11243827"/>
              <a:gd name="connsiteY88-8270" fmla="*/ 5605197 h 5641173"/>
              <a:gd name="connsiteX89-8271" fmla="*/ 8399884 w 11243827"/>
              <a:gd name="connsiteY89-8272" fmla="*/ 5605568 h 5641173"/>
              <a:gd name="connsiteX90-8273" fmla="*/ 8370014 w 11243827"/>
              <a:gd name="connsiteY90-8274" fmla="*/ 5609900 h 5641173"/>
              <a:gd name="connsiteX91-8275" fmla="*/ 8330544 w 11243827"/>
              <a:gd name="connsiteY91-8276" fmla="*/ 5590964 h 5641173"/>
              <a:gd name="connsiteX92-8277" fmla="*/ 8314221 w 11243827"/>
              <a:gd name="connsiteY92-8278" fmla="*/ 5587682 h 5641173"/>
              <a:gd name="connsiteX93-8279" fmla="*/ 8305502 w 11243827"/>
              <a:gd name="connsiteY93-8280" fmla="*/ 5584868 h 5641173"/>
              <a:gd name="connsiteX94-8281" fmla="*/ 8304962 w 11243827"/>
              <a:gd name="connsiteY94-8282" fmla="*/ 5584007 h 5641173"/>
              <a:gd name="connsiteX95-8283" fmla="*/ 8276324 w 11243827"/>
              <a:gd name="connsiteY95-8284" fmla="*/ 5588260 h 5641173"/>
              <a:gd name="connsiteX96-8285" fmla="*/ 8272522 w 11243827"/>
              <a:gd name="connsiteY96-8286" fmla="*/ 5587226 h 5641173"/>
              <a:gd name="connsiteX97-8287" fmla="*/ 8253857 w 11243827"/>
              <a:gd name="connsiteY97-8288" fmla="*/ 5592043 h 5641173"/>
              <a:gd name="connsiteX98-8289" fmla="*/ 8244212 w 11243827"/>
              <a:gd name="connsiteY98-8290" fmla="*/ 5593439 h 5641173"/>
              <a:gd name="connsiteX99-8291" fmla="*/ 8241488 w 11243827"/>
              <a:gd name="connsiteY99-8292" fmla="*/ 5596085 h 5641173"/>
              <a:gd name="connsiteX100-8293" fmla="*/ 8227256 w 11243827"/>
              <a:gd name="connsiteY100-8294" fmla="*/ 5597005 h 5641173"/>
              <a:gd name="connsiteX101-8295" fmla="*/ 8225619 w 11243827"/>
              <a:gd name="connsiteY101-8296" fmla="*/ 5596262 h 5641173"/>
              <a:gd name="connsiteX102-8297" fmla="*/ 8213882 w 11243827"/>
              <a:gd name="connsiteY102-8298" fmla="*/ 5600179 h 5641173"/>
              <a:gd name="connsiteX103-8299" fmla="*/ 8204045 w 11243827"/>
              <a:gd name="connsiteY103-8300" fmla="*/ 5607275 h 5641173"/>
              <a:gd name="connsiteX104-8301" fmla="*/ 8082989 w 11243827"/>
              <a:gd name="connsiteY104-8302" fmla="*/ 5603160 h 5641173"/>
              <a:gd name="connsiteX105-8303" fmla="*/ 7976942 w 11243827"/>
              <a:gd name="connsiteY105-8304" fmla="*/ 5598455 h 5641173"/>
              <a:gd name="connsiteX106-8305" fmla="*/ 7950121 w 11243827"/>
              <a:gd name="connsiteY106-8306" fmla="*/ 5590893 h 5641173"/>
              <a:gd name="connsiteX107-8307" fmla="*/ 7727691 w 11243827"/>
              <a:gd name="connsiteY107-8308" fmla="*/ 5621064 h 5641173"/>
              <a:gd name="connsiteX108-8309" fmla="*/ 7685998 w 11243827"/>
              <a:gd name="connsiteY108-8310" fmla="*/ 5615564 h 5641173"/>
              <a:gd name="connsiteX109-8311" fmla="*/ 7649302 w 11243827"/>
              <a:gd name="connsiteY109-8312" fmla="*/ 5626541 h 5641173"/>
              <a:gd name="connsiteX110-8313" fmla="*/ 7634083 w 11243827"/>
              <a:gd name="connsiteY110-8314" fmla="*/ 5620862 h 5641173"/>
              <a:gd name="connsiteX111-8315" fmla="*/ 7631455 w 11243827"/>
              <a:gd name="connsiteY111-8316" fmla="*/ 5619708 h 5641173"/>
              <a:gd name="connsiteX112-8317" fmla="*/ 7620952 w 11243827"/>
              <a:gd name="connsiteY112-8318" fmla="*/ 5618872 h 5641173"/>
              <a:gd name="connsiteX113-8319" fmla="*/ 7617992 w 11243827"/>
              <a:gd name="connsiteY113-8320" fmla="*/ 5613914 h 5641173"/>
              <a:gd name="connsiteX114-8321" fmla="*/ 7602182 w 11243827"/>
              <a:gd name="connsiteY114-8322" fmla="*/ 5609271 h 5641173"/>
              <a:gd name="connsiteX115-8323" fmla="*/ 7582847 w 11243827"/>
              <a:gd name="connsiteY115-8324" fmla="*/ 5609047 h 5641173"/>
              <a:gd name="connsiteX116-8325" fmla="*/ 7514158 w 11243827"/>
              <a:gd name="connsiteY116-8326" fmla="*/ 5607737 h 5641173"/>
              <a:gd name="connsiteX117-8327" fmla="*/ 7502955 w 11243827"/>
              <a:gd name="connsiteY117-8328" fmla="*/ 5610415 h 5641173"/>
              <a:gd name="connsiteX118-8329" fmla="*/ 7466391 w 11243827"/>
              <a:gd name="connsiteY118-8330" fmla="*/ 5605949 h 5641173"/>
              <a:gd name="connsiteX119-8331" fmla="*/ 7433806 w 11243827"/>
              <a:gd name="connsiteY119-8332" fmla="*/ 5604945 h 5641173"/>
              <a:gd name="connsiteX120-8333" fmla="*/ 7412693 w 11243827"/>
              <a:gd name="connsiteY120-8334" fmla="*/ 5607075 h 5641173"/>
              <a:gd name="connsiteX121-8335" fmla="*/ 7407159 w 11243827"/>
              <a:gd name="connsiteY121-8336" fmla="*/ 5605310 h 5641173"/>
              <a:gd name="connsiteX122-8337" fmla="*/ 7385900 w 11243827"/>
              <a:gd name="connsiteY122-8338" fmla="*/ 5604171 h 5641173"/>
              <a:gd name="connsiteX123-8339" fmla="*/ 7375071 w 11243827"/>
              <a:gd name="connsiteY123-8340" fmla="*/ 5606788 h 5641173"/>
              <a:gd name="connsiteX124-8341" fmla="*/ 7364382 w 11243827"/>
              <a:gd name="connsiteY124-8342" fmla="*/ 5600762 h 5641173"/>
              <a:gd name="connsiteX125-8343" fmla="*/ 7361770 w 11243827"/>
              <a:gd name="connsiteY125-8344" fmla="*/ 5596347 h 5641173"/>
              <a:gd name="connsiteX126-8345" fmla="*/ 7346641 w 11243827"/>
              <a:gd name="connsiteY126-8346" fmla="*/ 5598329 h 5641173"/>
              <a:gd name="connsiteX127-8347" fmla="*/ 7334238 w 11243827"/>
              <a:gd name="connsiteY127-8348" fmla="*/ 5594014 h 5641173"/>
              <a:gd name="connsiteX128-8349" fmla="*/ 7323426 w 11243827"/>
              <a:gd name="connsiteY128-8350" fmla="*/ 5596835 h 5641173"/>
              <a:gd name="connsiteX129-8351" fmla="*/ 7318938 w 11243827"/>
              <a:gd name="connsiteY129-8352" fmla="*/ 5596200 h 5641173"/>
              <a:gd name="connsiteX130-8353" fmla="*/ 7307784 w 11243827"/>
              <a:gd name="connsiteY130-8354" fmla="*/ 5594065 h 5641173"/>
              <a:gd name="connsiteX131-8355" fmla="*/ 7288540 w 11243827"/>
              <a:gd name="connsiteY131-8356" fmla="*/ 5589320 h 5641173"/>
              <a:gd name="connsiteX132-8357" fmla="*/ 7282537 w 11243827"/>
              <a:gd name="connsiteY132-8358" fmla="*/ 5588660 h 5641173"/>
              <a:gd name="connsiteX133-8359" fmla="*/ 7269466 w 11243827"/>
              <a:gd name="connsiteY133-8360" fmla="*/ 5581404 h 5641173"/>
              <a:gd name="connsiteX134-8361" fmla="*/ 7244165 w 11243827"/>
              <a:gd name="connsiteY134-8362" fmla="*/ 5575200 h 5641173"/>
              <a:gd name="connsiteX135-8363" fmla="*/ 7199619 w 11243827"/>
              <a:gd name="connsiteY135-8364" fmla="*/ 5553550 h 5641173"/>
              <a:gd name="connsiteX136-8365" fmla="*/ 7173434 w 11243827"/>
              <a:gd name="connsiteY136-8366" fmla="*/ 5543219 h 5641173"/>
              <a:gd name="connsiteX137-8367" fmla="*/ 7155718 w 11243827"/>
              <a:gd name="connsiteY137-8368" fmla="*/ 5533697 h 5641173"/>
              <a:gd name="connsiteX138-8369" fmla="*/ 7103430 w 11243827"/>
              <a:gd name="connsiteY138-8370" fmla="*/ 5520249 h 5641173"/>
              <a:gd name="connsiteX139-8371" fmla="*/ 7013746 w 11243827"/>
              <a:gd name="connsiteY139-8372" fmla="*/ 5502470 h 5641173"/>
              <a:gd name="connsiteX140-8373" fmla="*/ 6995379 w 11243827"/>
              <a:gd name="connsiteY140-8374" fmla="*/ 5497693 h 5641173"/>
              <a:gd name="connsiteX141-8375" fmla="*/ 6982475 w 11243827"/>
              <a:gd name="connsiteY141-8376" fmla="*/ 5489641 h 5641173"/>
              <a:gd name="connsiteX142-8377" fmla="*/ 6981994 w 11243827"/>
              <a:gd name="connsiteY142-8378" fmla="*/ 5484335 h 5641173"/>
              <a:gd name="connsiteX143-8379" fmla="*/ 6972355 w 11243827"/>
              <a:gd name="connsiteY143-8380" fmla="*/ 5481074 h 5641173"/>
              <a:gd name="connsiteX144-8381" fmla="*/ 6970394 w 11243827"/>
              <a:gd name="connsiteY144-8382" fmla="*/ 5479383 h 5641173"/>
              <a:gd name="connsiteX145-8383" fmla="*/ 6958543 w 11243827"/>
              <a:gd name="connsiteY145-8384" fmla="*/ 5470507 h 5641173"/>
              <a:gd name="connsiteX146-8385" fmla="*/ 6918276 w 11243827"/>
              <a:gd name="connsiteY146-8386" fmla="*/ 5472034 h 5641173"/>
              <a:gd name="connsiteX147-8387" fmla="*/ 6881046 w 11243827"/>
              <a:gd name="connsiteY147-8388" fmla="*/ 5457070 h 5641173"/>
              <a:gd name="connsiteX148-8389" fmla="*/ 6752164 w 11243827"/>
              <a:gd name="connsiteY148-8390" fmla="*/ 5425021 h 5641173"/>
              <a:gd name="connsiteX149-8391" fmla="*/ 6724964 w 11243827"/>
              <a:gd name="connsiteY149-8392" fmla="*/ 5414071 h 5641173"/>
              <a:gd name="connsiteX150-8393" fmla="*/ 6683286 w 11243827"/>
              <a:gd name="connsiteY150-8394" fmla="*/ 5405383 h 5641173"/>
              <a:gd name="connsiteX151-8395" fmla="*/ 6644277 w 11243827"/>
              <a:gd name="connsiteY151-8396" fmla="*/ 5429684 h 5641173"/>
              <a:gd name="connsiteX152-8397" fmla="*/ 6532914 w 11243827"/>
              <a:gd name="connsiteY152-8398" fmla="*/ 5431205 h 5641173"/>
              <a:gd name="connsiteX153-8399" fmla="*/ 6307459 w 11243827"/>
              <a:gd name="connsiteY153-8400" fmla="*/ 5467087 h 5641173"/>
              <a:gd name="connsiteX154-8401" fmla="*/ 6196243 w 11243827"/>
              <a:gd name="connsiteY154-8402" fmla="*/ 5515042 h 5641173"/>
              <a:gd name="connsiteX155-8403" fmla="*/ 6099124 w 11243827"/>
              <a:gd name="connsiteY155-8404" fmla="*/ 5516848 h 5641173"/>
              <a:gd name="connsiteX156-8405" fmla="*/ 6016077 w 11243827"/>
              <a:gd name="connsiteY156-8406" fmla="*/ 5528642 h 5641173"/>
              <a:gd name="connsiteX157-8407" fmla="*/ 6004389 w 11243827"/>
              <a:gd name="connsiteY157-8408" fmla="*/ 5531206 h 5641173"/>
              <a:gd name="connsiteX158-8409" fmla="*/ 5933945 w 11243827"/>
              <a:gd name="connsiteY158-8410" fmla="*/ 5538840 h 5641173"/>
              <a:gd name="connsiteX159-8411" fmla="*/ 5883936 w 11243827"/>
              <a:gd name="connsiteY159-8412" fmla="*/ 5553807 h 5641173"/>
              <a:gd name="connsiteX160-8413" fmla="*/ 5798331 w 11243827"/>
              <a:gd name="connsiteY160-8414" fmla="*/ 5564248 h 5641173"/>
              <a:gd name="connsiteX161-8415" fmla="*/ 5712738 w 11243827"/>
              <a:gd name="connsiteY161-8416" fmla="*/ 5573120 h 5641173"/>
              <a:gd name="connsiteX162-8417" fmla="*/ 5681342 w 11243827"/>
              <a:gd name="connsiteY162-8418" fmla="*/ 5575621 h 5641173"/>
              <a:gd name="connsiteX163-8419" fmla="*/ 5627167 w 11243827"/>
              <a:gd name="connsiteY163-8420" fmla="*/ 5583215 h 5641173"/>
              <a:gd name="connsiteX164-8421" fmla="*/ 5591414 w 11243827"/>
              <a:gd name="connsiteY164-8422" fmla="*/ 5587695 h 5641173"/>
              <a:gd name="connsiteX165-8423" fmla="*/ 5583028 w 11243827"/>
              <a:gd name="connsiteY165-8424" fmla="*/ 5580877 h 5641173"/>
              <a:gd name="connsiteX166-8425" fmla="*/ 5549426 w 11243827"/>
              <a:gd name="connsiteY166-8426" fmla="*/ 5582858 h 5641173"/>
              <a:gd name="connsiteX167-8427" fmla="*/ 5519999 w 11243827"/>
              <a:gd name="connsiteY167-8428" fmla="*/ 5592246 h 5641173"/>
              <a:gd name="connsiteX168-8429" fmla="*/ 5480028 w 11243827"/>
              <a:gd name="connsiteY168-8430" fmla="*/ 5597282 h 5641173"/>
              <a:gd name="connsiteX169-8431" fmla="*/ 5456175 w 11243827"/>
              <a:gd name="connsiteY169-8432" fmla="*/ 5600371 h 5641173"/>
              <a:gd name="connsiteX170-8433" fmla="*/ 5388463 w 11243827"/>
              <a:gd name="connsiteY170-8434" fmla="*/ 5602638 h 5641173"/>
              <a:gd name="connsiteX171-8435" fmla="*/ 5265898 w 11243827"/>
              <a:gd name="connsiteY171-8436" fmla="*/ 5591830 h 5641173"/>
              <a:gd name="connsiteX172-8437" fmla="*/ 5231231 w 11243827"/>
              <a:gd name="connsiteY172-8438" fmla="*/ 5592790 h 5641173"/>
              <a:gd name="connsiteX173-8439" fmla="*/ 5226996 w 11243827"/>
              <a:gd name="connsiteY173-8440" fmla="*/ 5595040 h 5641173"/>
              <a:gd name="connsiteX174-8441" fmla="*/ 5175988 w 11243827"/>
              <a:gd name="connsiteY174-8442" fmla="*/ 5588131 h 5641173"/>
              <a:gd name="connsiteX175-8443" fmla="*/ 5107470 w 11243827"/>
              <a:gd name="connsiteY175-8444" fmla="*/ 5594771 h 5641173"/>
              <a:gd name="connsiteX176-8445" fmla="*/ 5027868 w 11243827"/>
              <a:gd name="connsiteY176-8446" fmla="*/ 5605624 h 5641173"/>
              <a:gd name="connsiteX177-8447" fmla="*/ 5007324 w 11243827"/>
              <a:gd name="connsiteY177-8448" fmla="*/ 5609209 h 5641173"/>
              <a:gd name="connsiteX178-8449" fmla="*/ 4952559 w 11243827"/>
              <a:gd name="connsiteY178-8450" fmla="*/ 5611402 h 5641173"/>
              <a:gd name="connsiteX179-8451" fmla="*/ 4826081 w 11243827"/>
              <a:gd name="connsiteY179-8452" fmla="*/ 5616191 h 5641173"/>
              <a:gd name="connsiteX180-8453" fmla="*/ 4823501 w 11243827"/>
              <a:gd name="connsiteY180-8454" fmla="*/ 5619174 h 5641173"/>
              <a:gd name="connsiteX181-8455" fmla="*/ 4813093 w 11243827"/>
              <a:gd name="connsiteY181-8456" fmla="*/ 5620026 h 5641173"/>
              <a:gd name="connsiteX182-8457" fmla="*/ 4810563 w 11243827"/>
              <a:gd name="connsiteY182-8458" fmla="*/ 5620787 h 5641173"/>
              <a:gd name="connsiteX183-8459" fmla="*/ 4795818 w 11243827"/>
              <a:gd name="connsiteY183-8460" fmla="*/ 5624618 h 5641173"/>
              <a:gd name="connsiteX184-8461" fmla="*/ 4758404 w 11243827"/>
              <a:gd name="connsiteY184-8462" fmla="*/ 5619510 h 5641173"/>
              <a:gd name="connsiteX185-8463" fmla="*/ 4717254 w 11243827"/>
              <a:gd name="connsiteY185-8464" fmla="*/ 5624155 h 5641173"/>
              <a:gd name="connsiteX186-8465" fmla="*/ 4591958 w 11243827"/>
              <a:gd name="connsiteY186-8466" fmla="*/ 5624710 h 5641173"/>
              <a:gd name="connsiteX187-8467" fmla="*/ 4476215 w 11243827"/>
              <a:gd name="connsiteY187-8468" fmla="*/ 5628210 h 5641173"/>
              <a:gd name="connsiteX188-8469" fmla="*/ 4425193 w 11243827"/>
              <a:gd name="connsiteY188-8470" fmla="*/ 5627414 h 5641173"/>
              <a:gd name="connsiteX189-8471" fmla="*/ 4383866 w 11243827"/>
              <a:gd name="connsiteY189-8472" fmla="*/ 5626546 h 5641173"/>
              <a:gd name="connsiteX190-8473" fmla="*/ 4385596 w 11243827"/>
              <a:gd name="connsiteY190-8474" fmla="*/ 5634646 h 5641173"/>
              <a:gd name="connsiteX191-8475" fmla="*/ 4360864 w 11243827"/>
              <a:gd name="connsiteY191-8476" fmla="*/ 5641173 h 5641173"/>
              <a:gd name="connsiteX192-8477" fmla="*/ 4328321 w 11243827"/>
              <a:gd name="connsiteY192-8478" fmla="*/ 5626332 h 5641173"/>
              <a:gd name="connsiteX193-8479" fmla="*/ 4309842 w 11243827"/>
              <a:gd name="connsiteY193-8480" fmla="*/ 5626471 h 5641173"/>
              <a:gd name="connsiteX194-8481" fmla="*/ 4277424 w 11243827"/>
              <a:gd name="connsiteY194-8482" fmla="*/ 5631598 h 5641173"/>
              <a:gd name="connsiteX195-8483" fmla="*/ 4266627 w 11243827"/>
              <a:gd name="connsiteY195-8484" fmla="*/ 5633969 h 5641173"/>
              <a:gd name="connsiteX196-8485" fmla="*/ 4185525 w 11243827"/>
              <a:gd name="connsiteY196-8486" fmla="*/ 5617508 h 5641173"/>
              <a:gd name="connsiteX197-8487" fmla="*/ 4177617 w 11243827"/>
              <a:gd name="connsiteY197-8488" fmla="*/ 5610903 h 5641173"/>
              <a:gd name="connsiteX198-8489" fmla="*/ 4136948 w 11243827"/>
              <a:gd name="connsiteY198-8490" fmla="*/ 5608031 h 5641173"/>
              <a:gd name="connsiteX199-8491" fmla="*/ 4132323 w 11243827"/>
              <a:gd name="connsiteY199-8492" fmla="*/ 5609784 h 5641173"/>
              <a:gd name="connsiteX200-8493" fmla="*/ 4098620 w 11243827"/>
              <a:gd name="connsiteY200-8494" fmla="*/ 5599672 h 5641173"/>
              <a:gd name="connsiteX201-8495" fmla="*/ 3963475 w 11243827"/>
              <a:gd name="connsiteY201-8496" fmla="*/ 5581841 h 5641173"/>
              <a:gd name="connsiteX202-8497" fmla="*/ 3703613 w 11243827"/>
              <a:gd name="connsiteY202-8498" fmla="*/ 5572482 h 5641173"/>
              <a:gd name="connsiteX203-8499" fmla="*/ 3432987 w 11243827"/>
              <a:gd name="connsiteY203-8500" fmla="*/ 5545768 h 5641173"/>
              <a:gd name="connsiteX204-8501" fmla="*/ 3176381 w 11243827"/>
              <a:gd name="connsiteY204-8502" fmla="*/ 5556110 h 5641173"/>
              <a:gd name="connsiteX205-8503" fmla="*/ 2710156 w 11243827"/>
              <a:gd name="connsiteY205-8504" fmla="*/ 5527517 h 5641173"/>
              <a:gd name="connsiteX206-8505" fmla="*/ 2550206 w 11243827"/>
              <a:gd name="connsiteY206-8506" fmla="*/ 5524958 h 5641173"/>
              <a:gd name="connsiteX207-8507" fmla="*/ 2443041 w 11243827"/>
              <a:gd name="connsiteY207-8508" fmla="*/ 5523990 h 5641173"/>
              <a:gd name="connsiteX208-8509" fmla="*/ 2435613 w 11243827"/>
              <a:gd name="connsiteY208-8510" fmla="*/ 5526704 h 5641173"/>
              <a:gd name="connsiteX209-8511" fmla="*/ 2405682 w 11243827"/>
              <a:gd name="connsiteY209-8512" fmla="*/ 5528307 h 5641173"/>
              <a:gd name="connsiteX210-8513" fmla="*/ 2397487 w 11243827"/>
              <a:gd name="connsiteY210-8514" fmla="*/ 5540337 h 5641173"/>
              <a:gd name="connsiteX211-8515" fmla="*/ 2297454 w 11243827"/>
              <a:gd name="connsiteY211-8516" fmla="*/ 5550765 h 5641173"/>
              <a:gd name="connsiteX212-8517" fmla="*/ 2056700 w 11243827"/>
              <a:gd name="connsiteY212-8518" fmla="*/ 5555489 h 5641173"/>
              <a:gd name="connsiteX213-8519" fmla="*/ 1878530 w 11243827"/>
              <a:gd name="connsiteY213-8520" fmla="*/ 5535330 h 5641173"/>
              <a:gd name="connsiteX214-8521" fmla="*/ 1859292 w 11243827"/>
              <a:gd name="connsiteY214-8522" fmla="*/ 5535461 h 5641173"/>
              <a:gd name="connsiteX215-8523" fmla="*/ 1835626 w 11243827"/>
              <a:gd name="connsiteY215-8524" fmla="*/ 5533793 h 5641173"/>
              <a:gd name="connsiteX216-8525" fmla="*/ 1798939 w 11243827"/>
              <a:gd name="connsiteY216-8526" fmla="*/ 5540285 h 5641173"/>
              <a:gd name="connsiteX217-8527" fmla="*/ 1779046 w 11243827"/>
              <a:gd name="connsiteY217-8528" fmla="*/ 5549949 h 5641173"/>
              <a:gd name="connsiteX218-8529" fmla="*/ 1772421 w 11243827"/>
              <a:gd name="connsiteY218-8530" fmla="*/ 5549018 h 5641173"/>
              <a:gd name="connsiteX219-8531" fmla="*/ 1772052 w 11243827"/>
              <a:gd name="connsiteY219-8532" fmla="*/ 5545689 h 5641173"/>
              <a:gd name="connsiteX220-8533" fmla="*/ 1711543 w 11243827"/>
              <a:gd name="connsiteY220-8534" fmla="*/ 5534558 h 5641173"/>
              <a:gd name="connsiteX221-8535" fmla="*/ 1698891 w 11243827"/>
              <a:gd name="connsiteY221-8536" fmla="*/ 5513187 h 5641173"/>
              <a:gd name="connsiteX222-8537" fmla="*/ 1538763 w 11243827"/>
              <a:gd name="connsiteY222-8538" fmla="*/ 5482781 h 5641173"/>
              <a:gd name="connsiteX223-8539" fmla="*/ 1501533 w 11243827"/>
              <a:gd name="connsiteY223-8540" fmla="*/ 5467817 h 5641173"/>
              <a:gd name="connsiteX224-8541" fmla="*/ 1461266 w 11243827"/>
              <a:gd name="connsiteY224-8542" fmla="*/ 5469343 h 5641173"/>
              <a:gd name="connsiteX225-8543" fmla="*/ 1449415 w 11243827"/>
              <a:gd name="connsiteY225-8544" fmla="*/ 5460467 h 5641173"/>
              <a:gd name="connsiteX226-8545" fmla="*/ 1447454 w 11243827"/>
              <a:gd name="connsiteY226-8546" fmla="*/ 5458776 h 5641173"/>
              <a:gd name="connsiteX227-8547" fmla="*/ 1437814 w 11243827"/>
              <a:gd name="connsiteY227-8548" fmla="*/ 5455515 h 5641173"/>
              <a:gd name="connsiteX228-8549" fmla="*/ 1437334 w 11243827"/>
              <a:gd name="connsiteY228-8550" fmla="*/ 5450209 h 5641173"/>
              <a:gd name="connsiteX229-8551" fmla="*/ 1424429 w 11243827"/>
              <a:gd name="connsiteY229-8552" fmla="*/ 5442157 h 5641173"/>
              <a:gd name="connsiteX230-8553" fmla="*/ 1406063 w 11243827"/>
              <a:gd name="connsiteY230-8554" fmla="*/ 5437380 h 5641173"/>
              <a:gd name="connsiteX231-8555" fmla="*/ 1316379 w 11243827"/>
              <a:gd name="connsiteY231-8556" fmla="*/ 5419601 h 5641173"/>
              <a:gd name="connsiteX232-8557" fmla="*/ 1264090 w 11243827"/>
              <a:gd name="connsiteY232-8558" fmla="*/ 5406153 h 5641173"/>
              <a:gd name="connsiteX233-8559" fmla="*/ 1246374 w 11243827"/>
              <a:gd name="connsiteY233-8560" fmla="*/ 5396631 h 5641173"/>
              <a:gd name="connsiteX234-8561" fmla="*/ 1220190 w 11243827"/>
              <a:gd name="connsiteY234-8562" fmla="*/ 5386301 h 5641173"/>
              <a:gd name="connsiteX235-8563" fmla="*/ 1175643 w 11243827"/>
              <a:gd name="connsiteY235-8564" fmla="*/ 5364651 h 5641173"/>
              <a:gd name="connsiteX236-8565" fmla="*/ 1150342 w 11243827"/>
              <a:gd name="connsiteY236-8566" fmla="*/ 5358447 h 5641173"/>
              <a:gd name="connsiteX237-8567" fmla="*/ 1137272 w 11243827"/>
              <a:gd name="connsiteY237-8568" fmla="*/ 5351191 h 5641173"/>
              <a:gd name="connsiteX238-8569" fmla="*/ 1131268 w 11243827"/>
              <a:gd name="connsiteY238-8570" fmla="*/ 5350530 h 5641173"/>
              <a:gd name="connsiteX239-8571" fmla="*/ 1112024 w 11243827"/>
              <a:gd name="connsiteY239-8572" fmla="*/ 5345786 h 5641173"/>
              <a:gd name="connsiteX240-8573" fmla="*/ 1100870 w 11243827"/>
              <a:gd name="connsiteY240-8574" fmla="*/ 5343651 h 5641173"/>
              <a:gd name="connsiteX241-8575" fmla="*/ 1096383 w 11243827"/>
              <a:gd name="connsiteY241-8576" fmla="*/ 5343015 h 5641173"/>
              <a:gd name="connsiteX242-8577" fmla="*/ 1085571 w 11243827"/>
              <a:gd name="connsiteY242-8578" fmla="*/ 5345836 h 5641173"/>
              <a:gd name="connsiteX243-8579" fmla="*/ 1073168 w 11243827"/>
              <a:gd name="connsiteY243-8580" fmla="*/ 5341521 h 5641173"/>
              <a:gd name="connsiteX244-8581" fmla="*/ 1058039 w 11243827"/>
              <a:gd name="connsiteY244-8582" fmla="*/ 5343504 h 5641173"/>
              <a:gd name="connsiteX245-8583" fmla="*/ 1055426 w 11243827"/>
              <a:gd name="connsiteY245-8584" fmla="*/ 5339088 h 5641173"/>
              <a:gd name="connsiteX246-8585" fmla="*/ 1044738 w 11243827"/>
              <a:gd name="connsiteY246-8586" fmla="*/ 5333063 h 5641173"/>
              <a:gd name="connsiteX247-8587" fmla="*/ 1033909 w 11243827"/>
              <a:gd name="connsiteY247-8588" fmla="*/ 5335680 h 5641173"/>
              <a:gd name="connsiteX248-8589" fmla="*/ 1012649 w 11243827"/>
              <a:gd name="connsiteY248-8590" fmla="*/ 5334541 h 5641173"/>
              <a:gd name="connsiteX249-8591" fmla="*/ 1007115 w 11243827"/>
              <a:gd name="connsiteY249-8592" fmla="*/ 5332775 h 5641173"/>
              <a:gd name="connsiteX250-8593" fmla="*/ 986002 w 11243827"/>
              <a:gd name="connsiteY250-8594" fmla="*/ 5334906 h 5641173"/>
              <a:gd name="connsiteX251-8595" fmla="*/ 953418 w 11243827"/>
              <a:gd name="connsiteY251-8596" fmla="*/ 5333901 h 5641173"/>
              <a:gd name="connsiteX252-8597" fmla="*/ 916854 w 11243827"/>
              <a:gd name="connsiteY252-8598" fmla="*/ 5329435 h 5641173"/>
              <a:gd name="connsiteX253-8599" fmla="*/ 905651 w 11243827"/>
              <a:gd name="connsiteY253-8600" fmla="*/ 5332114 h 5641173"/>
              <a:gd name="connsiteX254-8601" fmla="*/ 836961 w 11243827"/>
              <a:gd name="connsiteY254-8602" fmla="*/ 5330803 h 5641173"/>
              <a:gd name="connsiteX255-8603" fmla="*/ 817627 w 11243827"/>
              <a:gd name="connsiteY255-8604" fmla="*/ 5330580 h 5641173"/>
              <a:gd name="connsiteX256-8605" fmla="*/ 801817 w 11243827"/>
              <a:gd name="connsiteY256-8606" fmla="*/ 5325937 h 5641173"/>
              <a:gd name="connsiteX257-8607" fmla="*/ 798857 w 11243827"/>
              <a:gd name="connsiteY257-8608" fmla="*/ 5320979 h 5641173"/>
              <a:gd name="connsiteX258-8609" fmla="*/ 788354 w 11243827"/>
              <a:gd name="connsiteY258-8610" fmla="*/ 5320143 h 5641173"/>
              <a:gd name="connsiteX259-8611" fmla="*/ 785726 w 11243827"/>
              <a:gd name="connsiteY259-8612" fmla="*/ 5318989 h 5641173"/>
              <a:gd name="connsiteX260-8613" fmla="*/ 770507 w 11243827"/>
              <a:gd name="connsiteY260-8614" fmla="*/ 5313309 h 5641173"/>
              <a:gd name="connsiteX261-8615" fmla="*/ 733810 w 11243827"/>
              <a:gd name="connsiteY261-8616" fmla="*/ 5324286 h 5641173"/>
              <a:gd name="connsiteX262-8617" fmla="*/ 692117 w 11243827"/>
              <a:gd name="connsiteY262-8618" fmla="*/ 5318786 h 5641173"/>
              <a:gd name="connsiteX263-8619" fmla="*/ 528894 w 11243827"/>
              <a:gd name="connsiteY263-8620" fmla="*/ 5327578 h 5641173"/>
              <a:gd name="connsiteX264-8621" fmla="*/ 507005 w 11243827"/>
              <a:gd name="connsiteY264-8622" fmla="*/ 5310149 h 5641173"/>
              <a:gd name="connsiteX265-8623" fmla="*/ 441302 w 11243827"/>
              <a:gd name="connsiteY265-8624" fmla="*/ 5307062 h 5641173"/>
              <a:gd name="connsiteX266-8625" fmla="*/ 336819 w 11243827"/>
              <a:gd name="connsiteY266-8626" fmla="*/ 5336690 h 5641173"/>
              <a:gd name="connsiteX267-8627" fmla="*/ 215763 w 11243827"/>
              <a:gd name="connsiteY267-8628" fmla="*/ 5332575 h 5641173"/>
              <a:gd name="connsiteX268-8629" fmla="*/ 205927 w 11243827"/>
              <a:gd name="connsiteY268-8630" fmla="*/ 5339672 h 5641173"/>
              <a:gd name="connsiteX269-8631" fmla="*/ 194189 w 11243827"/>
              <a:gd name="connsiteY269-8632" fmla="*/ 5343588 h 5641173"/>
              <a:gd name="connsiteX270-8633" fmla="*/ 192552 w 11243827"/>
              <a:gd name="connsiteY270-8634" fmla="*/ 5342845 h 5641173"/>
              <a:gd name="connsiteX271-8635" fmla="*/ 178320 w 11243827"/>
              <a:gd name="connsiteY271-8636" fmla="*/ 5343766 h 5641173"/>
              <a:gd name="connsiteX272-8637" fmla="*/ 175596 w 11243827"/>
              <a:gd name="connsiteY272-8638" fmla="*/ 5346411 h 5641173"/>
              <a:gd name="connsiteX273-8639" fmla="*/ 165951 w 11243827"/>
              <a:gd name="connsiteY273-8640" fmla="*/ 5347808 h 5641173"/>
              <a:gd name="connsiteX274-8641" fmla="*/ 147287 w 11243827"/>
              <a:gd name="connsiteY274-8642" fmla="*/ 5352625 h 5641173"/>
              <a:gd name="connsiteX275-8643" fmla="*/ 143484 w 11243827"/>
              <a:gd name="connsiteY275-8644" fmla="*/ 5351591 h 5641173"/>
              <a:gd name="connsiteX276-8645" fmla="*/ 114847 w 11243827"/>
              <a:gd name="connsiteY276-8646" fmla="*/ 5355844 h 5641173"/>
              <a:gd name="connsiteX277-8647" fmla="*/ 114306 w 11243827"/>
              <a:gd name="connsiteY277-8648" fmla="*/ 5354983 h 5641173"/>
              <a:gd name="connsiteX278-8649" fmla="*/ 105588 w 11243827"/>
              <a:gd name="connsiteY278-8650" fmla="*/ 5352169 h 5641173"/>
              <a:gd name="connsiteX279-8651" fmla="*/ 89264 w 11243827"/>
              <a:gd name="connsiteY279-8652" fmla="*/ 5348886 h 5641173"/>
              <a:gd name="connsiteX280-8653" fmla="*/ 49794 w 11243827"/>
              <a:gd name="connsiteY280-8654" fmla="*/ 5329950 h 5641173"/>
              <a:gd name="connsiteX281-8655" fmla="*/ 19924 w 11243827"/>
              <a:gd name="connsiteY281-8656" fmla="*/ 5334282 h 5641173"/>
              <a:gd name="connsiteX282-8657" fmla="*/ 13819 w 11243827"/>
              <a:gd name="connsiteY282-8658" fmla="*/ 5334653 h 5641173"/>
              <a:gd name="connsiteX283-8659" fmla="*/ 13657 w 11243827"/>
              <a:gd name="connsiteY283-8660" fmla="*/ 5334455 h 5641173"/>
              <a:gd name="connsiteX284-8661" fmla="*/ 7139 w 11243827"/>
              <a:gd name="connsiteY284-8662" fmla="*/ 5334438 h 5641173"/>
              <a:gd name="connsiteX285-8663" fmla="*/ 2684 w 11243827"/>
              <a:gd name="connsiteY285-8664" fmla="*/ 5335333 h 5641173"/>
              <a:gd name="connsiteX286-8665" fmla="*/ 0 w 11243827"/>
              <a:gd name="connsiteY286-8666" fmla="*/ 5335496 h 5641173"/>
              <a:gd name="connsiteX287-8667" fmla="*/ 0 w 11243827"/>
              <a:gd name="connsiteY287-8668" fmla="*/ 10592 h 5641173"/>
              <a:gd name="connsiteX288-8669" fmla="*/ 11243827 w 11243827"/>
              <a:gd name="connsiteY288-8670" fmla="*/ 0 h 5641173"/>
              <a:gd name="connsiteX0-8671" fmla="*/ 11243827 w 11243827"/>
              <a:gd name="connsiteY0-8672" fmla="*/ 0 h 5641173"/>
              <a:gd name="connsiteX1-8673" fmla="*/ 11243827 w 11243827"/>
              <a:gd name="connsiteY1-8674" fmla="*/ 1470035 h 5641173"/>
              <a:gd name="connsiteX2-8675" fmla="*/ 11243827 w 11243827"/>
              <a:gd name="connsiteY2-8676" fmla="*/ 5001571 h 5641173"/>
              <a:gd name="connsiteX3-8677" fmla="*/ 11243827 w 11243827"/>
              <a:gd name="connsiteY3-8678" fmla="*/ 5209610 h 5641173"/>
              <a:gd name="connsiteX4-8679" fmla="*/ 11240675 w 11243827"/>
              <a:gd name="connsiteY4-8680" fmla="*/ 5210442 h 5641173"/>
              <a:gd name="connsiteX5-8681" fmla="*/ 11179959 w 11243827"/>
              <a:gd name="connsiteY5-8682" fmla="*/ 5221199 h 5641173"/>
              <a:gd name="connsiteX6-8683" fmla="*/ 11105493 w 11243827"/>
              <a:gd name="connsiteY6-8684" fmla="*/ 5259905 h 5641173"/>
              <a:gd name="connsiteX7-8685" fmla="*/ 11078640 w 11243827"/>
              <a:gd name="connsiteY7-8686" fmla="*/ 5263531 h 5641173"/>
              <a:gd name="connsiteX8-8687" fmla="*/ 11079616 w 11243827"/>
              <a:gd name="connsiteY8-8688" fmla="*/ 5270380 h 5641173"/>
              <a:gd name="connsiteX9-8689" fmla="*/ 11069641 w 11243827"/>
              <a:gd name="connsiteY9-8690" fmla="*/ 5270884 h 5641173"/>
              <a:gd name="connsiteX10-8691" fmla="*/ 11047377 w 11243827"/>
              <a:gd name="connsiteY10-8692" fmla="*/ 5271051 h 5641173"/>
              <a:gd name="connsiteX11-8693" fmla="*/ 10980705 w 11243827"/>
              <a:gd name="connsiteY11-8694" fmla="*/ 5272951 h 5641173"/>
              <a:gd name="connsiteX12-8695" fmla="*/ 10962514 w 11243827"/>
              <a:gd name="connsiteY12-8696" fmla="*/ 5286084 h 5641173"/>
              <a:gd name="connsiteX13-8697" fmla="*/ 10945307 w 11243827"/>
              <a:gd name="connsiteY13-8698" fmla="*/ 5286290 h 5641173"/>
              <a:gd name="connsiteX14-8699" fmla="*/ 10845516 w 11243827"/>
              <a:gd name="connsiteY14-8700" fmla="*/ 5303894 h 5641173"/>
              <a:gd name="connsiteX15-8701" fmla="*/ 10831795 w 11243827"/>
              <a:gd name="connsiteY15-8702" fmla="*/ 5305210 h 5641173"/>
              <a:gd name="connsiteX16-8703" fmla="*/ 10824365 w 11243827"/>
              <a:gd name="connsiteY16-8704" fmla="*/ 5311111 h 5641173"/>
              <a:gd name="connsiteX17-8705" fmla="*/ 10797756 w 11243827"/>
              <a:gd name="connsiteY17-8706" fmla="*/ 5312285 h 5641173"/>
              <a:gd name="connsiteX18-8707" fmla="*/ 10796525 w 11243827"/>
              <a:gd name="connsiteY18-8708" fmla="*/ 5315645 h 5641173"/>
              <a:gd name="connsiteX19-8709" fmla="*/ 10709063 w 11243827"/>
              <a:gd name="connsiteY19-8710" fmla="*/ 5344492 h 5641173"/>
              <a:gd name="connsiteX20-8711" fmla="*/ 10694078 w 11243827"/>
              <a:gd name="connsiteY20-8712" fmla="*/ 5349258 h 5641173"/>
              <a:gd name="connsiteX21-8713" fmla="*/ 10681131 w 11243827"/>
              <a:gd name="connsiteY21-8714" fmla="*/ 5347812 h 5641173"/>
              <a:gd name="connsiteX22-8715" fmla="*/ 10609448 w 11243827"/>
              <a:gd name="connsiteY22-8716" fmla="*/ 5351931 h 5641173"/>
              <a:gd name="connsiteX23-8717" fmla="*/ 10592397 w 11243827"/>
              <a:gd name="connsiteY23-8718" fmla="*/ 5349402 h 5641173"/>
              <a:gd name="connsiteX24-8719" fmla="*/ 10585227 w 11243827"/>
              <a:gd name="connsiteY24-8720" fmla="*/ 5344063 h 5641173"/>
              <a:gd name="connsiteX25-8721" fmla="*/ 10557472 w 11243827"/>
              <a:gd name="connsiteY25-8722" fmla="*/ 5354151 h 5641173"/>
              <a:gd name="connsiteX26-8723" fmla="*/ 10514646 w 11243827"/>
              <a:gd name="connsiteY26-8724" fmla="*/ 5361064 h 5641173"/>
              <a:gd name="connsiteX27-8725" fmla="*/ 10494292 w 11243827"/>
              <a:gd name="connsiteY27-8726" fmla="*/ 5366054 h 5641173"/>
              <a:gd name="connsiteX28-8727" fmla="*/ 10477869 w 11243827"/>
              <a:gd name="connsiteY28-8728" fmla="*/ 5363025 h 5641173"/>
              <a:gd name="connsiteX29-8729" fmla="*/ 10384411 w 11243827"/>
              <a:gd name="connsiteY29-8730" fmla="*/ 5362257 h 5641173"/>
              <a:gd name="connsiteX30-8731" fmla="*/ 10362921 w 11243827"/>
              <a:gd name="connsiteY30-8732" fmla="*/ 5357444 h 5641173"/>
              <a:gd name="connsiteX31-8733" fmla="*/ 10352736 w 11243827"/>
              <a:gd name="connsiteY31-8734" fmla="*/ 5347851 h 5641173"/>
              <a:gd name="connsiteX32-8735" fmla="*/ 10344754 w 11243827"/>
              <a:gd name="connsiteY32-8736" fmla="*/ 5351272 h 5641173"/>
              <a:gd name="connsiteX33-8737" fmla="*/ 10288226 w 11243827"/>
              <a:gd name="connsiteY33-8738" fmla="*/ 5351613 h 5641173"/>
              <a:gd name="connsiteX34-8739" fmla="*/ 10251350 w 11243827"/>
              <a:gd name="connsiteY34-8740" fmla="*/ 5352711 h 5641173"/>
              <a:gd name="connsiteX35-8741" fmla="*/ 10249108 w 11243827"/>
              <a:gd name="connsiteY35-8742" fmla="*/ 5365881 h 5641173"/>
              <a:gd name="connsiteX36-8743" fmla="*/ 10216272 w 11243827"/>
              <a:gd name="connsiteY36-8744" fmla="*/ 5370573 h 5641173"/>
              <a:gd name="connsiteX37-8745" fmla="*/ 10181278 w 11243827"/>
              <a:gd name="connsiteY37-8746" fmla="*/ 5362119 h 5641173"/>
              <a:gd name="connsiteX38-8747" fmla="*/ 10140033 w 11243827"/>
              <a:gd name="connsiteY38-8748" fmla="*/ 5363304 h 5641173"/>
              <a:gd name="connsiteX39-8749" fmla="*/ 10115353 w 11243827"/>
              <a:gd name="connsiteY39-8750" fmla="*/ 5363869 h 5641173"/>
              <a:gd name="connsiteX40-8751" fmla="*/ 10050578 w 11243827"/>
              <a:gd name="connsiteY40-8752" fmla="*/ 5376153 h 5641173"/>
              <a:gd name="connsiteX41-8753" fmla="*/ 9945478 w 11243827"/>
              <a:gd name="connsiteY41-8754" fmla="*/ 5422859 h 5641173"/>
              <a:gd name="connsiteX42-8755" fmla="*/ 9912481 w 11243827"/>
              <a:gd name="connsiteY42-8756" fmla="*/ 5429477 h 5641173"/>
              <a:gd name="connsiteX43-8757" fmla="*/ 9906713 w 11243827"/>
              <a:gd name="connsiteY43-8758" fmla="*/ 5426784 h 5641173"/>
              <a:gd name="connsiteX44-8759" fmla="*/ 9742436 w 11243827"/>
              <a:gd name="connsiteY44-8760" fmla="*/ 5454834 h 5641173"/>
              <a:gd name="connsiteX45-8761" fmla="*/ 9713044 w 11243827"/>
              <a:gd name="connsiteY45-8762" fmla="*/ 5456476 h 5641173"/>
              <a:gd name="connsiteX46-8763" fmla="*/ 9691033 w 11243827"/>
              <a:gd name="connsiteY46-8764" fmla="*/ 5455451 h 5641173"/>
              <a:gd name="connsiteX47-8765" fmla="*/ 9638355 w 11243827"/>
              <a:gd name="connsiteY47-8766" fmla="*/ 5464794 h 5641173"/>
              <a:gd name="connsiteX48-8767" fmla="*/ 9552434 w 11243827"/>
              <a:gd name="connsiteY48-8768" fmla="*/ 5485280 h 5641173"/>
              <a:gd name="connsiteX49-8769" fmla="*/ 9533883 w 11243827"/>
              <a:gd name="connsiteY49-8770" fmla="*/ 5488516 h 5641173"/>
              <a:gd name="connsiteX50-8771" fmla="*/ 9516916 w 11243827"/>
              <a:gd name="connsiteY50-8772" fmla="*/ 5486828 h 5641173"/>
              <a:gd name="connsiteX51-8773" fmla="*/ 9512093 w 11243827"/>
              <a:gd name="connsiteY51-8774" fmla="*/ 5482541 h 5641173"/>
              <a:gd name="connsiteX52-8775" fmla="*/ 9501725 w 11243827"/>
              <a:gd name="connsiteY52-8776" fmla="*/ 5483603 h 5641173"/>
              <a:gd name="connsiteX53-8777" fmla="*/ 9498754 w 11243827"/>
              <a:gd name="connsiteY53-8778" fmla="*/ 5482951 h 5641173"/>
              <a:gd name="connsiteX54-8779" fmla="*/ 9481932 w 11243827"/>
              <a:gd name="connsiteY54-8780" fmla="*/ 5480151 h 5641173"/>
              <a:gd name="connsiteX55-8781" fmla="*/ 9451321 w 11243827"/>
              <a:gd name="connsiteY55-8782" fmla="*/ 5497375 h 5641173"/>
              <a:gd name="connsiteX56-8783" fmla="*/ 9409298 w 11243827"/>
              <a:gd name="connsiteY56-8784" fmla="*/ 5499478 h 5641173"/>
              <a:gd name="connsiteX57-8785" fmla="*/ 9303056 w 11243827"/>
              <a:gd name="connsiteY57-8786" fmla="*/ 5519093 h 5641173"/>
              <a:gd name="connsiteX58-8787" fmla="*/ 9229078 w 11243827"/>
              <a:gd name="connsiteY58-8788" fmla="*/ 5524154 h 5641173"/>
              <a:gd name="connsiteX59-8789" fmla="*/ 9165105 w 11243827"/>
              <a:gd name="connsiteY59-8790" fmla="*/ 5532892 h 5641173"/>
              <a:gd name="connsiteX60-8791" fmla="*/ 9077301 w 11243827"/>
              <a:gd name="connsiteY60-8792" fmla="*/ 5580356 h 5641173"/>
              <a:gd name="connsiteX61-8793" fmla="*/ 8960065 w 11243827"/>
              <a:gd name="connsiteY61-8794" fmla="*/ 5597982 h 5641173"/>
              <a:gd name="connsiteX62-8795" fmla="*/ 8953536 w 11243827"/>
              <a:gd name="connsiteY62-8796" fmla="*/ 5606638 h 5641173"/>
              <a:gd name="connsiteX63-8797" fmla="*/ 8943907 w 11243827"/>
              <a:gd name="connsiteY63-8798" fmla="*/ 5612541 h 5641173"/>
              <a:gd name="connsiteX64-8799" fmla="*/ 8942046 w 11243827"/>
              <a:gd name="connsiteY64-8800" fmla="*/ 5612112 h 5641173"/>
              <a:gd name="connsiteX65-8801" fmla="*/ 8928824 w 11243827"/>
              <a:gd name="connsiteY65-8802" fmla="*/ 5615549 h 5641173"/>
              <a:gd name="connsiteX66-8803" fmla="*/ 8927294 w 11243827"/>
              <a:gd name="connsiteY66-8804" fmla="*/ 5618607 h 5641173"/>
              <a:gd name="connsiteX67-8805" fmla="*/ 8918651 w 11243827"/>
              <a:gd name="connsiteY67-8806" fmla="*/ 5621688 h 5641173"/>
              <a:gd name="connsiteX68-8807" fmla="*/ 8902772 w 11243827"/>
              <a:gd name="connsiteY68-8808" fmla="*/ 5629703 h 5641173"/>
              <a:gd name="connsiteX69-8809" fmla="*/ 8898724 w 11243827"/>
              <a:gd name="connsiteY69-8810" fmla="*/ 5629379 h 5641173"/>
              <a:gd name="connsiteX70-8811" fmla="*/ 8873099 w 11243827"/>
              <a:gd name="connsiteY70-8812" fmla="*/ 5638628 h 5641173"/>
              <a:gd name="connsiteX71-8813" fmla="*/ 8872234 w 11243827"/>
              <a:gd name="connsiteY71-8814" fmla="*/ 5637889 h 5641173"/>
              <a:gd name="connsiteX72-8815" fmla="*/ 8862777 w 11243827"/>
              <a:gd name="connsiteY72-8816" fmla="*/ 5636711 h 5641173"/>
              <a:gd name="connsiteX73-8817" fmla="*/ 8845869 w 11243827"/>
              <a:gd name="connsiteY73-8818" fmla="*/ 5636436 h 5641173"/>
              <a:gd name="connsiteX74-8819" fmla="*/ 8800548 w 11243827"/>
              <a:gd name="connsiteY74-8820" fmla="*/ 5625084 h 5641173"/>
              <a:gd name="connsiteX75-8821" fmla="*/ 8773774 w 11243827"/>
              <a:gd name="connsiteY75-8822" fmla="*/ 5634630 h 5641173"/>
              <a:gd name="connsiteX76-8823" fmla="*/ 8698255 w 11243827"/>
              <a:gd name="connsiteY76-8824" fmla="*/ 5636083 h 5641173"/>
              <a:gd name="connsiteX77-8825" fmla="*/ 8619167 w 11243827"/>
              <a:gd name="connsiteY77-8826" fmla="*/ 5619130 h 5641173"/>
              <a:gd name="connsiteX78-8827" fmla="*/ 8539822 w 11243827"/>
              <a:gd name="connsiteY78-8828" fmla="*/ 5616905 h 5641173"/>
              <a:gd name="connsiteX79-8829" fmla="*/ 8511094 w 11243827"/>
              <a:gd name="connsiteY79-8830" fmla="*/ 5617360 h 5641173"/>
              <a:gd name="connsiteX80-8831" fmla="*/ 8459886 w 11243827"/>
              <a:gd name="connsiteY80-8832" fmla="*/ 5612612 h 5641173"/>
              <a:gd name="connsiteX81-8833" fmla="*/ 8436432 w 11243827"/>
              <a:gd name="connsiteY81-8834" fmla="*/ 5606990 h 5641173"/>
              <a:gd name="connsiteX82-8835" fmla="*/ 8435403 w 11243827"/>
              <a:gd name="connsiteY82-8836" fmla="*/ 5607336 h 5641173"/>
              <a:gd name="connsiteX83-8837" fmla="*/ 8433307 w 11243827"/>
              <a:gd name="connsiteY83-8838" fmla="*/ 5604917 h 5641173"/>
              <a:gd name="connsiteX84-8839" fmla="*/ 8428968 w 11243827"/>
              <a:gd name="connsiteY84-8840" fmla="*/ 5603796 h 5641173"/>
              <a:gd name="connsiteX85-8841" fmla="*/ 8417124 w 11243827"/>
              <a:gd name="connsiteY85-8842" fmla="*/ 5604518 h 5641173"/>
              <a:gd name="connsiteX86-8843" fmla="*/ 8412669 w 11243827"/>
              <a:gd name="connsiteY86-8844" fmla="*/ 5605413 h 5641173"/>
              <a:gd name="connsiteX87-8845" fmla="*/ 8406152 w 11243827"/>
              <a:gd name="connsiteY87-8846" fmla="*/ 5605396 h 5641173"/>
              <a:gd name="connsiteX88-8847" fmla="*/ 8405989 w 11243827"/>
              <a:gd name="connsiteY88-8848" fmla="*/ 5605197 h 5641173"/>
              <a:gd name="connsiteX89-8849" fmla="*/ 8399884 w 11243827"/>
              <a:gd name="connsiteY89-8850" fmla="*/ 5605568 h 5641173"/>
              <a:gd name="connsiteX90-8851" fmla="*/ 8370014 w 11243827"/>
              <a:gd name="connsiteY90-8852" fmla="*/ 5609900 h 5641173"/>
              <a:gd name="connsiteX91-8853" fmla="*/ 8330544 w 11243827"/>
              <a:gd name="connsiteY91-8854" fmla="*/ 5590964 h 5641173"/>
              <a:gd name="connsiteX92-8855" fmla="*/ 8314221 w 11243827"/>
              <a:gd name="connsiteY92-8856" fmla="*/ 5587682 h 5641173"/>
              <a:gd name="connsiteX93-8857" fmla="*/ 8305502 w 11243827"/>
              <a:gd name="connsiteY93-8858" fmla="*/ 5584868 h 5641173"/>
              <a:gd name="connsiteX94-8859" fmla="*/ 8304962 w 11243827"/>
              <a:gd name="connsiteY94-8860" fmla="*/ 5584007 h 5641173"/>
              <a:gd name="connsiteX95-8861" fmla="*/ 8276324 w 11243827"/>
              <a:gd name="connsiteY95-8862" fmla="*/ 5588260 h 5641173"/>
              <a:gd name="connsiteX96-8863" fmla="*/ 8272522 w 11243827"/>
              <a:gd name="connsiteY96-8864" fmla="*/ 5587226 h 5641173"/>
              <a:gd name="connsiteX97-8865" fmla="*/ 8253857 w 11243827"/>
              <a:gd name="connsiteY97-8866" fmla="*/ 5592043 h 5641173"/>
              <a:gd name="connsiteX98-8867" fmla="*/ 8244212 w 11243827"/>
              <a:gd name="connsiteY98-8868" fmla="*/ 5593439 h 5641173"/>
              <a:gd name="connsiteX99-8869" fmla="*/ 8241488 w 11243827"/>
              <a:gd name="connsiteY99-8870" fmla="*/ 5596085 h 5641173"/>
              <a:gd name="connsiteX100-8871" fmla="*/ 8227256 w 11243827"/>
              <a:gd name="connsiteY100-8872" fmla="*/ 5597005 h 5641173"/>
              <a:gd name="connsiteX101-8873" fmla="*/ 8225619 w 11243827"/>
              <a:gd name="connsiteY101-8874" fmla="*/ 5596262 h 5641173"/>
              <a:gd name="connsiteX102-8875" fmla="*/ 8213882 w 11243827"/>
              <a:gd name="connsiteY102-8876" fmla="*/ 5600179 h 5641173"/>
              <a:gd name="connsiteX103-8877" fmla="*/ 8204045 w 11243827"/>
              <a:gd name="connsiteY103-8878" fmla="*/ 5607275 h 5641173"/>
              <a:gd name="connsiteX104-8879" fmla="*/ 8082989 w 11243827"/>
              <a:gd name="connsiteY104-8880" fmla="*/ 5603160 h 5641173"/>
              <a:gd name="connsiteX105-8881" fmla="*/ 7976942 w 11243827"/>
              <a:gd name="connsiteY105-8882" fmla="*/ 5598455 h 5641173"/>
              <a:gd name="connsiteX106-8883" fmla="*/ 7950121 w 11243827"/>
              <a:gd name="connsiteY106-8884" fmla="*/ 5590893 h 5641173"/>
              <a:gd name="connsiteX107-8885" fmla="*/ 7727691 w 11243827"/>
              <a:gd name="connsiteY107-8886" fmla="*/ 5621064 h 5641173"/>
              <a:gd name="connsiteX108-8887" fmla="*/ 7685998 w 11243827"/>
              <a:gd name="connsiteY108-8888" fmla="*/ 5615564 h 5641173"/>
              <a:gd name="connsiteX109-8889" fmla="*/ 7649302 w 11243827"/>
              <a:gd name="connsiteY109-8890" fmla="*/ 5626541 h 5641173"/>
              <a:gd name="connsiteX110-8891" fmla="*/ 7634083 w 11243827"/>
              <a:gd name="connsiteY110-8892" fmla="*/ 5620862 h 5641173"/>
              <a:gd name="connsiteX111-8893" fmla="*/ 7631455 w 11243827"/>
              <a:gd name="connsiteY111-8894" fmla="*/ 5619708 h 5641173"/>
              <a:gd name="connsiteX112-8895" fmla="*/ 7620952 w 11243827"/>
              <a:gd name="connsiteY112-8896" fmla="*/ 5618872 h 5641173"/>
              <a:gd name="connsiteX113-8897" fmla="*/ 7617992 w 11243827"/>
              <a:gd name="connsiteY113-8898" fmla="*/ 5613914 h 5641173"/>
              <a:gd name="connsiteX114-8899" fmla="*/ 7602182 w 11243827"/>
              <a:gd name="connsiteY114-8900" fmla="*/ 5609271 h 5641173"/>
              <a:gd name="connsiteX115-8901" fmla="*/ 7582847 w 11243827"/>
              <a:gd name="connsiteY115-8902" fmla="*/ 5609047 h 5641173"/>
              <a:gd name="connsiteX116-8903" fmla="*/ 7514158 w 11243827"/>
              <a:gd name="connsiteY116-8904" fmla="*/ 5607737 h 5641173"/>
              <a:gd name="connsiteX117-8905" fmla="*/ 7502955 w 11243827"/>
              <a:gd name="connsiteY117-8906" fmla="*/ 5610415 h 5641173"/>
              <a:gd name="connsiteX118-8907" fmla="*/ 7466391 w 11243827"/>
              <a:gd name="connsiteY118-8908" fmla="*/ 5605949 h 5641173"/>
              <a:gd name="connsiteX119-8909" fmla="*/ 7433806 w 11243827"/>
              <a:gd name="connsiteY119-8910" fmla="*/ 5604945 h 5641173"/>
              <a:gd name="connsiteX120-8911" fmla="*/ 7412693 w 11243827"/>
              <a:gd name="connsiteY120-8912" fmla="*/ 5607075 h 5641173"/>
              <a:gd name="connsiteX121-8913" fmla="*/ 7407159 w 11243827"/>
              <a:gd name="connsiteY121-8914" fmla="*/ 5605310 h 5641173"/>
              <a:gd name="connsiteX122-8915" fmla="*/ 7385900 w 11243827"/>
              <a:gd name="connsiteY122-8916" fmla="*/ 5604171 h 5641173"/>
              <a:gd name="connsiteX123-8917" fmla="*/ 7375071 w 11243827"/>
              <a:gd name="connsiteY123-8918" fmla="*/ 5606788 h 5641173"/>
              <a:gd name="connsiteX124-8919" fmla="*/ 7364382 w 11243827"/>
              <a:gd name="connsiteY124-8920" fmla="*/ 5600762 h 5641173"/>
              <a:gd name="connsiteX125-8921" fmla="*/ 7361770 w 11243827"/>
              <a:gd name="connsiteY125-8922" fmla="*/ 5596347 h 5641173"/>
              <a:gd name="connsiteX126-8923" fmla="*/ 7346641 w 11243827"/>
              <a:gd name="connsiteY126-8924" fmla="*/ 5598329 h 5641173"/>
              <a:gd name="connsiteX127-8925" fmla="*/ 7334238 w 11243827"/>
              <a:gd name="connsiteY127-8926" fmla="*/ 5594014 h 5641173"/>
              <a:gd name="connsiteX128-8927" fmla="*/ 7323426 w 11243827"/>
              <a:gd name="connsiteY128-8928" fmla="*/ 5596835 h 5641173"/>
              <a:gd name="connsiteX129-8929" fmla="*/ 7318938 w 11243827"/>
              <a:gd name="connsiteY129-8930" fmla="*/ 5596200 h 5641173"/>
              <a:gd name="connsiteX130-8931" fmla="*/ 7307784 w 11243827"/>
              <a:gd name="connsiteY130-8932" fmla="*/ 5594065 h 5641173"/>
              <a:gd name="connsiteX131-8933" fmla="*/ 7288540 w 11243827"/>
              <a:gd name="connsiteY131-8934" fmla="*/ 5589320 h 5641173"/>
              <a:gd name="connsiteX132-8935" fmla="*/ 7282537 w 11243827"/>
              <a:gd name="connsiteY132-8936" fmla="*/ 5588660 h 5641173"/>
              <a:gd name="connsiteX133-8937" fmla="*/ 7269466 w 11243827"/>
              <a:gd name="connsiteY133-8938" fmla="*/ 5581404 h 5641173"/>
              <a:gd name="connsiteX134-8939" fmla="*/ 7244165 w 11243827"/>
              <a:gd name="connsiteY134-8940" fmla="*/ 5575200 h 5641173"/>
              <a:gd name="connsiteX135-8941" fmla="*/ 7199619 w 11243827"/>
              <a:gd name="connsiteY135-8942" fmla="*/ 5553550 h 5641173"/>
              <a:gd name="connsiteX136-8943" fmla="*/ 7173434 w 11243827"/>
              <a:gd name="connsiteY136-8944" fmla="*/ 5543219 h 5641173"/>
              <a:gd name="connsiteX137-8945" fmla="*/ 7155718 w 11243827"/>
              <a:gd name="connsiteY137-8946" fmla="*/ 5533697 h 5641173"/>
              <a:gd name="connsiteX138-8947" fmla="*/ 7103430 w 11243827"/>
              <a:gd name="connsiteY138-8948" fmla="*/ 5520249 h 5641173"/>
              <a:gd name="connsiteX139-8949" fmla="*/ 7013746 w 11243827"/>
              <a:gd name="connsiteY139-8950" fmla="*/ 5502470 h 5641173"/>
              <a:gd name="connsiteX140-8951" fmla="*/ 6995379 w 11243827"/>
              <a:gd name="connsiteY140-8952" fmla="*/ 5497693 h 5641173"/>
              <a:gd name="connsiteX141-8953" fmla="*/ 6982475 w 11243827"/>
              <a:gd name="connsiteY141-8954" fmla="*/ 5489641 h 5641173"/>
              <a:gd name="connsiteX142-8955" fmla="*/ 6981994 w 11243827"/>
              <a:gd name="connsiteY142-8956" fmla="*/ 5484335 h 5641173"/>
              <a:gd name="connsiteX143-8957" fmla="*/ 6972355 w 11243827"/>
              <a:gd name="connsiteY143-8958" fmla="*/ 5481074 h 5641173"/>
              <a:gd name="connsiteX144-8959" fmla="*/ 6970394 w 11243827"/>
              <a:gd name="connsiteY144-8960" fmla="*/ 5479383 h 5641173"/>
              <a:gd name="connsiteX145-8961" fmla="*/ 6958543 w 11243827"/>
              <a:gd name="connsiteY145-8962" fmla="*/ 5470507 h 5641173"/>
              <a:gd name="connsiteX146-8963" fmla="*/ 6918276 w 11243827"/>
              <a:gd name="connsiteY146-8964" fmla="*/ 5472034 h 5641173"/>
              <a:gd name="connsiteX147-8965" fmla="*/ 6881046 w 11243827"/>
              <a:gd name="connsiteY147-8966" fmla="*/ 5457070 h 5641173"/>
              <a:gd name="connsiteX148-8967" fmla="*/ 6752164 w 11243827"/>
              <a:gd name="connsiteY148-8968" fmla="*/ 5425021 h 5641173"/>
              <a:gd name="connsiteX149-8969" fmla="*/ 6724964 w 11243827"/>
              <a:gd name="connsiteY149-8970" fmla="*/ 5414071 h 5641173"/>
              <a:gd name="connsiteX150-8971" fmla="*/ 6683286 w 11243827"/>
              <a:gd name="connsiteY150-8972" fmla="*/ 5405383 h 5641173"/>
              <a:gd name="connsiteX151-8973" fmla="*/ 6644277 w 11243827"/>
              <a:gd name="connsiteY151-8974" fmla="*/ 5429684 h 5641173"/>
              <a:gd name="connsiteX152-8975" fmla="*/ 6532914 w 11243827"/>
              <a:gd name="connsiteY152-8976" fmla="*/ 5431205 h 5641173"/>
              <a:gd name="connsiteX153-8977" fmla="*/ 6307459 w 11243827"/>
              <a:gd name="connsiteY153-8978" fmla="*/ 5467087 h 5641173"/>
              <a:gd name="connsiteX154-8979" fmla="*/ 6196243 w 11243827"/>
              <a:gd name="connsiteY154-8980" fmla="*/ 5515042 h 5641173"/>
              <a:gd name="connsiteX155-8981" fmla="*/ 6099124 w 11243827"/>
              <a:gd name="connsiteY155-8982" fmla="*/ 5516848 h 5641173"/>
              <a:gd name="connsiteX156-8983" fmla="*/ 6016077 w 11243827"/>
              <a:gd name="connsiteY156-8984" fmla="*/ 5528642 h 5641173"/>
              <a:gd name="connsiteX157-8985" fmla="*/ 6004389 w 11243827"/>
              <a:gd name="connsiteY157-8986" fmla="*/ 5531206 h 5641173"/>
              <a:gd name="connsiteX158-8987" fmla="*/ 5933945 w 11243827"/>
              <a:gd name="connsiteY158-8988" fmla="*/ 5538840 h 5641173"/>
              <a:gd name="connsiteX159-8989" fmla="*/ 5883936 w 11243827"/>
              <a:gd name="connsiteY159-8990" fmla="*/ 5553807 h 5641173"/>
              <a:gd name="connsiteX160-8991" fmla="*/ 5798331 w 11243827"/>
              <a:gd name="connsiteY160-8992" fmla="*/ 5564248 h 5641173"/>
              <a:gd name="connsiteX161-8993" fmla="*/ 5712738 w 11243827"/>
              <a:gd name="connsiteY161-8994" fmla="*/ 5573120 h 5641173"/>
              <a:gd name="connsiteX162-8995" fmla="*/ 5681342 w 11243827"/>
              <a:gd name="connsiteY162-8996" fmla="*/ 5575621 h 5641173"/>
              <a:gd name="connsiteX163-8997" fmla="*/ 5627167 w 11243827"/>
              <a:gd name="connsiteY163-8998" fmla="*/ 5583215 h 5641173"/>
              <a:gd name="connsiteX164-8999" fmla="*/ 5591414 w 11243827"/>
              <a:gd name="connsiteY164-9000" fmla="*/ 5587695 h 5641173"/>
              <a:gd name="connsiteX165-9001" fmla="*/ 5583028 w 11243827"/>
              <a:gd name="connsiteY165-9002" fmla="*/ 5580877 h 5641173"/>
              <a:gd name="connsiteX166-9003" fmla="*/ 5549426 w 11243827"/>
              <a:gd name="connsiteY166-9004" fmla="*/ 5582858 h 5641173"/>
              <a:gd name="connsiteX167-9005" fmla="*/ 5519999 w 11243827"/>
              <a:gd name="connsiteY167-9006" fmla="*/ 5592246 h 5641173"/>
              <a:gd name="connsiteX168-9007" fmla="*/ 5480028 w 11243827"/>
              <a:gd name="connsiteY168-9008" fmla="*/ 5597282 h 5641173"/>
              <a:gd name="connsiteX169-9009" fmla="*/ 5456175 w 11243827"/>
              <a:gd name="connsiteY169-9010" fmla="*/ 5600371 h 5641173"/>
              <a:gd name="connsiteX170-9011" fmla="*/ 5388463 w 11243827"/>
              <a:gd name="connsiteY170-9012" fmla="*/ 5602638 h 5641173"/>
              <a:gd name="connsiteX171-9013" fmla="*/ 5265898 w 11243827"/>
              <a:gd name="connsiteY171-9014" fmla="*/ 5591830 h 5641173"/>
              <a:gd name="connsiteX172-9015" fmla="*/ 5231231 w 11243827"/>
              <a:gd name="connsiteY172-9016" fmla="*/ 5592790 h 5641173"/>
              <a:gd name="connsiteX173-9017" fmla="*/ 5226996 w 11243827"/>
              <a:gd name="connsiteY173-9018" fmla="*/ 5595040 h 5641173"/>
              <a:gd name="connsiteX174-9019" fmla="*/ 5175988 w 11243827"/>
              <a:gd name="connsiteY174-9020" fmla="*/ 5588131 h 5641173"/>
              <a:gd name="connsiteX175-9021" fmla="*/ 5107470 w 11243827"/>
              <a:gd name="connsiteY175-9022" fmla="*/ 5594771 h 5641173"/>
              <a:gd name="connsiteX176-9023" fmla="*/ 5027868 w 11243827"/>
              <a:gd name="connsiteY176-9024" fmla="*/ 5605624 h 5641173"/>
              <a:gd name="connsiteX177-9025" fmla="*/ 5007324 w 11243827"/>
              <a:gd name="connsiteY177-9026" fmla="*/ 5609209 h 5641173"/>
              <a:gd name="connsiteX178-9027" fmla="*/ 4952559 w 11243827"/>
              <a:gd name="connsiteY178-9028" fmla="*/ 5611402 h 5641173"/>
              <a:gd name="connsiteX179-9029" fmla="*/ 4826081 w 11243827"/>
              <a:gd name="connsiteY179-9030" fmla="*/ 5616191 h 5641173"/>
              <a:gd name="connsiteX180-9031" fmla="*/ 4823501 w 11243827"/>
              <a:gd name="connsiteY180-9032" fmla="*/ 5619174 h 5641173"/>
              <a:gd name="connsiteX181-9033" fmla="*/ 4813093 w 11243827"/>
              <a:gd name="connsiteY181-9034" fmla="*/ 5620026 h 5641173"/>
              <a:gd name="connsiteX182-9035" fmla="*/ 4810563 w 11243827"/>
              <a:gd name="connsiteY182-9036" fmla="*/ 5620787 h 5641173"/>
              <a:gd name="connsiteX183-9037" fmla="*/ 4795818 w 11243827"/>
              <a:gd name="connsiteY183-9038" fmla="*/ 5624618 h 5641173"/>
              <a:gd name="connsiteX184-9039" fmla="*/ 4758404 w 11243827"/>
              <a:gd name="connsiteY184-9040" fmla="*/ 5619510 h 5641173"/>
              <a:gd name="connsiteX185-9041" fmla="*/ 4717254 w 11243827"/>
              <a:gd name="connsiteY185-9042" fmla="*/ 5624155 h 5641173"/>
              <a:gd name="connsiteX186-9043" fmla="*/ 4591958 w 11243827"/>
              <a:gd name="connsiteY186-9044" fmla="*/ 5624710 h 5641173"/>
              <a:gd name="connsiteX187-9045" fmla="*/ 4476215 w 11243827"/>
              <a:gd name="connsiteY187-9046" fmla="*/ 5628210 h 5641173"/>
              <a:gd name="connsiteX188-9047" fmla="*/ 4425193 w 11243827"/>
              <a:gd name="connsiteY188-9048" fmla="*/ 5627414 h 5641173"/>
              <a:gd name="connsiteX189-9049" fmla="*/ 4383866 w 11243827"/>
              <a:gd name="connsiteY189-9050" fmla="*/ 5626546 h 5641173"/>
              <a:gd name="connsiteX190-9051" fmla="*/ 4385596 w 11243827"/>
              <a:gd name="connsiteY190-9052" fmla="*/ 5634646 h 5641173"/>
              <a:gd name="connsiteX191-9053" fmla="*/ 4360864 w 11243827"/>
              <a:gd name="connsiteY191-9054" fmla="*/ 5641173 h 5641173"/>
              <a:gd name="connsiteX192-9055" fmla="*/ 4328321 w 11243827"/>
              <a:gd name="connsiteY192-9056" fmla="*/ 5626332 h 5641173"/>
              <a:gd name="connsiteX193-9057" fmla="*/ 4309842 w 11243827"/>
              <a:gd name="connsiteY193-9058" fmla="*/ 5626471 h 5641173"/>
              <a:gd name="connsiteX194-9059" fmla="*/ 4277424 w 11243827"/>
              <a:gd name="connsiteY194-9060" fmla="*/ 5631598 h 5641173"/>
              <a:gd name="connsiteX195-9061" fmla="*/ 4266627 w 11243827"/>
              <a:gd name="connsiteY195-9062" fmla="*/ 5633969 h 5641173"/>
              <a:gd name="connsiteX196-9063" fmla="*/ 4185525 w 11243827"/>
              <a:gd name="connsiteY196-9064" fmla="*/ 5617508 h 5641173"/>
              <a:gd name="connsiteX197-9065" fmla="*/ 4177617 w 11243827"/>
              <a:gd name="connsiteY197-9066" fmla="*/ 5610903 h 5641173"/>
              <a:gd name="connsiteX198-9067" fmla="*/ 4136948 w 11243827"/>
              <a:gd name="connsiteY198-9068" fmla="*/ 5608031 h 5641173"/>
              <a:gd name="connsiteX199-9069" fmla="*/ 4132323 w 11243827"/>
              <a:gd name="connsiteY199-9070" fmla="*/ 5609784 h 5641173"/>
              <a:gd name="connsiteX200-9071" fmla="*/ 4098620 w 11243827"/>
              <a:gd name="connsiteY200-9072" fmla="*/ 5599672 h 5641173"/>
              <a:gd name="connsiteX201-9073" fmla="*/ 3963475 w 11243827"/>
              <a:gd name="connsiteY201-9074" fmla="*/ 5581841 h 5641173"/>
              <a:gd name="connsiteX202-9075" fmla="*/ 3703613 w 11243827"/>
              <a:gd name="connsiteY202-9076" fmla="*/ 5572482 h 5641173"/>
              <a:gd name="connsiteX203-9077" fmla="*/ 3432987 w 11243827"/>
              <a:gd name="connsiteY203-9078" fmla="*/ 5545768 h 5641173"/>
              <a:gd name="connsiteX204-9079" fmla="*/ 3176381 w 11243827"/>
              <a:gd name="connsiteY204-9080" fmla="*/ 5556110 h 5641173"/>
              <a:gd name="connsiteX205-9081" fmla="*/ 2710156 w 11243827"/>
              <a:gd name="connsiteY205-9082" fmla="*/ 5527517 h 5641173"/>
              <a:gd name="connsiteX206-9083" fmla="*/ 2550206 w 11243827"/>
              <a:gd name="connsiteY206-9084" fmla="*/ 5524958 h 5641173"/>
              <a:gd name="connsiteX207-9085" fmla="*/ 2443041 w 11243827"/>
              <a:gd name="connsiteY207-9086" fmla="*/ 5523990 h 5641173"/>
              <a:gd name="connsiteX208-9087" fmla="*/ 2435613 w 11243827"/>
              <a:gd name="connsiteY208-9088" fmla="*/ 5526704 h 5641173"/>
              <a:gd name="connsiteX209-9089" fmla="*/ 2405682 w 11243827"/>
              <a:gd name="connsiteY209-9090" fmla="*/ 5528307 h 5641173"/>
              <a:gd name="connsiteX210-9091" fmla="*/ 2397487 w 11243827"/>
              <a:gd name="connsiteY210-9092" fmla="*/ 5540337 h 5641173"/>
              <a:gd name="connsiteX211-9093" fmla="*/ 2297454 w 11243827"/>
              <a:gd name="connsiteY211-9094" fmla="*/ 5550765 h 5641173"/>
              <a:gd name="connsiteX212-9095" fmla="*/ 2056700 w 11243827"/>
              <a:gd name="connsiteY212-9096" fmla="*/ 5555489 h 5641173"/>
              <a:gd name="connsiteX213-9097" fmla="*/ 1878530 w 11243827"/>
              <a:gd name="connsiteY213-9098" fmla="*/ 5535330 h 5641173"/>
              <a:gd name="connsiteX214-9099" fmla="*/ 1859292 w 11243827"/>
              <a:gd name="connsiteY214-9100" fmla="*/ 5535461 h 5641173"/>
              <a:gd name="connsiteX215-9101" fmla="*/ 1835626 w 11243827"/>
              <a:gd name="connsiteY215-9102" fmla="*/ 5533793 h 5641173"/>
              <a:gd name="connsiteX216-9103" fmla="*/ 1798939 w 11243827"/>
              <a:gd name="connsiteY216-9104" fmla="*/ 5540285 h 5641173"/>
              <a:gd name="connsiteX217-9105" fmla="*/ 1779046 w 11243827"/>
              <a:gd name="connsiteY217-9106" fmla="*/ 5549949 h 5641173"/>
              <a:gd name="connsiteX218-9107" fmla="*/ 1772421 w 11243827"/>
              <a:gd name="connsiteY218-9108" fmla="*/ 5549018 h 5641173"/>
              <a:gd name="connsiteX219-9109" fmla="*/ 1772052 w 11243827"/>
              <a:gd name="connsiteY219-9110" fmla="*/ 5545689 h 5641173"/>
              <a:gd name="connsiteX220-9111" fmla="*/ 1711543 w 11243827"/>
              <a:gd name="connsiteY220-9112" fmla="*/ 5534558 h 5641173"/>
              <a:gd name="connsiteX221-9113" fmla="*/ 1698891 w 11243827"/>
              <a:gd name="connsiteY221-9114" fmla="*/ 5513187 h 5641173"/>
              <a:gd name="connsiteX222-9115" fmla="*/ 1538763 w 11243827"/>
              <a:gd name="connsiteY222-9116" fmla="*/ 5482781 h 5641173"/>
              <a:gd name="connsiteX223-9117" fmla="*/ 1501533 w 11243827"/>
              <a:gd name="connsiteY223-9118" fmla="*/ 5467817 h 5641173"/>
              <a:gd name="connsiteX224-9119" fmla="*/ 1461266 w 11243827"/>
              <a:gd name="connsiteY224-9120" fmla="*/ 5469343 h 5641173"/>
              <a:gd name="connsiteX225-9121" fmla="*/ 1449415 w 11243827"/>
              <a:gd name="connsiteY225-9122" fmla="*/ 5460467 h 5641173"/>
              <a:gd name="connsiteX226-9123" fmla="*/ 1447454 w 11243827"/>
              <a:gd name="connsiteY226-9124" fmla="*/ 5458776 h 5641173"/>
              <a:gd name="connsiteX227-9125" fmla="*/ 1437814 w 11243827"/>
              <a:gd name="connsiteY227-9126" fmla="*/ 5455515 h 5641173"/>
              <a:gd name="connsiteX228-9127" fmla="*/ 1437334 w 11243827"/>
              <a:gd name="connsiteY228-9128" fmla="*/ 5450209 h 5641173"/>
              <a:gd name="connsiteX229-9129" fmla="*/ 1424429 w 11243827"/>
              <a:gd name="connsiteY229-9130" fmla="*/ 5442157 h 5641173"/>
              <a:gd name="connsiteX230-9131" fmla="*/ 1406063 w 11243827"/>
              <a:gd name="connsiteY230-9132" fmla="*/ 5437380 h 5641173"/>
              <a:gd name="connsiteX231-9133" fmla="*/ 1316379 w 11243827"/>
              <a:gd name="connsiteY231-9134" fmla="*/ 5419601 h 5641173"/>
              <a:gd name="connsiteX232-9135" fmla="*/ 1264090 w 11243827"/>
              <a:gd name="connsiteY232-9136" fmla="*/ 5406153 h 5641173"/>
              <a:gd name="connsiteX233-9137" fmla="*/ 1246374 w 11243827"/>
              <a:gd name="connsiteY233-9138" fmla="*/ 5396631 h 5641173"/>
              <a:gd name="connsiteX234-9139" fmla="*/ 1220190 w 11243827"/>
              <a:gd name="connsiteY234-9140" fmla="*/ 5386301 h 5641173"/>
              <a:gd name="connsiteX235-9141" fmla="*/ 1175643 w 11243827"/>
              <a:gd name="connsiteY235-9142" fmla="*/ 5364651 h 5641173"/>
              <a:gd name="connsiteX236-9143" fmla="*/ 1150342 w 11243827"/>
              <a:gd name="connsiteY236-9144" fmla="*/ 5358447 h 5641173"/>
              <a:gd name="connsiteX237-9145" fmla="*/ 1137272 w 11243827"/>
              <a:gd name="connsiteY237-9146" fmla="*/ 5351191 h 5641173"/>
              <a:gd name="connsiteX238-9147" fmla="*/ 1131268 w 11243827"/>
              <a:gd name="connsiteY238-9148" fmla="*/ 5350530 h 5641173"/>
              <a:gd name="connsiteX239-9149" fmla="*/ 1112024 w 11243827"/>
              <a:gd name="connsiteY239-9150" fmla="*/ 5345786 h 5641173"/>
              <a:gd name="connsiteX240-9151" fmla="*/ 1100870 w 11243827"/>
              <a:gd name="connsiteY240-9152" fmla="*/ 5343651 h 5641173"/>
              <a:gd name="connsiteX241-9153" fmla="*/ 1096383 w 11243827"/>
              <a:gd name="connsiteY241-9154" fmla="*/ 5343015 h 5641173"/>
              <a:gd name="connsiteX242-9155" fmla="*/ 1085571 w 11243827"/>
              <a:gd name="connsiteY242-9156" fmla="*/ 5345836 h 5641173"/>
              <a:gd name="connsiteX243-9157" fmla="*/ 1073168 w 11243827"/>
              <a:gd name="connsiteY243-9158" fmla="*/ 5341521 h 5641173"/>
              <a:gd name="connsiteX244-9159" fmla="*/ 1058039 w 11243827"/>
              <a:gd name="connsiteY244-9160" fmla="*/ 5343504 h 5641173"/>
              <a:gd name="connsiteX245-9161" fmla="*/ 1055426 w 11243827"/>
              <a:gd name="connsiteY245-9162" fmla="*/ 5339088 h 5641173"/>
              <a:gd name="connsiteX246-9163" fmla="*/ 1044738 w 11243827"/>
              <a:gd name="connsiteY246-9164" fmla="*/ 5333063 h 5641173"/>
              <a:gd name="connsiteX247-9165" fmla="*/ 1033909 w 11243827"/>
              <a:gd name="connsiteY247-9166" fmla="*/ 5335680 h 5641173"/>
              <a:gd name="connsiteX248-9167" fmla="*/ 1012649 w 11243827"/>
              <a:gd name="connsiteY248-9168" fmla="*/ 5334541 h 5641173"/>
              <a:gd name="connsiteX249-9169" fmla="*/ 1007115 w 11243827"/>
              <a:gd name="connsiteY249-9170" fmla="*/ 5332775 h 5641173"/>
              <a:gd name="connsiteX250-9171" fmla="*/ 986002 w 11243827"/>
              <a:gd name="connsiteY250-9172" fmla="*/ 5334906 h 5641173"/>
              <a:gd name="connsiteX251-9173" fmla="*/ 953418 w 11243827"/>
              <a:gd name="connsiteY251-9174" fmla="*/ 5333901 h 5641173"/>
              <a:gd name="connsiteX252-9175" fmla="*/ 916854 w 11243827"/>
              <a:gd name="connsiteY252-9176" fmla="*/ 5329435 h 5641173"/>
              <a:gd name="connsiteX253-9177" fmla="*/ 905651 w 11243827"/>
              <a:gd name="connsiteY253-9178" fmla="*/ 5332114 h 5641173"/>
              <a:gd name="connsiteX254-9179" fmla="*/ 836961 w 11243827"/>
              <a:gd name="connsiteY254-9180" fmla="*/ 5330803 h 5641173"/>
              <a:gd name="connsiteX255-9181" fmla="*/ 817627 w 11243827"/>
              <a:gd name="connsiteY255-9182" fmla="*/ 5330580 h 5641173"/>
              <a:gd name="connsiteX256-9183" fmla="*/ 801817 w 11243827"/>
              <a:gd name="connsiteY256-9184" fmla="*/ 5325937 h 5641173"/>
              <a:gd name="connsiteX257-9185" fmla="*/ 798857 w 11243827"/>
              <a:gd name="connsiteY257-9186" fmla="*/ 5320979 h 5641173"/>
              <a:gd name="connsiteX258-9187" fmla="*/ 788354 w 11243827"/>
              <a:gd name="connsiteY258-9188" fmla="*/ 5320143 h 5641173"/>
              <a:gd name="connsiteX259-9189" fmla="*/ 785726 w 11243827"/>
              <a:gd name="connsiteY259-9190" fmla="*/ 5318989 h 5641173"/>
              <a:gd name="connsiteX260-9191" fmla="*/ 770507 w 11243827"/>
              <a:gd name="connsiteY260-9192" fmla="*/ 5313309 h 5641173"/>
              <a:gd name="connsiteX261-9193" fmla="*/ 733810 w 11243827"/>
              <a:gd name="connsiteY261-9194" fmla="*/ 5324286 h 5641173"/>
              <a:gd name="connsiteX262-9195" fmla="*/ 692117 w 11243827"/>
              <a:gd name="connsiteY262-9196" fmla="*/ 5318786 h 5641173"/>
              <a:gd name="connsiteX263-9197" fmla="*/ 528894 w 11243827"/>
              <a:gd name="connsiteY263-9198" fmla="*/ 5327578 h 5641173"/>
              <a:gd name="connsiteX264-9199" fmla="*/ 507005 w 11243827"/>
              <a:gd name="connsiteY264-9200" fmla="*/ 5310149 h 5641173"/>
              <a:gd name="connsiteX265-9201" fmla="*/ 441302 w 11243827"/>
              <a:gd name="connsiteY265-9202" fmla="*/ 5307062 h 5641173"/>
              <a:gd name="connsiteX266-9203" fmla="*/ 336819 w 11243827"/>
              <a:gd name="connsiteY266-9204" fmla="*/ 5336690 h 5641173"/>
              <a:gd name="connsiteX267-9205" fmla="*/ 215763 w 11243827"/>
              <a:gd name="connsiteY267-9206" fmla="*/ 5332575 h 5641173"/>
              <a:gd name="connsiteX268-9207" fmla="*/ 205927 w 11243827"/>
              <a:gd name="connsiteY268-9208" fmla="*/ 5339672 h 5641173"/>
              <a:gd name="connsiteX269-9209" fmla="*/ 194189 w 11243827"/>
              <a:gd name="connsiteY269-9210" fmla="*/ 5343588 h 5641173"/>
              <a:gd name="connsiteX270-9211" fmla="*/ 192552 w 11243827"/>
              <a:gd name="connsiteY270-9212" fmla="*/ 5342845 h 5641173"/>
              <a:gd name="connsiteX271-9213" fmla="*/ 178320 w 11243827"/>
              <a:gd name="connsiteY271-9214" fmla="*/ 5343766 h 5641173"/>
              <a:gd name="connsiteX272-9215" fmla="*/ 175596 w 11243827"/>
              <a:gd name="connsiteY272-9216" fmla="*/ 5346411 h 5641173"/>
              <a:gd name="connsiteX273-9217" fmla="*/ 165951 w 11243827"/>
              <a:gd name="connsiteY273-9218" fmla="*/ 5347808 h 5641173"/>
              <a:gd name="connsiteX274-9219" fmla="*/ 147287 w 11243827"/>
              <a:gd name="connsiteY274-9220" fmla="*/ 5352625 h 5641173"/>
              <a:gd name="connsiteX275-9221" fmla="*/ 143484 w 11243827"/>
              <a:gd name="connsiteY275-9222" fmla="*/ 5351591 h 5641173"/>
              <a:gd name="connsiteX276-9223" fmla="*/ 114847 w 11243827"/>
              <a:gd name="connsiteY276-9224" fmla="*/ 5355844 h 5641173"/>
              <a:gd name="connsiteX277-9225" fmla="*/ 114306 w 11243827"/>
              <a:gd name="connsiteY277-9226" fmla="*/ 5354983 h 5641173"/>
              <a:gd name="connsiteX278-9227" fmla="*/ 105588 w 11243827"/>
              <a:gd name="connsiteY278-9228" fmla="*/ 5352169 h 5641173"/>
              <a:gd name="connsiteX279-9229" fmla="*/ 89264 w 11243827"/>
              <a:gd name="connsiteY279-9230" fmla="*/ 5348886 h 5641173"/>
              <a:gd name="connsiteX280-9231" fmla="*/ 49794 w 11243827"/>
              <a:gd name="connsiteY280-9232" fmla="*/ 5329950 h 5641173"/>
              <a:gd name="connsiteX281-9233" fmla="*/ 19924 w 11243827"/>
              <a:gd name="connsiteY281-9234" fmla="*/ 5334282 h 5641173"/>
              <a:gd name="connsiteX282-9235" fmla="*/ 13819 w 11243827"/>
              <a:gd name="connsiteY282-9236" fmla="*/ 5334653 h 5641173"/>
              <a:gd name="connsiteX283-9237" fmla="*/ 13657 w 11243827"/>
              <a:gd name="connsiteY283-9238" fmla="*/ 5334455 h 5641173"/>
              <a:gd name="connsiteX284-9239" fmla="*/ 7139 w 11243827"/>
              <a:gd name="connsiteY284-9240" fmla="*/ 5334438 h 5641173"/>
              <a:gd name="connsiteX285-9241" fmla="*/ 2684 w 11243827"/>
              <a:gd name="connsiteY285-9242" fmla="*/ 5335333 h 5641173"/>
              <a:gd name="connsiteX286-9243" fmla="*/ 0 w 11243827"/>
              <a:gd name="connsiteY286-9244" fmla="*/ 5335496 h 5641173"/>
              <a:gd name="connsiteX287-9245" fmla="*/ 0 w 11243827"/>
              <a:gd name="connsiteY287-9246" fmla="*/ 10592 h 5641173"/>
              <a:gd name="connsiteX288-9247" fmla="*/ 11243827 w 11243827"/>
              <a:gd name="connsiteY288-9248" fmla="*/ 0 h 5641173"/>
              <a:gd name="connsiteX0-9249" fmla="*/ 11243827 w 11243827"/>
              <a:gd name="connsiteY0-9250" fmla="*/ 0 h 5641173"/>
              <a:gd name="connsiteX1-9251" fmla="*/ 11243827 w 11243827"/>
              <a:gd name="connsiteY1-9252" fmla="*/ 1470035 h 5641173"/>
              <a:gd name="connsiteX2-9253" fmla="*/ 11243827 w 11243827"/>
              <a:gd name="connsiteY2-9254" fmla="*/ 5001571 h 5641173"/>
              <a:gd name="connsiteX3-9255" fmla="*/ 11243827 w 11243827"/>
              <a:gd name="connsiteY3-9256" fmla="*/ 5209610 h 5641173"/>
              <a:gd name="connsiteX4-9257" fmla="*/ 11240675 w 11243827"/>
              <a:gd name="connsiteY4-9258" fmla="*/ 5210442 h 5641173"/>
              <a:gd name="connsiteX5-9259" fmla="*/ 11179959 w 11243827"/>
              <a:gd name="connsiteY5-9260" fmla="*/ 5221199 h 5641173"/>
              <a:gd name="connsiteX6-9261" fmla="*/ 11105493 w 11243827"/>
              <a:gd name="connsiteY6-9262" fmla="*/ 5259905 h 5641173"/>
              <a:gd name="connsiteX7-9263" fmla="*/ 11078640 w 11243827"/>
              <a:gd name="connsiteY7-9264" fmla="*/ 5263531 h 5641173"/>
              <a:gd name="connsiteX8-9265" fmla="*/ 11079616 w 11243827"/>
              <a:gd name="connsiteY8-9266" fmla="*/ 5270380 h 5641173"/>
              <a:gd name="connsiteX9-9267" fmla="*/ 11069641 w 11243827"/>
              <a:gd name="connsiteY9-9268" fmla="*/ 5270884 h 5641173"/>
              <a:gd name="connsiteX10-9269" fmla="*/ 11047377 w 11243827"/>
              <a:gd name="connsiteY10-9270" fmla="*/ 5271051 h 5641173"/>
              <a:gd name="connsiteX11-9271" fmla="*/ 10980705 w 11243827"/>
              <a:gd name="connsiteY11-9272" fmla="*/ 5272951 h 5641173"/>
              <a:gd name="connsiteX12-9273" fmla="*/ 10962514 w 11243827"/>
              <a:gd name="connsiteY12-9274" fmla="*/ 5286084 h 5641173"/>
              <a:gd name="connsiteX13-9275" fmla="*/ 10945307 w 11243827"/>
              <a:gd name="connsiteY13-9276" fmla="*/ 5286290 h 5641173"/>
              <a:gd name="connsiteX14-9277" fmla="*/ 10845516 w 11243827"/>
              <a:gd name="connsiteY14-9278" fmla="*/ 5303894 h 5641173"/>
              <a:gd name="connsiteX15-9279" fmla="*/ 10831795 w 11243827"/>
              <a:gd name="connsiteY15-9280" fmla="*/ 5305210 h 5641173"/>
              <a:gd name="connsiteX16-9281" fmla="*/ 10824365 w 11243827"/>
              <a:gd name="connsiteY16-9282" fmla="*/ 5311111 h 5641173"/>
              <a:gd name="connsiteX17-9283" fmla="*/ 10797756 w 11243827"/>
              <a:gd name="connsiteY17-9284" fmla="*/ 5312285 h 5641173"/>
              <a:gd name="connsiteX18-9285" fmla="*/ 10796525 w 11243827"/>
              <a:gd name="connsiteY18-9286" fmla="*/ 5315645 h 5641173"/>
              <a:gd name="connsiteX19-9287" fmla="*/ 10709063 w 11243827"/>
              <a:gd name="connsiteY19-9288" fmla="*/ 5344492 h 5641173"/>
              <a:gd name="connsiteX20-9289" fmla="*/ 10694078 w 11243827"/>
              <a:gd name="connsiteY20-9290" fmla="*/ 5349258 h 5641173"/>
              <a:gd name="connsiteX21-9291" fmla="*/ 10681131 w 11243827"/>
              <a:gd name="connsiteY21-9292" fmla="*/ 5347812 h 5641173"/>
              <a:gd name="connsiteX22-9293" fmla="*/ 10609448 w 11243827"/>
              <a:gd name="connsiteY22-9294" fmla="*/ 5351931 h 5641173"/>
              <a:gd name="connsiteX23-9295" fmla="*/ 10592397 w 11243827"/>
              <a:gd name="connsiteY23-9296" fmla="*/ 5349402 h 5641173"/>
              <a:gd name="connsiteX24-9297" fmla="*/ 10585227 w 11243827"/>
              <a:gd name="connsiteY24-9298" fmla="*/ 5344063 h 5641173"/>
              <a:gd name="connsiteX25-9299" fmla="*/ 10557472 w 11243827"/>
              <a:gd name="connsiteY25-9300" fmla="*/ 5354151 h 5641173"/>
              <a:gd name="connsiteX26-9301" fmla="*/ 10514646 w 11243827"/>
              <a:gd name="connsiteY26-9302" fmla="*/ 5361064 h 5641173"/>
              <a:gd name="connsiteX27-9303" fmla="*/ 10494292 w 11243827"/>
              <a:gd name="connsiteY27-9304" fmla="*/ 5366054 h 5641173"/>
              <a:gd name="connsiteX28-9305" fmla="*/ 10477869 w 11243827"/>
              <a:gd name="connsiteY28-9306" fmla="*/ 5363025 h 5641173"/>
              <a:gd name="connsiteX29-9307" fmla="*/ 10384411 w 11243827"/>
              <a:gd name="connsiteY29-9308" fmla="*/ 5362257 h 5641173"/>
              <a:gd name="connsiteX30-9309" fmla="*/ 10362921 w 11243827"/>
              <a:gd name="connsiteY30-9310" fmla="*/ 5357444 h 5641173"/>
              <a:gd name="connsiteX31-9311" fmla="*/ 10352736 w 11243827"/>
              <a:gd name="connsiteY31-9312" fmla="*/ 5347851 h 5641173"/>
              <a:gd name="connsiteX32-9313" fmla="*/ 10344754 w 11243827"/>
              <a:gd name="connsiteY32-9314" fmla="*/ 5351272 h 5641173"/>
              <a:gd name="connsiteX33-9315" fmla="*/ 10288226 w 11243827"/>
              <a:gd name="connsiteY33-9316" fmla="*/ 5351613 h 5641173"/>
              <a:gd name="connsiteX34-9317" fmla="*/ 10251350 w 11243827"/>
              <a:gd name="connsiteY34-9318" fmla="*/ 5352711 h 5641173"/>
              <a:gd name="connsiteX35-9319" fmla="*/ 10249108 w 11243827"/>
              <a:gd name="connsiteY35-9320" fmla="*/ 5365881 h 5641173"/>
              <a:gd name="connsiteX36-9321" fmla="*/ 10216272 w 11243827"/>
              <a:gd name="connsiteY36-9322" fmla="*/ 5370573 h 5641173"/>
              <a:gd name="connsiteX37-9323" fmla="*/ 10181278 w 11243827"/>
              <a:gd name="connsiteY37-9324" fmla="*/ 5362119 h 5641173"/>
              <a:gd name="connsiteX38-9325" fmla="*/ 10140033 w 11243827"/>
              <a:gd name="connsiteY38-9326" fmla="*/ 5363304 h 5641173"/>
              <a:gd name="connsiteX39-9327" fmla="*/ 10115353 w 11243827"/>
              <a:gd name="connsiteY39-9328" fmla="*/ 5363869 h 5641173"/>
              <a:gd name="connsiteX40-9329" fmla="*/ 10050578 w 11243827"/>
              <a:gd name="connsiteY40-9330" fmla="*/ 5376153 h 5641173"/>
              <a:gd name="connsiteX41-9331" fmla="*/ 9945478 w 11243827"/>
              <a:gd name="connsiteY41-9332" fmla="*/ 5422859 h 5641173"/>
              <a:gd name="connsiteX42-9333" fmla="*/ 9912481 w 11243827"/>
              <a:gd name="connsiteY42-9334" fmla="*/ 5429477 h 5641173"/>
              <a:gd name="connsiteX43-9335" fmla="*/ 9906713 w 11243827"/>
              <a:gd name="connsiteY43-9336" fmla="*/ 5426784 h 5641173"/>
              <a:gd name="connsiteX44-9337" fmla="*/ 9742436 w 11243827"/>
              <a:gd name="connsiteY44-9338" fmla="*/ 5454834 h 5641173"/>
              <a:gd name="connsiteX45-9339" fmla="*/ 9713044 w 11243827"/>
              <a:gd name="connsiteY45-9340" fmla="*/ 5456476 h 5641173"/>
              <a:gd name="connsiteX46-9341" fmla="*/ 9691033 w 11243827"/>
              <a:gd name="connsiteY46-9342" fmla="*/ 5455451 h 5641173"/>
              <a:gd name="connsiteX47-9343" fmla="*/ 9638355 w 11243827"/>
              <a:gd name="connsiteY47-9344" fmla="*/ 5464794 h 5641173"/>
              <a:gd name="connsiteX48-9345" fmla="*/ 9552434 w 11243827"/>
              <a:gd name="connsiteY48-9346" fmla="*/ 5485280 h 5641173"/>
              <a:gd name="connsiteX49-9347" fmla="*/ 9533883 w 11243827"/>
              <a:gd name="connsiteY49-9348" fmla="*/ 5488516 h 5641173"/>
              <a:gd name="connsiteX50-9349" fmla="*/ 9516916 w 11243827"/>
              <a:gd name="connsiteY50-9350" fmla="*/ 5486828 h 5641173"/>
              <a:gd name="connsiteX51-9351" fmla="*/ 9512093 w 11243827"/>
              <a:gd name="connsiteY51-9352" fmla="*/ 5482541 h 5641173"/>
              <a:gd name="connsiteX52-9353" fmla="*/ 9501725 w 11243827"/>
              <a:gd name="connsiteY52-9354" fmla="*/ 5483603 h 5641173"/>
              <a:gd name="connsiteX53-9355" fmla="*/ 9498754 w 11243827"/>
              <a:gd name="connsiteY53-9356" fmla="*/ 5482951 h 5641173"/>
              <a:gd name="connsiteX54-9357" fmla="*/ 9481932 w 11243827"/>
              <a:gd name="connsiteY54-9358" fmla="*/ 5480151 h 5641173"/>
              <a:gd name="connsiteX55-9359" fmla="*/ 9451321 w 11243827"/>
              <a:gd name="connsiteY55-9360" fmla="*/ 5497375 h 5641173"/>
              <a:gd name="connsiteX56-9361" fmla="*/ 9409298 w 11243827"/>
              <a:gd name="connsiteY56-9362" fmla="*/ 5499478 h 5641173"/>
              <a:gd name="connsiteX57-9363" fmla="*/ 9303056 w 11243827"/>
              <a:gd name="connsiteY57-9364" fmla="*/ 5519093 h 5641173"/>
              <a:gd name="connsiteX58-9365" fmla="*/ 9229078 w 11243827"/>
              <a:gd name="connsiteY58-9366" fmla="*/ 5524154 h 5641173"/>
              <a:gd name="connsiteX59-9367" fmla="*/ 9165105 w 11243827"/>
              <a:gd name="connsiteY59-9368" fmla="*/ 5532892 h 5641173"/>
              <a:gd name="connsiteX60-9369" fmla="*/ 9077301 w 11243827"/>
              <a:gd name="connsiteY60-9370" fmla="*/ 5580356 h 5641173"/>
              <a:gd name="connsiteX61-9371" fmla="*/ 8960065 w 11243827"/>
              <a:gd name="connsiteY61-9372" fmla="*/ 5597982 h 5641173"/>
              <a:gd name="connsiteX62-9373" fmla="*/ 8953536 w 11243827"/>
              <a:gd name="connsiteY62-9374" fmla="*/ 5606638 h 5641173"/>
              <a:gd name="connsiteX63-9375" fmla="*/ 8943907 w 11243827"/>
              <a:gd name="connsiteY63-9376" fmla="*/ 5612541 h 5641173"/>
              <a:gd name="connsiteX64-9377" fmla="*/ 8942046 w 11243827"/>
              <a:gd name="connsiteY64-9378" fmla="*/ 5612112 h 5641173"/>
              <a:gd name="connsiteX65-9379" fmla="*/ 8928824 w 11243827"/>
              <a:gd name="connsiteY65-9380" fmla="*/ 5615549 h 5641173"/>
              <a:gd name="connsiteX66-9381" fmla="*/ 8927294 w 11243827"/>
              <a:gd name="connsiteY66-9382" fmla="*/ 5618607 h 5641173"/>
              <a:gd name="connsiteX67-9383" fmla="*/ 8918651 w 11243827"/>
              <a:gd name="connsiteY67-9384" fmla="*/ 5621688 h 5641173"/>
              <a:gd name="connsiteX68-9385" fmla="*/ 8902772 w 11243827"/>
              <a:gd name="connsiteY68-9386" fmla="*/ 5629703 h 5641173"/>
              <a:gd name="connsiteX69-9387" fmla="*/ 8898724 w 11243827"/>
              <a:gd name="connsiteY69-9388" fmla="*/ 5629379 h 5641173"/>
              <a:gd name="connsiteX70-9389" fmla="*/ 8873099 w 11243827"/>
              <a:gd name="connsiteY70-9390" fmla="*/ 5638628 h 5641173"/>
              <a:gd name="connsiteX71-9391" fmla="*/ 8872234 w 11243827"/>
              <a:gd name="connsiteY71-9392" fmla="*/ 5637889 h 5641173"/>
              <a:gd name="connsiteX72-9393" fmla="*/ 8862777 w 11243827"/>
              <a:gd name="connsiteY72-9394" fmla="*/ 5636711 h 5641173"/>
              <a:gd name="connsiteX73-9395" fmla="*/ 8845869 w 11243827"/>
              <a:gd name="connsiteY73-9396" fmla="*/ 5636436 h 5641173"/>
              <a:gd name="connsiteX74-9397" fmla="*/ 8800548 w 11243827"/>
              <a:gd name="connsiteY74-9398" fmla="*/ 5625084 h 5641173"/>
              <a:gd name="connsiteX75-9399" fmla="*/ 8773774 w 11243827"/>
              <a:gd name="connsiteY75-9400" fmla="*/ 5634630 h 5641173"/>
              <a:gd name="connsiteX76-9401" fmla="*/ 8698255 w 11243827"/>
              <a:gd name="connsiteY76-9402" fmla="*/ 5636083 h 5641173"/>
              <a:gd name="connsiteX77-9403" fmla="*/ 8619167 w 11243827"/>
              <a:gd name="connsiteY77-9404" fmla="*/ 5619130 h 5641173"/>
              <a:gd name="connsiteX78-9405" fmla="*/ 8539822 w 11243827"/>
              <a:gd name="connsiteY78-9406" fmla="*/ 5616905 h 5641173"/>
              <a:gd name="connsiteX79-9407" fmla="*/ 8511094 w 11243827"/>
              <a:gd name="connsiteY79-9408" fmla="*/ 5617360 h 5641173"/>
              <a:gd name="connsiteX80-9409" fmla="*/ 8459886 w 11243827"/>
              <a:gd name="connsiteY80-9410" fmla="*/ 5612612 h 5641173"/>
              <a:gd name="connsiteX81-9411" fmla="*/ 8436432 w 11243827"/>
              <a:gd name="connsiteY81-9412" fmla="*/ 5606990 h 5641173"/>
              <a:gd name="connsiteX82-9413" fmla="*/ 8435403 w 11243827"/>
              <a:gd name="connsiteY82-9414" fmla="*/ 5607336 h 5641173"/>
              <a:gd name="connsiteX83-9415" fmla="*/ 8433307 w 11243827"/>
              <a:gd name="connsiteY83-9416" fmla="*/ 5604917 h 5641173"/>
              <a:gd name="connsiteX84-9417" fmla="*/ 8428968 w 11243827"/>
              <a:gd name="connsiteY84-9418" fmla="*/ 5603796 h 5641173"/>
              <a:gd name="connsiteX85-9419" fmla="*/ 8417124 w 11243827"/>
              <a:gd name="connsiteY85-9420" fmla="*/ 5604518 h 5641173"/>
              <a:gd name="connsiteX86-9421" fmla="*/ 8412669 w 11243827"/>
              <a:gd name="connsiteY86-9422" fmla="*/ 5605413 h 5641173"/>
              <a:gd name="connsiteX87-9423" fmla="*/ 8406152 w 11243827"/>
              <a:gd name="connsiteY87-9424" fmla="*/ 5605396 h 5641173"/>
              <a:gd name="connsiteX88-9425" fmla="*/ 8405989 w 11243827"/>
              <a:gd name="connsiteY88-9426" fmla="*/ 5605197 h 5641173"/>
              <a:gd name="connsiteX89-9427" fmla="*/ 8399884 w 11243827"/>
              <a:gd name="connsiteY89-9428" fmla="*/ 5605568 h 5641173"/>
              <a:gd name="connsiteX90-9429" fmla="*/ 8370014 w 11243827"/>
              <a:gd name="connsiteY90-9430" fmla="*/ 5609900 h 5641173"/>
              <a:gd name="connsiteX91-9431" fmla="*/ 8330544 w 11243827"/>
              <a:gd name="connsiteY91-9432" fmla="*/ 5590964 h 5641173"/>
              <a:gd name="connsiteX92-9433" fmla="*/ 8314221 w 11243827"/>
              <a:gd name="connsiteY92-9434" fmla="*/ 5587682 h 5641173"/>
              <a:gd name="connsiteX93-9435" fmla="*/ 8305502 w 11243827"/>
              <a:gd name="connsiteY93-9436" fmla="*/ 5584868 h 5641173"/>
              <a:gd name="connsiteX94-9437" fmla="*/ 8304962 w 11243827"/>
              <a:gd name="connsiteY94-9438" fmla="*/ 5584007 h 5641173"/>
              <a:gd name="connsiteX95-9439" fmla="*/ 8276324 w 11243827"/>
              <a:gd name="connsiteY95-9440" fmla="*/ 5588260 h 5641173"/>
              <a:gd name="connsiteX96-9441" fmla="*/ 8272522 w 11243827"/>
              <a:gd name="connsiteY96-9442" fmla="*/ 5587226 h 5641173"/>
              <a:gd name="connsiteX97-9443" fmla="*/ 8253857 w 11243827"/>
              <a:gd name="connsiteY97-9444" fmla="*/ 5592043 h 5641173"/>
              <a:gd name="connsiteX98-9445" fmla="*/ 8244212 w 11243827"/>
              <a:gd name="connsiteY98-9446" fmla="*/ 5593439 h 5641173"/>
              <a:gd name="connsiteX99-9447" fmla="*/ 8241488 w 11243827"/>
              <a:gd name="connsiteY99-9448" fmla="*/ 5596085 h 5641173"/>
              <a:gd name="connsiteX100-9449" fmla="*/ 8227256 w 11243827"/>
              <a:gd name="connsiteY100-9450" fmla="*/ 5597005 h 5641173"/>
              <a:gd name="connsiteX101-9451" fmla="*/ 8225619 w 11243827"/>
              <a:gd name="connsiteY101-9452" fmla="*/ 5596262 h 5641173"/>
              <a:gd name="connsiteX102-9453" fmla="*/ 8213882 w 11243827"/>
              <a:gd name="connsiteY102-9454" fmla="*/ 5600179 h 5641173"/>
              <a:gd name="connsiteX103-9455" fmla="*/ 8204045 w 11243827"/>
              <a:gd name="connsiteY103-9456" fmla="*/ 5607275 h 5641173"/>
              <a:gd name="connsiteX104-9457" fmla="*/ 8082989 w 11243827"/>
              <a:gd name="connsiteY104-9458" fmla="*/ 5603160 h 5641173"/>
              <a:gd name="connsiteX105-9459" fmla="*/ 7976942 w 11243827"/>
              <a:gd name="connsiteY105-9460" fmla="*/ 5598455 h 5641173"/>
              <a:gd name="connsiteX106-9461" fmla="*/ 7950121 w 11243827"/>
              <a:gd name="connsiteY106-9462" fmla="*/ 5590893 h 5641173"/>
              <a:gd name="connsiteX107-9463" fmla="*/ 7727691 w 11243827"/>
              <a:gd name="connsiteY107-9464" fmla="*/ 5621064 h 5641173"/>
              <a:gd name="connsiteX108-9465" fmla="*/ 7685998 w 11243827"/>
              <a:gd name="connsiteY108-9466" fmla="*/ 5615564 h 5641173"/>
              <a:gd name="connsiteX109-9467" fmla="*/ 7649302 w 11243827"/>
              <a:gd name="connsiteY109-9468" fmla="*/ 5626541 h 5641173"/>
              <a:gd name="connsiteX110-9469" fmla="*/ 7634083 w 11243827"/>
              <a:gd name="connsiteY110-9470" fmla="*/ 5620862 h 5641173"/>
              <a:gd name="connsiteX111-9471" fmla="*/ 7631455 w 11243827"/>
              <a:gd name="connsiteY111-9472" fmla="*/ 5619708 h 5641173"/>
              <a:gd name="connsiteX112-9473" fmla="*/ 7620952 w 11243827"/>
              <a:gd name="connsiteY112-9474" fmla="*/ 5618872 h 5641173"/>
              <a:gd name="connsiteX113-9475" fmla="*/ 7617992 w 11243827"/>
              <a:gd name="connsiteY113-9476" fmla="*/ 5613914 h 5641173"/>
              <a:gd name="connsiteX114-9477" fmla="*/ 7602182 w 11243827"/>
              <a:gd name="connsiteY114-9478" fmla="*/ 5609271 h 5641173"/>
              <a:gd name="connsiteX115-9479" fmla="*/ 7582847 w 11243827"/>
              <a:gd name="connsiteY115-9480" fmla="*/ 5609047 h 5641173"/>
              <a:gd name="connsiteX116-9481" fmla="*/ 7514158 w 11243827"/>
              <a:gd name="connsiteY116-9482" fmla="*/ 5607737 h 5641173"/>
              <a:gd name="connsiteX117-9483" fmla="*/ 7502955 w 11243827"/>
              <a:gd name="connsiteY117-9484" fmla="*/ 5610415 h 5641173"/>
              <a:gd name="connsiteX118-9485" fmla="*/ 7466391 w 11243827"/>
              <a:gd name="connsiteY118-9486" fmla="*/ 5605949 h 5641173"/>
              <a:gd name="connsiteX119-9487" fmla="*/ 7433806 w 11243827"/>
              <a:gd name="connsiteY119-9488" fmla="*/ 5604945 h 5641173"/>
              <a:gd name="connsiteX120-9489" fmla="*/ 7412693 w 11243827"/>
              <a:gd name="connsiteY120-9490" fmla="*/ 5607075 h 5641173"/>
              <a:gd name="connsiteX121-9491" fmla="*/ 7407159 w 11243827"/>
              <a:gd name="connsiteY121-9492" fmla="*/ 5605310 h 5641173"/>
              <a:gd name="connsiteX122-9493" fmla="*/ 7385900 w 11243827"/>
              <a:gd name="connsiteY122-9494" fmla="*/ 5604171 h 5641173"/>
              <a:gd name="connsiteX123-9495" fmla="*/ 7375071 w 11243827"/>
              <a:gd name="connsiteY123-9496" fmla="*/ 5606788 h 5641173"/>
              <a:gd name="connsiteX124-9497" fmla="*/ 7364382 w 11243827"/>
              <a:gd name="connsiteY124-9498" fmla="*/ 5600762 h 5641173"/>
              <a:gd name="connsiteX125-9499" fmla="*/ 7361770 w 11243827"/>
              <a:gd name="connsiteY125-9500" fmla="*/ 5596347 h 5641173"/>
              <a:gd name="connsiteX126-9501" fmla="*/ 7346641 w 11243827"/>
              <a:gd name="connsiteY126-9502" fmla="*/ 5598329 h 5641173"/>
              <a:gd name="connsiteX127-9503" fmla="*/ 7334238 w 11243827"/>
              <a:gd name="connsiteY127-9504" fmla="*/ 5594014 h 5641173"/>
              <a:gd name="connsiteX128-9505" fmla="*/ 7323426 w 11243827"/>
              <a:gd name="connsiteY128-9506" fmla="*/ 5596835 h 5641173"/>
              <a:gd name="connsiteX129-9507" fmla="*/ 7318938 w 11243827"/>
              <a:gd name="connsiteY129-9508" fmla="*/ 5596200 h 5641173"/>
              <a:gd name="connsiteX130-9509" fmla="*/ 7307784 w 11243827"/>
              <a:gd name="connsiteY130-9510" fmla="*/ 5594065 h 5641173"/>
              <a:gd name="connsiteX131-9511" fmla="*/ 7288540 w 11243827"/>
              <a:gd name="connsiteY131-9512" fmla="*/ 5589320 h 5641173"/>
              <a:gd name="connsiteX132-9513" fmla="*/ 7282537 w 11243827"/>
              <a:gd name="connsiteY132-9514" fmla="*/ 5588660 h 5641173"/>
              <a:gd name="connsiteX133-9515" fmla="*/ 7269466 w 11243827"/>
              <a:gd name="connsiteY133-9516" fmla="*/ 5581404 h 5641173"/>
              <a:gd name="connsiteX134-9517" fmla="*/ 7244165 w 11243827"/>
              <a:gd name="connsiteY134-9518" fmla="*/ 5575200 h 5641173"/>
              <a:gd name="connsiteX135-9519" fmla="*/ 7199619 w 11243827"/>
              <a:gd name="connsiteY135-9520" fmla="*/ 5553550 h 5641173"/>
              <a:gd name="connsiteX136-9521" fmla="*/ 7173434 w 11243827"/>
              <a:gd name="connsiteY136-9522" fmla="*/ 5543219 h 5641173"/>
              <a:gd name="connsiteX137-9523" fmla="*/ 7155718 w 11243827"/>
              <a:gd name="connsiteY137-9524" fmla="*/ 5533697 h 5641173"/>
              <a:gd name="connsiteX138-9525" fmla="*/ 7103430 w 11243827"/>
              <a:gd name="connsiteY138-9526" fmla="*/ 5520249 h 5641173"/>
              <a:gd name="connsiteX139-9527" fmla="*/ 7013746 w 11243827"/>
              <a:gd name="connsiteY139-9528" fmla="*/ 5502470 h 5641173"/>
              <a:gd name="connsiteX140-9529" fmla="*/ 6995379 w 11243827"/>
              <a:gd name="connsiteY140-9530" fmla="*/ 5497693 h 5641173"/>
              <a:gd name="connsiteX141-9531" fmla="*/ 6982475 w 11243827"/>
              <a:gd name="connsiteY141-9532" fmla="*/ 5489641 h 5641173"/>
              <a:gd name="connsiteX142-9533" fmla="*/ 6981994 w 11243827"/>
              <a:gd name="connsiteY142-9534" fmla="*/ 5484335 h 5641173"/>
              <a:gd name="connsiteX143-9535" fmla="*/ 6972355 w 11243827"/>
              <a:gd name="connsiteY143-9536" fmla="*/ 5481074 h 5641173"/>
              <a:gd name="connsiteX144-9537" fmla="*/ 6970394 w 11243827"/>
              <a:gd name="connsiteY144-9538" fmla="*/ 5479383 h 5641173"/>
              <a:gd name="connsiteX145-9539" fmla="*/ 6958543 w 11243827"/>
              <a:gd name="connsiteY145-9540" fmla="*/ 5470507 h 5641173"/>
              <a:gd name="connsiteX146-9541" fmla="*/ 6918276 w 11243827"/>
              <a:gd name="connsiteY146-9542" fmla="*/ 5472034 h 5641173"/>
              <a:gd name="connsiteX147-9543" fmla="*/ 6881046 w 11243827"/>
              <a:gd name="connsiteY147-9544" fmla="*/ 5457070 h 5641173"/>
              <a:gd name="connsiteX148-9545" fmla="*/ 6752164 w 11243827"/>
              <a:gd name="connsiteY148-9546" fmla="*/ 5425021 h 5641173"/>
              <a:gd name="connsiteX149-9547" fmla="*/ 6724964 w 11243827"/>
              <a:gd name="connsiteY149-9548" fmla="*/ 5414071 h 5641173"/>
              <a:gd name="connsiteX150-9549" fmla="*/ 6683286 w 11243827"/>
              <a:gd name="connsiteY150-9550" fmla="*/ 5405383 h 5641173"/>
              <a:gd name="connsiteX151-9551" fmla="*/ 6644277 w 11243827"/>
              <a:gd name="connsiteY151-9552" fmla="*/ 5429684 h 5641173"/>
              <a:gd name="connsiteX152-9553" fmla="*/ 6532914 w 11243827"/>
              <a:gd name="connsiteY152-9554" fmla="*/ 5431205 h 5641173"/>
              <a:gd name="connsiteX153-9555" fmla="*/ 6307459 w 11243827"/>
              <a:gd name="connsiteY153-9556" fmla="*/ 5467087 h 5641173"/>
              <a:gd name="connsiteX154-9557" fmla="*/ 6196243 w 11243827"/>
              <a:gd name="connsiteY154-9558" fmla="*/ 5515042 h 5641173"/>
              <a:gd name="connsiteX155-9559" fmla="*/ 6099124 w 11243827"/>
              <a:gd name="connsiteY155-9560" fmla="*/ 5516848 h 5641173"/>
              <a:gd name="connsiteX156-9561" fmla="*/ 6016077 w 11243827"/>
              <a:gd name="connsiteY156-9562" fmla="*/ 5528642 h 5641173"/>
              <a:gd name="connsiteX157-9563" fmla="*/ 6004389 w 11243827"/>
              <a:gd name="connsiteY157-9564" fmla="*/ 5531206 h 5641173"/>
              <a:gd name="connsiteX158-9565" fmla="*/ 5933945 w 11243827"/>
              <a:gd name="connsiteY158-9566" fmla="*/ 5538840 h 5641173"/>
              <a:gd name="connsiteX159-9567" fmla="*/ 5883936 w 11243827"/>
              <a:gd name="connsiteY159-9568" fmla="*/ 5553807 h 5641173"/>
              <a:gd name="connsiteX160-9569" fmla="*/ 5798331 w 11243827"/>
              <a:gd name="connsiteY160-9570" fmla="*/ 5564248 h 5641173"/>
              <a:gd name="connsiteX161-9571" fmla="*/ 5712738 w 11243827"/>
              <a:gd name="connsiteY161-9572" fmla="*/ 5573120 h 5641173"/>
              <a:gd name="connsiteX162-9573" fmla="*/ 5681342 w 11243827"/>
              <a:gd name="connsiteY162-9574" fmla="*/ 5575621 h 5641173"/>
              <a:gd name="connsiteX163-9575" fmla="*/ 5627167 w 11243827"/>
              <a:gd name="connsiteY163-9576" fmla="*/ 5583215 h 5641173"/>
              <a:gd name="connsiteX164-9577" fmla="*/ 5591414 w 11243827"/>
              <a:gd name="connsiteY164-9578" fmla="*/ 5587695 h 5641173"/>
              <a:gd name="connsiteX165-9579" fmla="*/ 5583028 w 11243827"/>
              <a:gd name="connsiteY165-9580" fmla="*/ 5580877 h 5641173"/>
              <a:gd name="connsiteX166-9581" fmla="*/ 5549426 w 11243827"/>
              <a:gd name="connsiteY166-9582" fmla="*/ 5582858 h 5641173"/>
              <a:gd name="connsiteX167-9583" fmla="*/ 5519999 w 11243827"/>
              <a:gd name="connsiteY167-9584" fmla="*/ 5592246 h 5641173"/>
              <a:gd name="connsiteX168-9585" fmla="*/ 5480028 w 11243827"/>
              <a:gd name="connsiteY168-9586" fmla="*/ 5597282 h 5641173"/>
              <a:gd name="connsiteX169-9587" fmla="*/ 5456175 w 11243827"/>
              <a:gd name="connsiteY169-9588" fmla="*/ 5600371 h 5641173"/>
              <a:gd name="connsiteX170-9589" fmla="*/ 5388463 w 11243827"/>
              <a:gd name="connsiteY170-9590" fmla="*/ 5602638 h 5641173"/>
              <a:gd name="connsiteX171-9591" fmla="*/ 5265898 w 11243827"/>
              <a:gd name="connsiteY171-9592" fmla="*/ 5591830 h 5641173"/>
              <a:gd name="connsiteX172-9593" fmla="*/ 5231231 w 11243827"/>
              <a:gd name="connsiteY172-9594" fmla="*/ 5592790 h 5641173"/>
              <a:gd name="connsiteX173-9595" fmla="*/ 5226996 w 11243827"/>
              <a:gd name="connsiteY173-9596" fmla="*/ 5595040 h 5641173"/>
              <a:gd name="connsiteX174-9597" fmla="*/ 5175988 w 11243827"/>
              <a:gd name="connsiteY174-9598" fmla="*/ 5588131 h 5641173"/>
              <a:gd name="connsiteX175-9599" fmla="*/ 5107470 w 11243827"/>
              <a:gd name="connsiteY175-9600" fmla="*/ 5594771 h 5641173"/>
              <a:gd name="connsiteX176-9601" fmla="*/ 5027868 w 11243827"/>
              <a:gd name="connsiteY176-9602" fmla="*/ 5605624 h 5641173"/>
              <a:gd name="connsiteX177-9603" fmla="*/ 5007324 w 11243827"/>
              <a:gd name="connsiteY177-9604" fmla="*/ 5609209 h 5641173"/>
              <a:gd name="connsiteX178-9605" fmla="*/ 4952559 w 11243827"/>
              <a:gd name="connsiteY178-9606" fmla="*/ 5611402 h 5641173"/>
              <a:gd name="connsiteX179-9607" fmla="*/ 4826081 w 11243827"/>
              <a:gd name="connsiteY179-9608" fmla="*/ 5616191 h 5641173"/>
              <a:gd name="connsiteX180-9609" fmla="*/ 4823501 w 11243827"/>
              <a:gd name="connsiteY180-9610" fmla="*/ 5619174 h 5641173"/>
              <a:gd name="connsiteX181-9611" fmla="*/ 4813093 w 11243827"/>
              <a:gd name="connsiteY181-9612" fmla="*/ 5620026 h 5641173"/>
              <a:gd name="connsiteX182-9613" fmla="*/ 4810563 w 11243827"/>
              <a:gd name="connsiteY182-9614" fmla="*/ 5620787 h 5641173"/>
              <a:gd name="connsiteX183-9615" fmla="*/ 4795818 w 11243827"/>
              <a:gd name="connsiteY183-9616" fmla="*/ 5624618 h 5641173"/>
              <a:gd name="connsiteX184-9617" fmla="*/ 4758404 w 11243827"/>
              <a:gd name="connsiteY184-9618" fmla="*/ 5619510 h 5641173"/>
              <a:gd name="connsiteX185-9619" fmla="*/ 4717254 w 11243827"/>
              <a:gd name="connsiteY185-9620" fmla="*/ 5624155 h 5641173"/>
              <a:gd name="connsiteX186-9621" fmla="*/ 4591958 w 11243827"/>
              <a:gd name="connsiteY186-9622" fmla="*/ 5624710 h 5641173"/>
              <a:gd name="connsiteX187-9623" fmla="*/ 4476215 w 11243827"/>
              <a:gd name="connsiteY187-9624" fmla="*/ 5628210 h 5641173"/>
              <a:gd name="connsiteX188-9625" fmla="*/ 4425193 w 11243827"/>
              <a:gd name="connsiteY188-9626" fmla="*/ 5627414 h 5641173"/>
              <a:gd name="connsiteX189-9627" fmla="*/ 4383866 w 11243827"/>
              <a:gd name="connsiteY189-9628" fmla="*/ 5626546 h 5641173"/>
              <a:gd name="connsiteX190-9629" fmla="*/ 4385596 w 11243827"/>
              <a:gd name="connsiteY190-9630" fmla="*/ 5634646 h 5641173"/>
              <a:gd name="connsiteX191-9631" fmla="*/ 4360864 w 11243827"/>
              <a:gd name="connsiteY191-9632" fmla="*/ 5641173 h 5641173"/>
              <a:gd name="connsiteX192-9633" fmla="*/ 4328321 w 11243827"/>
              <a:gd name="connsiteY192-9634" fmla="*/ 5626332 h 5641173"/>
              <a:gd name="connsiteX193-9635" fmla="*/ 4309842 w 11243827"/>
              <a:gd name="connsiteY193-9636" fmla="*/ 5626471 h 5641173"/>
              <a:gd name="connsiteX194-9637" fmla="*/ 4277424 w 11243827"/>
              <a:gd name="connsiteY194-9638" fmla="*/ 5631598 h 5641173"/>
              <a:gd name="connsiteX195-9639" fmla="*/ 4266627 w 11243827"/>
              <a:gd name="connsiteY195-9640" fmla="*/ 5633969 h 5641173"/>
              <a:gd name="connsiteX196-9641" fmla="*/ 4185525 w 11243827"/>
              <a:gd name="connsiteY196-9642" fmla="*/ 5617508 h 5641173"/>
              <a:gd name="connsiteX197-9643" fmla="*/ 4177617 w 11243827"/>
              <a:gd name="connsiteY197-9644" fmla="*/ 5610903 h 5641173"/>
              <a:gd name="connsiteX198-9645" fmla="*/ 4136948 w 11243827"/>
              <a:gd name="connsiteY198-9646" fmla="*/ 5608031 h 5641173"/>
              <a:gd name="connsiteX199-9647" fmla="*/ 4132323 w 11243827"/>
              <a:gd name="connsiteY199-9648" fmla="*/ 5609784 h 5641173"/>
              <a:gd name="connsiteX200-9649" fmla="*/ 4098620 w 11243827"/>
              <a:gd name="connsiteY200-9650" fmla="*/ 5599672 h 5641173"/>
              <a:gd name="connsiteX201-9651" fmla="*/ 3963475 w 11243827"/>
              <a:gd name="connsiteY201-9652" fmla="*/ 5581841 h 5641173"/>
              <a:gd name="connsiteX202-9653" fmla="*/ 3703613 w 11243827"/>
              <a:gd name="connsiteY202-9654" fmla="*/ 5572482 h 5641173"/>
              <a:gd name="connsiteX203-9655" fmla="*/ 3432987 w 11243827"/>
              <a:gd name="connsiteY203-9656" fmla="*/ 5545768 h 5641173"/>
              <a:gd name="connsiteX204-9657" fmla="*/ 3176381 w 11243827"/>
              <a:gd name="connsiteY204-9658" fmla="*/ 5556110 h 5641173"/>
              <a:gd name="connsiteX205-9659" fmla="*/ 2710156 w 11243827"/>
              <a:gd name="connsiteY205-9660" fmla="*/ 5527517 h 5641173"/>
              <a:gd name="connsiteX206-9661" fmla="*/ 2550206 w 11243827"/>
              <a:gd name="connsiteY206-9662" fmla="*/ 5524958 h 5641173"/>
              <a:gd name="connsiteX207-9663" fmla="*/ 2443041 w 11243827"/>
              <a:gd name="connsiteY207-9664" fmla="*/ 5523990 h 5641173"/>
              <a:gd name="connsiteX208-9665" fmla="*/ 2435613 w 11243827"/>
              <a:gd name="connsiteY208-9666" fmla="*/ 5526704 h 5641173"/>
              <a:gd name="connsiteX209-9667" fmla="*/ 2405682 w 11243827"/>
              <a:gd name="connsiteY209-9668" fmla="*/ 5528307 h 5641173"/>
              <a:gd name="connsiteX210-9669" fmla="*/ 2397487 w 11243827"/>
              <a:gd name="connsiteY210-9670" fmla="*/ 5540337 h 5641173"/>
              <a:gd name="connsiteX211-9671" fmla="*/ 2297454 w 11243827"/>
              <a:gd name="connsiteY211-9672" fmla="*/ 5550765 h 5641173"/>
              <a:gd name="connsiteX212-9673" fmla="*/ 2056700 w 11243827"/>
              <a:gd name="connsiteY212-9674" fmla="*/ 5555489 h 5641173"/>
              <a:gd name="connsiteX213-9675" fmla="*/ 1878530 w 11243827"/>
              <a:gd name="connsiteY213-9676" fmla="*/ 5535330 h 5641173"/>
              <a:gd name="connsiteX214-9677" fmla="*/ 1859292 w 11243827"/>
              <a:gd name="connsiteY214-9678" fmla="*/ 5535461 h 5641173"/>
              <a:gd name="connsiteX215-9679" fmla="*/ 1835626 w 11243827"/>
              <a:gd name="connsiteY215-9680" fmla="*/ 5533793 h 5641173"/>
              <a:gd name="connsiteX216-9681" fmla="*/ 1798939 w 11243827"/>
              <a:gd name="connsiteY216-9682" fmla="*/ 5540285 h 5641173"/>
              <a:gd name="connsiteX217-9683" fmla="*/ 1779046 w 11243827"/>
              <a:gd name="connsiteY217-9684" fmla="*/ 5549949 h 5641173"/>
              <a:gd name="connsiteX218-9685" fmla="*/ 1772421 w 11243827"/>
              <a:gd name="connsiteY218-9686" fmla="*/ 5549018 h 5641173"/>
              <a:gd name="connsiteX219-9687" fmla="*/ 1772052 w 11243827"/>
              <a:gd name="connsiteY219-9688" fmla="*/ 5545689 h 5641173"/>
              <a:gd name="connsiteX220-9689" fmla="*/ 1711543 w 11243827"/>
              <a:gd name="connsiteY220-9690" fmla="*/ 5534558 h 5641173"/>
              <a:gd name="connsiteX221-9691" fmla="*/ 1698891 w 11243827"/>
              <a:gd name="connsiteY221-9692" fmla="*/ 5513187 h 5641173"/>
              <a:gd name="connsiteX222-9693" fmla="*/ 1538763 w 11243827"/>
              <a:gd name="connsiteY222-9694" fmla="*/ 5482781 h 5641173"/>
              <a:gd name="connsiteX223-9695" fmla="*/ 1501533 w 11243827"/>
              <a:gd name="connsiteY223-9696" fmla="*/ 5467817 h 5641173"/>
              <a:gd name="connsiteX224-9697" fmla="*/ 1461266 w 11243827"/>
              <a:gd name="connsiteY224-9698" fmla="*/ 5469343 h 5641173"/>
              <a:gd name="connsiteX225-9699" fmla="*/ 1449415 w 11243827"/>
              <a:gd name="connsiteY225-9700" fmla="*/ 5460467 h 5641173"/>
              <a:gd name="connsiteX226-9701" fmla="*/ 1447454 w 11243827"/>
              <a:gd name="connsiteY226-9702" fmla="*/ 5458776 h 5641173"/>
              <a:gd name="connsiteX227-9703" fmla="*/ 1437814 w 11243827"/>
              <a:gd name="connsiteY227-9704" fmla="*/ 5455515 h 5641173"/>
              <a:gd name="connsiteX228-9705" fmla="*/ 1437334 w 11243827"/>
              <a:gd name="connsiteY228-9706" fmla="*/ 5450209 h 5641173"/>
              <a:gd name="connsiteX229-9707" fmla="*/ 1424429 w 11243827"/>
              <a:gd name="connsiteY229-9708" fmla="*/ 5442157 h 5641173"/>
              <a:gd name="connsiteX230-9709" fmla="*/ 1406063 w 11243827"/>
              <a:gd name="connsiteY230-9710" fmla="*/ 5437380 h 5641173"/>
              <a:gd name="connsiteX231-9711" fmla="*/ 1316379 w 11243827"/>
              <a:gd name="connsiteY231-9712" fmla="*/ 5419601 h 5641173"/>
              <a:gd name="connsiteX232-9713" fmla="*/ 1264090 w 11243827"/>
              <a:gd name="connsiteY232-9714" fmla="*/ 5406153 h 5641173"/>
              <a:gd name="connsiteX233-9715" fmla="*/ 1246374 w 11243827"/>
              <a:gd name="connsiteY233-9716" fmla="*/ 5396631 h 5641173"/>
              <a:gd name="connsiteX234-9717" fmla="*/ 1220190 w 11243827"/>
              <a:gd name="connsiteY234-9718" fmla="*/ 5386301 h 5641173"/>
              <a:gd name="connsiteX235-9719" fmla="*/ 1175643 w 11243827"/>
              <a:gd name="connsiteY235-9720" fmla="*/ 5364651 h 5641173"/>
              <a:gd name="connsiteX236-9721" fmla="*/ 1150342 w 11243827"/>
              <a:gd name="connsiteY236-9722" fmla="*/ 5358447 h 5641173"/>
              <a:gd name="connsiteX237-9723" fmla="*/ 1137272 w 11243827"/>
              <a:gd name="connsiteY237-9724" fmla="*/ 5351191 h 5641173"/>
              <a:gd name="connsiteX238-9725" fmla="*/ 1131268 w 11243827"/>
              <a:gd name="connsiteY238-9726" fmla="*/ 5350530 h 5641173"/>
              <a:gd name="connsiteX239-9727" fmla="*/ 1112024 w 11243827"/>
              <a:gd name="connsiteY239-9728" fmla="*/ 5345786 h 5641173"/>
              <a:gd name="connsiteX240-9729" fmla="*/ 1100870 w 11243827"/>
              <a:gd name="connsiteY240-9730" fmla="*/ 5343651 h 5641173"/>
              <a:gd name="connsiteX241-9731" fmla="*/ 1096383 w 11243827"/>
              <a:gd name="connsiteY241-9732" fmla="*/ 5343015 h 5641173"/>
              <a:gd name="connsiteX242-9733" fmla="*/ 1085571 w 11243827"/>
              <a:gd name="connsiteY242-9734" fmla="*/ 5345836 h 5641173"/>
              <a:gd name="connsiteX243-9735" fmla="*/ 1073168 w 11243827"/>
              <a:gd name="connsiteY243-9736" fmla="*/ 5341521 h 5641173"/>
              <a:gd name="connsiteX244-9737" fmla="*/ 1058039 w 11243827"/>
              <a:gd name="connsiteY244-9738" fmla="*/ 5343504 h 5641173"/>
              <a:gd name="connsiteX245-9739" fmla="*/ 1055426 w 11243827"/>
              <a:gd name="connsiteY245-9740" fmla="*/ 5339088 h 5641173"/>
              <a:gd name="connsiteX246-9741" fmla="*/ 1044738 w 11243827"/>
              <a:gd name="connsiteY246-9742" fmla="*/ 5333063 h 5641173"/>
              <a:gd name="connsiteX247-9743" fmla="*/ 1033909 w 11243827"/>
              <a:gd name="connsiteY247-9744" fmla="*/ 5335680 h 5641173"/>
              <a:gd name="connsiteX248-9745" fmla="*/ 1012649 w 11243827"/>
              <a:gd name="connsiteY248-9746" fmla="*/ 5334541 h 5641173"/>
              <a:gd name="connsiteX249-9747" fmla="*/ 1007115 w 11243827"/>
              <a:gd name="connsiteY249-9748" fmla="*/ 5332775 h 5641173"/>
              <a:gd name="connsiteX250-9749" fmla="*/ 986002 w 11243827"/>
              <a:gd name="connsiteY250-9750" fmla="*/ 5334906 h 5641173"/>
              <a:gd name="connsiteX251-9751" fmla="*/ 953418 w 11243827"/>
              <a:gd name="connsiteY251-9752" fmla="*/ 5333901 h 5641173"/>
              <a:gd name="connsiteX252-9753" fmla="*/ 916854 w 11243827"/>
              <a:gd name="connsiteY252-9754" fmla="*/ 5329435 h 5641173"/>
              <a:gd name="connsiteX253-9755" fmla="*/ 905651 w 11243827"/>
              <a:gd name="connsiteY253-9756" fmla="*/ 5332114 h 5641173"/>
              <a:gd name="connsiteX254-9757" fmla="*/ 836961 w 11243827"/>
              <a:gd name="connsiteY254-9758" fmla="*/ 5330803 h 5641173"/>
              <a:gd name="connsiteX255-9759" fmla="*/ 817627 w 11243827"/>
              <a:gd name="connsiteY255-9760" fmla="*/ 5330580 h 5641173"/>
              <a:gd name="connsiteX256-9761" fmla="*/ 801817 w 11243827"/>
              <a:gd name="connsiteY256-9762" fmla="*/ 5325937 h 5641173"/>
              <a:gd name="connsiteX257-9763" fmla="*/ 798857 w 11243827"/>
              <a:gd name="connsiteY257-9764" fmla="*/ 5320979 h 5641173"/>
              <a:gd name="connsiteX258-9765" fmla="*/ 788354 w 11243827"/>
              <a:gd name="connsiteY258-9766" fmla="*/ 5320143 h 5641173"/>
              <a:gd name="connsiteX259-9767" fmla="*/ 785726 w 11243827"/>
              <a:gd name="connsiteY259-9768" fmla="*/ 5318989 h 5641173"/>
              <a:gd name="connsiteX260-9769" fmla="*/ 770507 w 11243827"/>
              <a:gd name="connsiteY260-9770" fmla="*/ 5313309 h 5641173"/>
              <a:gd name="connsiteX261-9771" fmla="*/ 733810 w 11243827"/>
              <a:gd name="connsiteY261-9772" fmla="*/ 5324286 h 5641173"/>
              <a:gd name="connsiteX262-9773" fmla="*/ 692117 w 11243827"/>
              <a:gd name="connsiteY262-9774" fmla="*/ 5318786 h 5641173"/>
              <a:gd name="connsiteX263-9775" fmla="*/ 528894 w 11243827"/>
              <a:gd name="connsiteY263-9776" fmla="*/ 5327578 h 5641173"/>
              <a:gd name="connsiteX264-9777" fmla="*/ 507005 w 11243827"/>
              <a:gd name="connsiteY264-9778" fmla="*/ 5310149 h 5641173"/>
              <a:gd name="connsiteX265-9779" fmla="*/ 441302 w 11243827"/>
              <a:gd name="connsiteY265-9780" fmla="*/ 5307062 h 5641173"/>
              <a:gd name="connsiteX266-9781" fmla="*/ 336819 w 11243827"/>
              <a:gd name="connsiteY266-9782" fmla="*/ 5336690 h 5641173"/>
              <a:gd name="connsiteX267-9783" fmla="*/ 215763 w 11243827"/>
              <a:gd name="connsiteY267-9784" fmla="*/ 5332575 h 5641173"/>
              <a:gd name="connsiteX268-9785" fmla="*/ 205927 w 11243827"/>
              <a:gd name="connsiteY268-9786" fmla="*/ 5339672 h 5641173"/>
              <a:gd name="connsiteX269-9787" fmla="*/ 194189 w 11243827"/>
              <a:gd name="connsiteY269-9788" fmla="*/ 5343588 h 5641173"/>
              <a:gd name="connsiteX270-9789" fmla="*/ 192552 w 11243827"/>
              <a:gd name="connsiteY270-9790" fmla="*/ 5342845 h 5641173"/>
              <a:gd name="connsiteX271-9791" fmla="*/ 178320 w 11243827"/>
              <a:gd name="connsiteY271-9792" fmla="*/ 5343766 h 5641173"/>
              <a:gd name="connsiteX272-9793" fmla="*/ 175596 w 11243827"/>
              <a:gd name="connsiteY272-9794" fmla="*/ 5346411 h 5641173"/>
              <a:gd name="connsiteX273-9795" fmla="*/ 165951 w 11243827"/>
              <a:gd name="connsiteY273-9796" fmla="*/ 5347808 h 5641173"/>
              <a:gd name="connsiteX274-9797" fmla="*/ 147287 w 11243827"/>
              <a:gd name="connsiteY274-9798" fmla="*/ 5352625 h 5641173"/>
              <a:gd name="connsiteX275-9799" fmla="*/ 143484 w 11243827"/>
              <a:gd name="connsiteY275-9800" fmla="*/ 5351591 h 5641173"/>
              <a:gd name="connsiteX276-9801" fmla="*/ 114847 w 11243827"/>
              <a:gd name="connsiteY276-9802" fmla="*/ 5355844 h 5641173"/>
              <a:gd name="connsiteX277-9803" fmla="*/ 114306 w 11243827"/>
              <a:gd name="connsiteY277-9804" fmla="*/ 5354983 h 5641173"/>
              <a:gd name="connsiteX278-9805" fmla="*/ 105588 w 11243827"/>
              <a:gd name="connsiteY278-9806" fmla="*/ 5352169 h 5641173"/>
              <a:gd name="connsiteX279-9807" fmla="*/ 89264 w 11243827"/>
              <a:gd name="connsiteY279-9808" fmla="*/ 5348886 h 5641173"/>
              <a:gd name="connsiteX280-9809" fmla="*/ 49794 w 11243827"/>
              <a:gd name="connsiteY280-9810" fmla="*/ 5329950 h 5641173"/>
              <a:gd name="connsiteX281-9811" fmla="*/ 19924 w 11243827"/>
              <a:gd name="connsiteY281-9812" fmla="*/ 5334282 h 5641173"/>
              <a:gd name="connsiteX282-9813" fmla="*/ 13819 w 11243827"/>
              <a:gd name="connsiteY282-9814" fmla="*/ 5334653 h 5641173"/>
              <a:gd name="connsiteX283-9815" fmla="*/ 13657 w 11243827"/>
              <a:gd name="connsiteY283-9816" fmla="*/ 5334455 h 5641173"/>
              <a:gd name="connsiteX284-9817" fmla="*/ 7139 w 11243827"/>
              <a:gd name="connsiteY284-9818" fmla="*/ 5334438 h 5641173"/>
              <a:gd name="connsiteX285-9819" fmla="*/ 2684 w 11243827"/>
              <a:gd name="connsiteY285-9820" fmla="*/ 5335333 h 5641173"/>
              <a:gd name="connsiteX286-9821" fmla="*/ 0 w 11243827"/>
              <a:gd name="connsiteY286-9822" fmla="*/ 5335496 h 5641173"/>
              <a:gd name="connsiteX287-9823" fmla="*/ 0 w 11243827"/>
              <a:gd name="connsiteY287-9824" fmla="*/ 10592 h 5641173"/>
              <a:gd name="connsiteX288-9825" fmla="*/ 11243827 w 11243827"/>
              <a:gd name="connsiteY288-9826" fmla="*/ 0 h 5641173"/>
              <a:gd name="connsiteX0-9827" fmla="*/ 11243827 w 11243827"/>
              <a:gd name="connsiteY0-9828" fmla="*/ 0 h 5641173"/>
              <a:gd name="connsiteX1-9829" fmla="*/ 11243827 w 11243827"/>
              <a:gd name="connsiteY1-9830" fmla="*/ 1470035 h 5641173"/>
              <a:gd name="connsiteX2-9831" fmla="*/ 11243827 w 11243827"/>
              <a:gd name="connsiteY2-9832" fmla="*/ 5001571 h 5641173"/>
              <a:gd name="connsiteX3-9833" fmla="*/ 11243827 w 11243827"/>
              <a:gd name="connsiteY3-9834" fmla="*/ 5209610 h 5641173"/>
              <a:gd name="connsiteX4-9835" fmla="*/ 11240675 w 11243827"/>
              <a:gd name="connsiteY4-9836" fmla="*/ 5210442 h 5641173"/>
              <a:gd name="connsiteX5-9837" fmla="*/ 11179959 w 11243827"/>
              <a:gd name="connsiteY5-9838" fmla="*/ 5221199 h 5641173"/>
              <a:gd name="connsiteX6-9839" fmla="*/ 11105493 w 11243827"/>
              <a:gd name="connsiteY6-9840" fmla="*/ 5259905 h 5641173"/>
              <a:gd name="connsiteX7-9841" fmla="*/ 11078640 w 11243827"/>
              <a:gd name="connsiteY7-9842" fmla="*/ 5263531 h 5641173"/>
              <a:gd name="connsiteX8-9843" fmla="*/ 11079616 w 11243827"/>
              <a:gd name="connsiteY8-9844" fmla="*/ 5270380 h 5641173"/>
              <a:gd name="connsiteX9-9845" fmla="*/ 11069641 w 11243827"/>
              <a:gd name="connsiteY9-9846" fmla="*/ 5270884 h 5641173"/>
              <a:gd name="connsiteX10-9847" fmla="*/ 11047377 w 11243827"/>
              <a:gd name="connsiteY10-9848" fmla="*/ 5271051 h 5641173"/>
              <a:gd name="connsiteX11-9849" fmla="*/ 10980705 w 11243827"/>
              <a:gd name="connsiteY11-9850" fmla="*/ 5272951 h 5641173"/>
              <a:gd name="connsiteX12-9851" fmla="*/ 10962514 w 11243827"/>
              <a:gd name="connsiteY12-9852" fmla="*/ 5286084 h 5641173"/>
              <a:gd name="connsiteX13-9853" fmla="*/ 10945307 w 11243827"/>
              <a:gd name="connsiteY13-9854" fmla="*/ 5286290 h 5641173"/>
              <a:gd name="connsiteX14-9855" fmla="*/ 10845516 w 11243827"/>
              <a:gd name="connsiteY14-9856" fmla="*/ 5303894 h 5641173"/>
              <a:gd name="connsiteX15-9857" fmla="*/ 10831795 w 11243827"/>
              <a:gd name="connsiteY15-9858" fmla="*/ 5305210 h 5641173"/>
              <a:gd name="connsiteX16-9859" fmla="*/ 10824365 w 11243827"/>
              <a:gd name="connsiteY16-9860" fmla="*/ 5311111 h 5641173"/>
              <a:gd name="connsiteX17-9861" fmla="*/ 10797756 w 11243827"/>
              <a:gd name="connsiteY17-9862" fmla="*/ 5312285 h 5641173"/>
              <a:gd name="connsiteX18-9863" fmla="*/ 10796525 w 11243827"/>
              <a:gd name="connsiteY18-9864" fmla="*/ 5315645 h 5641173"/>
              <a:gd name="connsiteX19-9865" fmla="*/ 10709063 w 11243827"/>
              <a:gd name="connsiteY19-9866" fmla="*/ 5344492 h 5641173"/>
              <a:gd name="connsiteX20-9867" fmla="*/ 10694078 w 11243827"/>
              <a:gd name="connsiteY20-9868" fmla="*/ 5349258 h 5641173"/>
              <a:gd name="connsiteX21-9869" fmla="*/ 10681131 w 11243827"/>
              <a:gd name="connsiteY21-9870" fmla="*/ 5347812 h 5641173"/>
              <a:gd name="connsiteX22-9871" fmla="*/ 10609448 w 11243827"/>
              <a:gd name="connsiteY22-9872" fmla="*/ 5351931 h 5641173"/>
              <a:gd name="connsiteX23-9873" fmla="*/ 10592397 w 11243827"/>
              <a:gd name="connsiteY23-9874" fmla="*/ 5349402 h 5641173"/>
              <a:gd name="connsiteX24-9875" fmla="*/ 10585227 w 11243827"/>
              <a:gd name="connsiteY24-9876" fmla="*/ 5344063 h 5641173"/>
              <a:gd name="connsiteX25-9877" fmla="*/ 10557472 w 11243827"/>
              <a:gd name="connsiteY25-9878" fmla="*/ 5354151 h 5641173"/>
              <a:gd name="connsiteX26-9879" fmla="*/ 10514646 w 11243827"/>
              <a:gd name="connsiteY26-9880" fmla="*/ 5361064 h 5641173"/>
              <a:gd name="connsiteX27-9881" fmla="*/ 10494292 w 11243827"/>
              <a:gd name="connsiteY27-9882" fmla="*/ 5366054 h 5641173"/>
              <a:gd name="connsiteX28-9883" fmla="*/ 10477869 w 11243827"/>
              <a:gd name="connsiteY28-9884" fmla="*/ 5363025 h 5641173"/>
              <a:gd name="connsiteX29-9885" fmla="*/ 10384411 w 11243827"/>
              <a:gd name="connsiteY29-9886" fmla="*/ 5362257 h 5641173"/>
              <a:gd name="connsiteX30-9887" fmla="*/ 10362921 w 11243827"/>
              <a:gd name="connsiteY30-9888" fmla="*/ 5357444 h 5641173"/>
              <a:gd name="connsiteX31-9889" fmla="*/ 10352736 w 11243827"/>
              <a:gd name="connsiteY31-9890" fmla="*/ 5347851 h 5641173"/>
              <a:gd name="connsiteX32-9891" fmla="*/ 10344754 w 11243827"/>
              <a:gd name="connsiteY32-9892" fmla="*/ 5351272 h 5641173"/>
              <a:gd name="connsiteX33-9893" fmla="*/ 10288226 w 11243827"/>
              <a:gd name="connsiteY33-9894" fmla="*/ 5351613 h 5641173"/>
              <a:gd name="connsiteX34-9895" fmla="*/ 10251350 w 11243827"/>
              <a:gd name="connsiteY34-9896" fmla="*/ 5352711 h 5641173"/>
              <a:gd name="connsiteX35-9897" fmla="*/ 10249108 w 11243827"/>
              <a:gd name="connsiteY35-9898" fmla="*/ 5365881 h 5641173"/>
              <a:gd name="connsiteX36-9899" fmla="*/ 10216272 w 11243827"/>
              <a:gd name="connsiteY36-9900" fmla="*/ 5370573 h 5641173"/>
              <a:gd name="connsiteX37-9901" fmla="*/ 10181278 w 11243827"/>
              <a:gd name="connsiteY37-9902" fmla="*/ 5362119 h 5641173"/>
              <a:gd name="connsiteX38-9903" fmla="*/ 10140033 w 11243827"/>
              <a:gd name="connsiteY38-9904" fmla="*/ 5363304 h 5641173"/>
              <a:gd name="connsiteX39-9905" fmla="*/ 10115353 w 11243827"/>
              <a:gd name="connsiteY39-9906" fmla="*/ 5363869 h 5641173"/>
              <a:gd name="connsiteX40-9907" fmla="*/ 10050578 w 11243827"/>
              <a:gd name="connsiteY40-9908" fmla="*/ 5376153 h 5641173"/>
              <a:gd name="connsiteX41-9909" fmla="*/ 9945478 w 11243827"/>
              <a:gd name="connsiteY41-9910" fmla="*/ 5422859 h 5641173"/>
              <a:gd name="connsiteX42-9911" fmla="*/ 9912481 w 11243827"/>
              <a:gd name="connsiteY42-9912" fmla="*/ 5429477 h 5641173"/>
              <a:gd name="connsiteX43-9913" fmla="*/ 9906713 w 11243827"/>
              <a:gd name="connsiteY43-9914" fmla="*/ 5426784 h 5641173"/>
              <a:gd name="connsiteX44-9915" fmla="*/ 9742436 w 11243827"/>
              <a:gd name="connsiteY44-9916" fmla="*/ 5454834 h 5641173"/>
              <a:gd name="connsiteX45-9917" fmla="*/ 9713044 w 11243827"/>
              <a:gd name="connsiteY45-9918" fmla="*/ 5456476 h 5641173"/>
              <a:gd name="connsiteX46-9919" fmla="*/ 9691033 w 11243827"/>
              <a:gd name="connsiteY46-9920" fmla="*/ 5455451 h 5641173"/>
              <a:gd name="connsiteX47-9921" fmla="*/ 9638355 w 11243827"/>
              <a:gd name="connsiteY47-9922" fmla="*/ 5464794 h 5641173"/>
              <a:gd name="connsiteX48-9923" fmla="*/ 9552434 w 11243827"/>
              <a:gd name="connsiteY48-9924" fmla="*/ 5485280 h 5641173"/>
              <a:gd name="connsiteX49-9925" fmla="*/ 9533883 w 11243827"/>
              <a:gd name="connsiteY49-9926" fmla="*/ 5488516 h 5641173"/>
              <a:gd name="connsiteX50-9927" fmla="*/ 9516916 w 11243827"/>
              <a:gd name="connsiteY50-9928" fmla="*/ 5486828 h 5641173"/>
              <a:gd name="connsiteX51-9929" fmla="*/ 9512093 w 11243827"/>
              <a:gd name="connsiteY51-9930" fmla="*/ 5482541 h 5641173"/>
              <a:gd name="connsiteX52-9931" fmla="*/ 9501725 w 11243827"/>
              <a:gd name="connsiteY52-9932" fmla="*/ 5483603 h 5641173"/>
              <a:gd name="connsiteX53-9933" fmla="*/ 9498754 w 11243827"/>
              <a:gd name="connsiteY53-9934" fmla="*/ 5482951 h 5641173"/>
              <a:gd name="connsiteX54-9935" fmla="*/ 9481932 w 11243827"/>
              <a:gd name="connsiteY54-9936" fmla="*/ 5480151 h 5641173"/>
              <a:gd name="connsiteX55-9937" fmla="*/ 9451321 w 11243827"/>
              <a:gd name="connsiteY55-9938" fmla="*/ 5497375 h 5641173"/>
              <a:gd name="connsiteX56-9939" fmla="*/ 9409298 w 11243827"/>
              <a:gd name="connsiteY56-9940" fmla="*/ 5499478 h 5641173"/>
              <a:gd name="connsiteX57-9941" fmla="*/ 9303056 w 11243827"/>
              <a:gd name="connsiteY57-9942" fmla="*/ 5519093 h 5641173"/>
              <a:gd name="connsiteX58-9943" fmla="*/ 9229078 w 11243827"/>
              <a:gd name="connsiteY58-9944" fmla="*/ 5524154 h 5641173"/>
              <a:gd name="connsiteX59-9945" fmla="*/ 9165105 w 11243827"/>
              <a:gd name="connsiteY59-9946" fmla="*/ 5532892 h 5641173"/>
              <a:gd name="connsiteX60-9947" fmla="*/ 9077301 w 11243827"/>
              <a:gd name="connsiteY60-9948" fmla="*/ 5580356 h 5641173"/>
              <a:gd name="connsiteX61-9949" fmla="*/ 8960065 w 11243827"/>
              <a:gd name="connsiteY61-9950" fmla="*/ 5597982 h 5641173"/>
              <a:gd name="connsiteX62-9951" fmla="*/ 8953536 w 11243827"/>
              <a:gd name="connsiteY62-9952" fmla="*/ 5606638 h 5641173"/>
              <a:gd name="connsiteX63-9953" fmla="*/ 8943907 w 11243827"/>
              <a:gd name="connsiteY63-9954" fmla="*/ 5612541 h 5641173"/>
              <a:gd name="connsiteX64-9955" fmla="*/ 8942046 w 11243827"/>
              <a:gd name="connsiteY64-9956" fmla="*/ 5612112 h 5641173"/>
              <a:gd name="connsiteX65-9957" fmla="*/ 8928824 w 11243827"/>
              <a:gd name="connsiteY65-9958" fmla="*/ 5615549 h 5641173"/>
              <a:gd name="connsiteX66-9959" fmla="*/ 8927294 w 11243827"/>
              <a:gd name="connsiteY66-9960" fmla="*/ 5618607 h 5641173"/>
              <a:gd name="connsiteX67-9961" fmla="*/ 8918651 w 11243827"/>
              <a:gd name="connsiteY67-9962" fmla="*/ 5621688 h 5641173"/>
              <a:gd name="connsiteX68-9963" fmla="*/ 8902772 w 11243827"/>
              <a:gd name="connsiteY68-9964" fmla="*/ 5629703 h 5641173"/>
              <a:gd name="connsiteX69-9965" fmla="*/ 8898724 w 11243827"/>
              <a:gd name="connsiteY69-9966" fmla="*/ 5629379 h 5641173"/>
              <a:gd name="connsiteX70-9967" fmla="*/ 8873099 w 11243827"/>
              <a:gd name="connsiteY70-9968" fmla="*/ 5638628 h 5641173"/>
              <a:gd name="connsiteX71-9969" fmla="*/ 8872234 w 11243827"/>
              <a:gd name="connsiteY71-9970" fmla="*/ 5637889 h 5641173"/>
              <a:gd name="connsiteX72-9971" fmla="*/ 8862777 w 11243827"/>
              <a:gd name="connsiteY72-9972" fmla="*/ 5636711 h 5641173"/>
              <a:gd name="connsiteX73-9973" fmla="*/ 8845869 w 11243827"/>
              <a:gd name="connsiteY73-9974" fmla="*/ 5636436 h 5641173"/>
              <a:gd name="connsiteX74-9975" fmla="*/ 8800548 w 11243827"/>
              <a:gd name="connsiteY74-9976" fmla="*/ 5625084 h 5641173"/>
              <a:gd name="connsiteX75-9977" fmla="*/ 8773774 w 11243827"/>
              <a:gd name="connsiteY75-9978" fmla="*/ 5634630 h 5641173"/>
              <a:gd name="connsiteX76-9979" fmla="*/ 8698255 w 11243827"/>
              <a:gd name="connsiteY76-9980" fmla="*/ 5636083 h 5641173"/>
              <a:gd name="connsiteX77-9981" fmla="*/ 8619167 w 11243827"/>
              <a:gd name="connsiteY77-9982" fmla="*/ 5619130 h 5641173"/>
              <a:gd name="connsiteX78-9983" fmla="*/ 8539822 w 11243827"/>
              <a:gd name="connsiteY78-9984" fmla="*/ 5616905 h 5641173"/>
              <a:gd name="connsiteX79-9985" fmla="*/ 8511094 w 11243827"/>
              <a:gd name="connsiteY79-9986" fmla="*/ 5617360 h 5641173"/>
              <a:gd name="connsiteX80-9987" fmla="*/ 8459886 w 11243827"/>
              <a:gd name="connsiteY80-9988" fmla="*/ 5612612 h 5641173"/>
              <a:gd name="connsiteX81-9989" fmla="*/ 8436432 w 11243827"/>
              <a:gd name="connsiteY81-9990" fmla="*/ 5606990 h 5641173"/>
              <a:gd name="connsiteX82-9991" fmla="*/ 8435403 w 11243827"/>
              <a:gd name="connsiteY82-9992" fmla="*/ 5607336 h 5641173"/>
              <a:gd name="connsiteX83-9993" fmla="*/ 8433307 w 11243827"/>
              <a:gd name="connsiteY83-9994" fmla="*/ 5604917 h 5641173"/>
              <a:gd name="connsiteX84-9995" fmla="*/ 8428968 w 11243827"/>
              <a:gd name="connsiteY84-9996" fmla="*/ 5603796 h 5641173"/>
              <a:gd name="connsiteX85-9997" fmla="*/ 8417124 w 11243827"/>
              <a:gd name="connsiteY85-9998" fmla="*/ 5604518 h 5641173"/>
              <a:gd name="connsiteX86-9999" fmla="*/ 8412669 w 11243827"/>
              <a:gd name="connsiteY86-10000" fmla="*/ 5605413 h 5641173"/>
              <a:gd name="connsiteX87-10001" fmla="*/ 8406152 w 11243827"/>
              <a:gd name="connsiteY87-10002" fmla="*/ 5605396 h 5641173"/>
              <a:gd name="connsiteX88-10003" fmla="*/ 8405989 w 11243827"/>
              <a:gd name="connsiteY88-10004" fmla="*/ 5605197 h 5641173"/>
              <a:gd name="connsiteX89-10005" fmla="*/ 8399884 w 11243827"/>
              <a:gd name="connsiteY89-10006" fmla="*/ 5605568 h 5641173"/>
              <a:gd name="connsiteX90-10007" fmla="*/ 8370014 w 11243827"/>
              <a:gd name="connsiteY90-10008" fmla="*/ 5609900 h 5641173"/>
              <a:gd name="connsiteX91-10009" fmla="*/ 8330544 w 11243827"/>
              <a:gd name="connsiteY91-10010" fmla="*/ 5590964 h 5641173"/>
              <a:gd name="connsiteX92-10011" fmla="*/ 8314221 w 11243827"/>
              <a:gd name="connsiteY92-10012" fmla="*/ 5587682 h 5641173"/>
              <a:gd name="connsiteX93-10013" fmla="*/ 8305502 w 11243827"/>
              <a:gd name="connsiteY93-10014" fmla="*/ 5584868 h 5641173"/>
              <a:gd name="connsiteX94-10015" fmla="*/ 8304962 w 11243827"/>
              <a:gd name="connsiteY94-10016" fmla="*/ 5584007 h 5641173"/>
              <a:gd name="connsiteX95-10017" fmla="*/ 8276324 w 11243827"/>
              <a:gd name="connsiteY95-10018" fmla="*/ 5588260 h 5641173"/>
              <a:gd name="connsiteX96-10019" fmla="*/ 8272522 w 11243827"/>
              <a:gd name="connsiteY96-10020" fmla="*/ 5587226 h 5641173"/>
              <a:gd name="connsiteX97-10021" fmla="*/ 8253857 w 11243827"/>
              <a:gd name="connsiteY97-10022" fmla="*/ 5592043 h 5641173"/>
              <a:gd name="connsiteX98-10023" fmla="*/ 8244212 w 11243827"/>
              <a:gd name="connsiteY98-10024" fmla="*/ 5593439 h 5641173"/>
              <a:gd name="connsiteX99-10025" fmla="*/ 8241488 w 11243827"/>
              <a:gd name="connsiteY99-10026" fmla="*/ 5596085 h 5641173"/>
              <a:gd name="connsiteX100-10027" fmla="*/ 8227256 w 11243827"/>
              <a:gd name="connsiteY100-10028" fmla="*/ 5597005 h 5641173"/>
              <a:gd name="connsiteX101-10029" fmla="*/ 8225619 w 11243827"/>
              <a:gd name="connsiteY101-10030" fmla="*/ 5596262 h 5641173"/>
              <a:gd name="connsiteX102-10031" fmla="*/ 8213882 w 11243827"/>
              <a:gd name="connsiteY102-10032" fmla="*/ 5600179 h 5641173"/>
              <a:gd name="connsiteX103-10033" fmla="*/ 8204045 w 11243827"/>
              <a:gd name="connsiteY103-10034" fmla="*/ 5607275 h 5641173"/>
              <a:gd name="connsiteX104-10035" fmla="*/ 8082989 w 11243827"/>
              <a:gd name="connsiteY104-10036" fmla="*/ 5603160 h 5641173"/>
              <a:gd name="connsiteX105-10037" fmla="*/ 7976942 w 11243827"/>
              <a:gd name="connsiteY105-10038" fmla="*/ 5598455 h 5641173"/>
              <a:gd name="connsiteX106-10039" fmla="*/ 7950121 w 11243827"/>
              <a:gd name="connsiteY106-10040" fmla="*/ 5590893 h 5641173"/>
              <a:gd name="connsiteX107-10041" fmla="*/ 7727691 w 11243827"/>
              <a:gd name="connsiteY107-10042" fmla="*/ 5621064 h 5641173"/>
              <a:gd name="connsiteX108-10043" fmla="*/ 7685998 w 11243827"/>
              <a:gd name="connsiteY108-10044" fmla="*/ 5615564 h 5641173"/>
              <a:gd name="connsiteX109-10045" fmla="*/ 7649302 w 11243827"/>
              <a:gd name="connsiteY109-10046" fmla="*/ 5626541 h 5641173"/>
              <a:gd name="connsiteX110-10047" fmla="*/ 7634083 w 11243827"/>
              <a:gd name="connsiteY110-10048" fmla="*/ 5620862 h 5641173"/>
              <a:gd name="connsiteX111-10049" fmla="*/ 7631455 w 11243827"/>
              <a:gd name="connsiteY111-10050" fmla="*/ 5619708 h 5641173"/>
              <a:gd name="connsiteX112-10051" fmla="*/ 7620952 w 11243827"/>
              <a:gd name="connsiteY112-10052" fmla="*/ 5618872 h 5641173"/>
              <a:gd name="connsiteX113-10053" fmla="*/ 7617992 w 11243827"/>
              <a:gd name="connsiteY113-10054" fmla="*/ 5613914 h 5641173"/>
              <a:gd name="connsiteX114-10055" fmla="*/ 7602182 w 11243827"/>
              <a:gd name="connsiteY114-10056" fmla="*/ 5609271 h 5641173"/>
              <a:gd name="connsiteX115-10057" fmla="*/ 7582847 w 11243827"/>
              <a:gd name="connsiteY115-10058" fmla="*/ 5609047 h 5641173"/>
              <a:gd name="connsiteX116-10059" fmla="*/ 7514158 w 11243827"/>
              <a:gd name="connsiteY116-10060" fmla="*/ 5607737 h 5641173"/>
              <a:gd name="connsiteX117-10061" fmla="*/ 7502955 w 11243827"/>
              <a:gd name="connsiteY117-10062" fmla="*/ 5610415 h 5641173"/>
              <a:gd name="connsiteX118-10063" fmla="*/ 7466391 w 11243827"/>
              <a:gd name="connsiteY118-10064" fmla="*/ 5605949 h 5641173"/>
              <a:gd name="connsiteX119-10065" fmla="*/ 7433806 w 11243827"/>
              <a:gd name="connsiteY119-10066" fmla="*/ 5604945 h 5641173"/>
              <a:gd name="connsiteX120-10067" fmla="*/ 7412693 w 11243827"/>
              <a:gd name="connsiteY120-10068" fmla="*/ 5607075 h 5641173"/>
              <a:gd name="connsiteX121-10069" fmla="*/ 7407159 w 11243827"/>
              <a:gd name="connsiteY121-10070" fmla="*/ 5605310 h 5641173"/>
              <a:gd name="connsiteX122-10071" fmla="*/ 7385900 w 11243827"/>
              <a:gd name="connsiteY122-10072" fmla="*/ 5604171 h 5641173"/>
              <a:gd name="connsiteX123-10073" fmla="*/ 7375071 w 11243827"/>
              <a:gd name="connsiteY123-10074" fmla="*/ 5606788 h 5641173"/>
              <a:gd name="connsiteX124-10075" fmla="*/ 7364382 w 11243827"/>
              <a:gd name="connsiteY124-10076" fmla="*/ 5600762 h 5641173"/>
              <a:gd name="connsiteX125-10077" fmla="*/ 7361770 w 11243827"/>
              <a:gd name="connsiteY125-10078" fmla="*/ 5596347 h 5641173"/>
              <a:gd name="connsiteX126-10079" fmla="*/ 7346641 w 11243827"/>
              <a:gd name="connsiteY126-10080" fmla="*/ 5598329 h 5641173"/>
              <a:gd name="connsiteX127-10081" fmla="*/ 7334238 w 11243827"/>
              <a:gd name="connsiteY127-10082" fmla="*/ 5594014 h 5641173"/>
              <a:gd name="connsiteX128-10083" fmla="*/ 7323426 w 11243827"/>
              <a:gd name="connsiteY128-10084" fmla="*/ 5596835 h 5641173"/>
              <a:gd name="connsiteX129-10085" fmla="*/ 7318938 w 11243827"/>
              <a:gd name="connsiteY129-10086" fmla="*/ 5596200 h 5641173"/>
              <a:gd name="connsiteX130-10087" fmla="*/ 7307784 w 11243827"/>
              <a:gd name="connsiteY130-10088" fmla="*/ 5594065 h 5641173"/>
              <a:gd name="connsiteX131-10089" fmla="*/ 7288540 w 11243827"/>
              <a:gd name="connsiteY131-10090" fmla="*/ 5589320 h 5641173"/>
              <a:gd name="connsiteX132-10091" fmla="*/ 7282537 w 11243827"/>
              <a:gd name="connsiteY132-10092" fmla="*/ 5588660 h 5641173"/>
              <a:gd name="connsiteX133-10093" fmla="*/ 7269466 w 11243827"/>
              <a:gd name="connsiteY133-10094" fmla="*/ 5581404 h 5641173"/>
              <a:gd name="connsiteX134-10095" fmla="*/ 7244165 w 11243827"/>
              <a:gd name="connsiteY134-10096" fmla="*/ 5575200 h 5641173"/>
              <a:gd name="connsiteX135-10097" fmla="*/ 7199619 w 11243827"/>
              <a:gd name="connsiteY135-10098" fmla="*/ 5553550 h 5641173"/>
              <a:gd name="connsiteX136-10099" fmla="*/ 7173434 w 11243827"/>
              <a:gd name="connsiteY136-10100" fmla="*/ 5543219 h 5641173"/>
              <a:gd name="connsiteX137-10101" fmla="*/ 7155718 w 11243827"/>
              <a:gd name="connsiteY137-10102" fmla="*/ 5533697 h 5641173"/>
              <a:gd name="connsiteX138-10103" fmla="*/ 7103430 w 11243827"/>
              <a:gd name="connsiteY138-10104" fmla="*/ 5520249 h 5641173"/>
              <a:gd name="connsiteX139-10105" fmla="*/ 7013746 w 11243827"/>
              <a:gd name="connsiteY139-10106" fmla="*/ 5502470 h 5641173"/>
              <a:gd name="connsiteX140-10107" fmla="*/ 6995379 w 11243827"/>
              <a:gd name="connsiteY140-10108" fmla="*/ 5497693 h 5641173"/>
              <a:gd name="connsiteX141-10109" fmla="*/ 6982475 w 11243827"/>
              <a:gd name="connsiteY141-10110" fmla="*/ 5489641 h 5641173"/>
              <a:gd name="connsiteX142-10111" fmla="*/ 6981994 w 11243827"/>
              <a:gd name="connsiteY142-10112" fmla="*/ 5484335 h 5641173"/>
              <a:gd name="connsiteX143-10113" fmla="*/ 6972355 w 11243827"/>
              <a:gd name="connsiteY143-10114" fmla="*/ 5481074 h 5641173"/>
              <a:gd name="connsiteX144-10115" fmla="*/ 6970394 w 11243827"/>
              <a:gd name="connsiteY144-10116" fmla="*/ 5479383 h 5641173"/>
              <a:gd name="connsiteX145-10117" fmla="*/ 6958543 w 11243827"/>
              <a:gd name="connsiteY145-10118" fmla="*/ 5470507 h 5641173"/>
              <a:gd name="connsiteX146-10119" fmla="*/ 6918276 w 11243827"/>
              <a:gd name="connsiteY146-10120" fmla="*/ 5472034 h 5641173"/>
              <a:gd name="connsiteX147-10121" fmla="*/ 6881046 w 11243827"/>
              <a:gd name="connsiteY147-10122" fmla="*/ 5457070 h 5641173"/>
              <a:gd name="connsiteX148-10123" fmla="*/ 6752164 w 11243827"/>
              <a:gd name="connsiteY148-10124" fmla="*/ 5425021 h 5641173"/>
              <a:gd name="connsiteX149-10125" fmla="*/ 6724964 w 11243827"/>
              <a:gd name="connsiteY149-10126" fmla="*/ 5414071 h 5641173"/>
              <a:gd name="connsiteX150-10127" fmla="*/ 6683286 w 11243827"/>
              <a:gd name="connsiteY150-10128" fmla="*/ 5405383 h 5641173"/>
              <a:gd name="connsiteX151-10129" fmla="*/ 6644277 w 11243827"/>
              <a:gd name="connsiteY151-10130" fmla="*/ 5429684 h 5641173"/>
              <a:gd name="connsiteX152-10131" fmla="*/ 6532914 w 11243827"/>
              <a:gd name="connsiteY152-10132" fmla="*/ 5431205 h 5641173"/>
              <a:gd name="connsiteX153-10133" fmla="*/ 6307459 w 11243827"/>
              <a:gd name="connsiteY153-10134" fmla="*/ 5467087 h 5641173"/>
              <a:gd name="connsiteX154-10135" fmla="*/ 6196243 w 11243827"/>
              <a:gd name="connsiteY154-10136" fmla="*/ 5515042 h 5641173"/>
              <a:gd name="connsiteX155-10137" fmla="*/ 6099124 w 11243827"/>
              <a:gd name="connsiteY155-10138" fmla="*/ 5516848 h 5641173"/>
              <a:gd name="connsiteX156-10139" fmla="*/ 6016077 w 11243827"/>
              <a:gd name="connsiteY156-10140" fmla="*/ 5528642 h 5641173"/>
              <a:gd name="connsiteX157-10141" fmla="*/ 6004389 w 11243827"/>
              <a:gd name="connsiteY157-10142" fmla="*/ 5531206 h 5641173"/>
              <a:gd name="connsiteX158-10143" fmla="*/ 5933945 w 11243827"/>
              <a:gd name="connsiteY158-10144" fmla="*/ 5538840 h 5641173"/>
              <a:gd name="connsiteX159-10145" fmla="*/ 5883936 w 11243827"/>
              <a:gd name="connsiteY159-10146" fmla="*/ 5553807 h 5641173"/>
              <a:gd name="connsiteX160-10147" fmla="*/ 5798331 w 11243827"/>
              <a:gd name="connsiteY160-10148" fmla="*/ 5564248 h 5641173"/>
              <a:gd name="connsiteX161-10149" fmla="*/ 5712738 w 11243827"/>
              <a:gd name="connsiteY161-10150" fmla="*/ 5573120 h 5641173"/>
              <a:gd name="connsiteX162-10151" fmla="*/ 5681342 w 11243827"/>
              <a:gd name="connsiteY162-10152" fmla="*/ 5575621 h 5641173"/>
              <a:gd name="connsiteX163-10153" fmla="*/ 5627167 w 11243827"/>
              <a:gd name="connsiteY163-10154" fmla="*/ 5583215 h 5641173"/>
              <a:gd name="connsiteX164-10155" fmla="*/ 5591414 w 11243827"/>
              <a:gd name="connsiteY164-10156" fmla="*/ 5587695 h 5641173"/>
              <a:gd name="connsiteX165-10157" fmla="*/ 5583028 w 11243827"/>
              <a:gd name="connsiteY165-10158" fmla="*/ 5580877 h 5641173"/>
              <a:gd name="connsiteX166-10159" fmla="*/ 5549426 w 11243827"/>
              <a:gd name="connsiteY166-10160" fmla="*/ 5582858 h 5641173"/>
              <a:gd name="connsiteX167-10161" fmla="*/ 5519999 w 11243827"/>
              <a:gd name="connsiteY167-10162" fmla="*/ 5592246 h 5641173"/>
              <a:gd name="connsiteX168-10163" fmla="*/ 5480028 w 11243827"/>
              <a:gd name="connsiteY168-10164" fmla="*/ 5597282 h 5641173"/>
              <a:gd name="connsiteX169-10165" fmla="*/ 5456175 w 11243827"/>
              <a:gd name="connsiteY169-10166" fmla="*/ 5600371 h 5641173"/>
              <a:gd name="connsiteX170-10167" fmla="*/ 5388463 w 11243827"/>
              <a:gd name="connsiteY170-10168" fmla="*/ 5602638 h 5641173"/>
              <a:gd name="connsiteX171-10169" fmla="*/ 5265898 w 11243827"/>
              <a:gd name="connsiteY171-10170" fmla="*/ 5591830 h 5641173"/>
              <a:gd name="connsiteX172-10171" fmla="*/ 5231231 w 11243827"/>
              <a:gd name="connsiteY172-10172" fmla="*/ 5592790 h 5641173"/>
              <a:gd name="connsiteX173-10173" fmla="*/ 5226996 w 11243827"/>
              <a:gd name="connsiteY173-10174" fmla="*/ 5595040 h 5641173"/>
              <a:gd name="connsiteX174-10175" fmla="*/ 5175988 w 11243827"/>
              <a:gd name="connsiteY174-10176" fmla="*/ 5588131 h 5641173"/>
              <a:gd name="connsiteX175-10177" fmla="*/ 5107470 w 11243827"/>
              <a:gd name="connsiteY175-10178" fmla="*/ 5594771 h 5641173"/>
              <a:gd name="connsiteX176-10179" fmla="*/ 5027868 w 11243827"/>
              <a:gd name="connsiteY176-10180" fmla="*/ 5605624 h 5641173"/>
              <a:gd name="connsiteX177-10181" fmla="*/ 5007324 w 11243827"/>
              <a:gd name="connsiteY177-10182" fmla="*/ 5609209 h 5641173"/>
              <a:gd name="connsiteX178-10183" fmla="*/ 4952559 w 11243827"/>
              <a:gd name="connsiteY178-10184" fmla="*/ 5611402 h 5641173"/>
              <a:gd name="connsiteX179-10185" fmla="*/ 4826081 w 11243827"/>
              <a:gd name="connsiteY179-10186" fmla="*/ 5616191 h 5641173"/>
              <a:gd name="connsiteX180-10187" fmla="*/ 4823501 w 11243827"/>
              <a:gd name="connsiteY180-10188" fmla="*/ 5619174 h 5641173"/>
              <a:gd name="connsiteX181-10189" fmla="*/ 4813093 w 11243827"/>
              <a:gd name="connsiteY181-10190" fmla="*/ 5620026 h 5641173"/>
              <a:gd name="connsiteX182-10191" fmla="*/ 4810563 w 11243827"/>
              <a:gd name="connsiteY182-10192" fmla="*/ 5620787 h 5641173"/>
              <a:gd name="connsiteX183-10193" fmla="*/ 4795818 w 11243827"/>
              <a:gd name="connsiteY183-10194" fmla="*/ 5624618 h 5641173"/>
              <a:gd name="connsiteX184-10195" fmla="*/ 4758404 w 11243827"/>
              <a:gd name="connsiteY184-10196" fmla="*/ 5619510 h 5641173"/>
              <a:gd name="connsiteX185-10197" fmla="*/ 4717254 w 11243827"/>
              <a:gd name="connsiteY185-10198" fmla="*/ 5624155 h 5641173"/>
              <a:gd name="connsiteX186-10199" fmla="*/ 4591958 w 11243827"/>
              <a:gd name="connsiteY186-10200" fmla="*/ 5624710 h 5641173"/>
              <a:gd name="connsiteX187-10201" fmla="*/ 4476215 w 11243827"/>
              <a:gd name="connsiteY187-10202" fmla="*/ 5628210 h 5641173"/>
              <a:gd name="connsiteX188-10203" fmla="*/ 4425193 w 11243827"/>
              <a:gd name="connsiteY188-10204" fmla="*/ 5627414 h 5641173"/>
              <a:gd name="connsiteX189-10205" fmla="*/ 4383866 w 11243827"/>
              <a:gd name="connsiteY189-10206" fmla="*/ 5626546 h 5641173"/>
              <a:gd name="connsiteX190-10207" fmla="*/ 4385596 w 11243827"/>
              <a:gd name="connsiteY190-10208" fmla="*/ 5634646 h 5641173"/>
              <a:gd name="connsiteX191-10209" fmla="*/ 4360864 w 11243827"/>
              <a:gd name="connsiteY191-10210" fmla="*/ 5641173 h 5641173"/>
              <a:gd name="connsiteX192-10211" fmla="*/ 4328321 w 11243827"/>
              <a:gd name="connsiteY192-10212" fmla="*/ 5626332 h 5641173"/>
              <a:gd name="connsiteX193-10213" fmla="*/ 4309842 w 11243827"/>
              <a:gd name="connsiteY193-10214" fmla="*/ 5626471 h 5641173"/>
              <a:gd name="connsiteX194-10215" fmla="*/ 4277424 w 11243827"/>
              <a:gd name="connsiteY194-10216" fmla="*/ 5631598 h 5641173"/>
              <a:gd name="connsiteX195-10217" fmla="*/ 4266627 w 11243827"/>
              <a:gd name="connsiteY195-10218" fmla="*/ 5633969 h 5641173"/>
              <a:gd name="connsiteX196-10219" fmla="*/ 4185525 w 11243827"/>
              <a:gd name="connsiteY196-10220" fmla="*/ 5617508 h 5641173"/>
              <a:gd name="connsiteX197-10221" fmla="*/ 4177617 w 11243827"/>
              <a:gd name="connsiteY197-10222" fmla="*/ 5610903 h 5641173"/>
              <a:gd name="connsiteX198-10223" fmla="*/ 4136948 w 11243827"/>
              <a:gd name="connsiteY198-10224" fmla="*/ 5608031 h 5641173"/>
              <a:gd name="connsiteX199-10225" fmla="*/ 4132323 w 11243827"/>
              <a:gd name="connsiteY199-10226" fmla="*/ 5609784 h 5641173"/>
              <a:gd name="connsiteX200-10227" fmla="*/ 4098620 w 11243827"/>
              <a:gd name="connsiteY200-10228" fmla="*/ 5599672 h 5641173"/>
              <a:gd name="connsiteX201-10229" fmla="*/ 3963475 w 11243827"/>
              <a:gd name="connsiteY201-10230" fmla="*/ 5581841 h 5641173"/>
              <a:gd name="connsiteX202-10231" fmla="*/ 3703613 w 11243827"/>
              <a:gd name="connsiteY202-10232" fmla="*/ 5572482 h 5641173"/>
              <a:gd name="connsiteX203-10233" fmla="*/ 3432987 w 11243827"/>
              <a:gd name="connsiteY203-10234" fmla="*/ 5545768 h 5641173"/>
              <a:gd name="connsiteX204-10235" fmla="*/ 3176381 w 11243827"/>
              <a:gd name="connsiteY204-10236" fmla="*/ 5556110 h 5641173"/>
              <a:gd name="connsiteX205-10237" fmla="*/ 2710156 w 11243827"/>
              <a:gd name="connsiteY205-10238" fmla="*/ 5527517 h 5641173"/>
              <a:gd name="connsiteX206-10239" fmla="*/ 2550206 w 11243827"/>
              <a:gd name="connsiteY206-10240" fmla="*/ 5524958 h 5641173"/>
              <a:gd name="connsiteX207-10241" fmla="*/ 2443041 w 11243827"/>
              <a:gd name="connsiteY207-10242" fmla="*/ 5523990 h 5641173"/>
              <a:gd name="connsiteX208-10243" fmla="*/ 2435613 w 11243827"/>
              <a:gd name="connsiteY208-10244" fmla="*/ 5526704 h 5641173"/>
              <a:gd name="connsiteX209-10245" fmla="*/ 2405682 w 11243827"/>
              <a:gd name="connsiteY209-10246" fmla="*/ 5528307 h 5641173"/>
              <a:gd name="connsiteX210-10247" fmla="*/ 2397487 w 11243827"/>
              <a:gd name="connsiteY210-10248" fmla="*/ 5540337 h 5641173"/>
              <a:gd name="connsiteX211-10249" fmla="*/ 2297454 w 11243827"/>
              <a:gd name="connsiteY211-10250" fmla="*/ 5550765 h 5641173"/>
              <a:gd name="connsiteX212-10251" fmla="*/ 2056700 w 11243827"/>
              <a:gd name="connsiteY212-10252" fmla="*/ 5555489 h 5641173"/>
              <a:gd name="connsiteX213-10253" fmla="*/ 1878530 w 11243827"/>
              <a:gd name="connsiteY213-10254" fmla="*/ 5535330 h 5641173"/>
              <a:gd name="connsiteX214-10255" fmla="*/ 1859292 w 11243827"/>
              <a:gd name="connsiteY214-10256" fmla="*/ 5535461 h 5641173"/>
              <a:gd name="connsiteX215-10257" fmla="*/ 1835626 w 11243827"/>
              <a:gd name="connsiteY215-10258" fmla="*/ 5533793 h 5641173"/>
              <a:gd name="connsiteX216-10259" fmla="*/ 1798939 w 11243827"/>
              <a:gd name="connsiteY216-10260" fmla="*/ 5540285 h 5641173"/>
              <a:gd name="connsiteX217-10261" fmla="*/ 1779046 w 11243827"/>
              <a:gd name="connsiteY217-10262" fmla="*/ 5549949 h 5641173"/>
              <a:gd name="connsiteX218-10263" fmla="*/ 1772421 w 11243827"/>
              <a:gd name="connsiteY218-10264" fmla="*/ 5549018 h 5641173"/>
              <a:gd name="connsiteX219-10265" fmla="*/ 1772052 w 11243827"/>
              <a:gd name="connsiteY219-10266" fmla="*/ 5545689 h 5641173"/>
              <a:gd name="connsiteX220-10267" fmla="*/ 1711543 w 11243827"/>
              <a:gd name="connsiteY220-10268" fmla="*/ 5534558 h 5641173"/>
              <a:gd name="connsiteX221-10269" fmla="*/ 1698891 w 11243827"/>
              <a:gd name="connsiteY221-10270" fmla="*/ 5513187 h 5641173"/>
              <a:gd name="connsiteX222-10271" fmla="*/ 1538763 w 11243827"/>
              <a:gd name="connsiteY222-10272" fmla="*/ 5482781 h 5641173"/>
              <a:gd name="connsiteX223-10273" fmla="*/ 1501533 w 11243827"/>
              <a:gd name="connsiteY223-10274" fmla="*/ 5467817 h 5641173"/>
              <a:gd name="connsiteX224-10275" fmla="*/ 1461266 w 11243827"/>
              <a:gd name="connsiteY224-10276" fmla="*/ 5469343 h 5641173"/>
              <a:gd name="connsiteX225-10277" fmla="*/ 1449415 w 11243827"/>
              <a:gd name="connsiteY225-10278" fmla="*/ 5460467 h 5641173"/>
              <a:gd name="connsiteX226-10279" fmla="*/ 1447454 w 11243827"/>
              <a:gd name="connsiteY226-10280" fmla="*/ 5458776 h 5641173"/>
              <a:gd name="connsiteX227-10281" fmla="*/ 1437814 w 11243827"/>
              <a:gd name="connsiteY227-10282" fmla="*/ 5455515 h 5641173"/>
              <a:gd name="connsiteX228-10283" fmla="*/ 1437334 w 11243827"/>
              <a:gd name="connsiteY228-10284" fmla="*/ 5450209 h 5641173"/>
              <a:gd name="connsiteX229-10285" fmla="*/ 1424429 w 11243827"/>
              <a:gd name="connsiteY229-10286" fmla="*/ 5442157 h 5641173"/>
              <a:gd name="connsiteX230-10287" fmla="*/ 1406063 w 11243827"/>
              <a:gd name="connsiteY230-10288" fmla="*/ 5437380 h 5641173"/>
              <a:gd name="connsiteX231-10289" fmla="*/ 1316379 w 11243827"/>
              <a:gd name="connsiteY231-10290" fmla="*/ 5419601 h 5641173"/>
              <a:gd name="connsiteX232-10291" fmla="*/ 1264090 w 11243827"/>
              <a:gd name="connsiteY232-10292" fmla="*/ 5406153 h 5641173"/>
              <a:gd name="connsiteX233-10293" fmla="*/ 1246374 w 11243827"/>
              <a:gd name="connsiteY233-10294" fmla="*/ 5396631 h 5641173"/>
              <a:gd name="connsiteX234-10295" fmla="*/ 1220190 w 11243827"/>
              <a:gd name="connsiteY234-10296" fmla="*/ 5386301 h 5641173"/>
              <a:gd name="connsiteX235-10297" fmla="*/ 1175643 w 11243827"/>
              <a:gd name="connsiteY235-10298" fmla="*/ 5364651 h 5641173"/>
              <a:gd name="connsiteX236-10299" fmla="*/ 1150342 w 11243827"/>
              <a:gd name="connsiteY236-10300" fmla="*/ 5358447 h 5641173"/>
              <a:gd name="connsiteX237-10301" fmla="*/ 1137272 w 11243827"/>
              <a:gd name="connsiteY237-10302" fmla="*/ 5351191 h 5641173"/>
              <a:gd name="connsiteX238-10303" fmla="*/ 1131268 w 11243827"/>
              <a:gd name="connsiteY238-10304" fmla="*/ 5350530 h 5641173"/>
              <a:gd name="connsiteX239-10305" fmla="*/ 1112024 w 11243827"/>
              <a:gd name="connsiteY239-10306" fmla="*/ 5345786 h 5641173"/>
              <a:gd name="connsiteX240-10307" fmla="*/ 1100870 w 11243827"/>
              <a:gd name="connsiteY240-10308" fmla="*/ 5343651 h 5641173"/>
              <a:gd name="connsiteX241-10309" fmla="*/ 1096383 w 11243827"/>
              <a:gd name="connsiteY241-10310" fmla="*/ 5343015 h 5641173"/>
              <a:gd name="connsiteX242-10311" fmla="*/ 1085571 w 11243827"/>
              <a:gd name="connsiteY242-10312" fmla="*/ 5345836 h 5641173"/>
              <a:gd name="connsiteX243-10313" fmla="*/ 1073168 w 11243827"/>
              <a:gd name="connsiteY243-10314" fmla="*/ 5341521 h 5641173"/>
              <a:gd name="connsiteX244-10315" fmla="*/ 1058039 w 11243827"/>
              <a:gd name="connsiteY244-10316" fmla="*/ 5343504 h 5641173"/>
              <a:gd name="connsiteX245-10317" fmla="*/ 1055426 w 11243827"/>
              <a:gd name="connsiteY245-10318" fmla="*/ 5339088 h 5641173"/>
              <a:gd name="connsiteX246-10319" fmla="*/ 1044738 w 11243827"/>
              <a:gd name="connsiteY246-10320" fmla="*/ 5333063 h 5641173"/>
              <a:gd name="connsiteX247-10321" fmla="*/ 1033909 w 11243827"/>
              <a:gd name="connsiteY247-10322" fmla="*/ 5335680 h 5641173"/>
              <a:gd name="connsiteX248-10323" fmla="*/ 1012649 w 11243827"/>
              <a:gd name="connsiteY248-10324" fmla="*/ 5334541 h 5641173"/>
              <a:gd name="connsiteX249-10325" fmla="*/ 1007115 w 11243827"/>
              <a:gd name="connsiteY249-10326" fmla="*/ 5332775 h 5641173"/>
              <a:gd name="connsiteX250-10327" fmla="*/ 986002 w 11243827"/>
              <a:gd name="connsiteY250-10328" fmla="*/ 5334906 h 5641173"/>
              <a:gd name="connsiteX251-10329" fmla="*/ 953418 w 11243827"/>
              <a:gd name="connsiteY251-10330" fmla="*/ 5333901 h 5641173"/>
              <a:gd name="connsiteX252-10331" fmla="*/ 916854 w 11243827"/>
              <a:gd name="connsiteY252-10332" fmla="*/ 5329435 h 5641173"/>
              <a:gd name="connsiteX253-10333" fmla="*/ 905651 w 11243827"/>
              <a:gd name="connsiteY253-10334" fmla="*/ 5332114 h 5641173"/>
              <a:gd name="connsiteX254-10335" fmla="*/ 836961 w 11243827"/>
              <a:gd name="connsiteY254-10336" fmla="*/ 5330803 h 5641173"/>
              <a:gd name="connsiteX255-10337" fmla="*/ 817627 w 11243827"/>
              <a:gd name="connsiteY255-10338" fmla="*/ 5330580 h 5641173"/>
              <a:gd name="connsiteX256-10339" fmla="*/ 801817 w 11243827"/>
              <a:gd name="connsiteY256-10340" fmla="*/ 5325937 h 5641173"/>
              <a:gd name="connsiteX257-10341" fmla="*/ 798857 w 11243827"/>
              <a:gd name="connsiteY257-10342" fmla="*/ 5320979 h 5641173"/>
              <a:gd name="connsiteX258-10343" fmla="*/ 788354 w 11243827"/>
              <a:gd name="connsiteY258-10344" fmla="*/ 5320143 h 5641173"/>
              <a:gd name="connsiteX259-10345" fmla="*/ 785726 w 11243827"/>
              <a:gd name="connsiteY259-10346" fmla="*/ 5318989 h 5641173"/>
              <a:gd name="connsiteX260-10347" fmla="*/ 770507 w 11243827"/>
              <a:gd name="connsiteY260-10348" fmla="*/ 5313309 h 5641173"/>
              <a:gd name="connsiteX261-10349" fmla="*/ 733810 w 11243827"/>
              <a:gd name="connsiteY261-10350" fmla="*/ 5324286 h 5641173"/>
              <a:gd name="connsiteX262-10351" fmla="*/ 692117 w 11243827"/>
              <a:gd name="connsiteY262-10352" fmla="*/ 5318786 h 5641173"/>
              <a:gd name="connsiteX263-10353" fmla="*/ 528894 w 11243827"/>
              <a:gd name="connsiteY263-10354" fmla="*/ 5327578 h 5641173"/>
              <a:gd name="connsiteX264-10355" fmla="*/ 507005 w 11243827"/>
              <a:gd name="connsiteY264-10356" fmla="*/ 5310149 h 5641173"/>
              <a:gd name="connsiteX265-10357" fmla="*/ 441302 w 11243827"/>
              <a:gd name="connsiteY265-10358" fmla="*/ 5307062 h 5641173"/>
              <a:gd name="connsiteX266-10359" fmla="*/ 336819 w 11243827"/>
              <a:gd name="connsiteY266-10360" fmla="*/ 5336690 h 5641173"/>
              <a:gd name="connsiteX267-10361" fmla="*/ 215763 w 11243827"/>
              <a:gd name="connsiteY267-10362" fmla="*/ 5332575 h 5641173"/>
              <a:gd name="connsiteX268-10363" fmla="*/ 205927 w 11243827"/>
              <a:gd name="connsiteY268-10364" fmla="*/ 5339672 h 5641173"/>
              <a:gd name="connsiteX269-10365" fmla="*/ 194189 w 11243827"/>
              <a:gd name="connsiteY269-10366" fmla="*/ 5343588 h 5641173"/>
              <a:gd name="connsiteX270-10367" fmla="*/ 192552 w 11243827"/>
              <a:gd name="connsiteY270-10368" fmla="*/ 5342845 h 5641173"/>
              <a:gd name="connsiteX271-10369" fmla="*/ 178320 w 11243827"/>
              <a:gd name="connsiteY271-10370" fmla="*/ 5343766 h 5641173"/>
              <a:gd name="connsiteX272-10371" fmla="*/ 175596 w 11243827"/>
              <a:gd name="connsiteY272-10372" fmla="*/ 5346411 h 5641173"/>
              <a:gd name="connsiteX273-10373" fmla="*/ 165951 w 11243827"/>
              <a:gd name="connsiteY273-10374" fmla="*/ 5347808 h 5641173"/>
              <a:gd name="connsiteX274-10375" fmla="*/ 147287 w 11243827"/>
              <a:gd name="connsiteY274-10376" fmla="*/ 5352625 h 5641173"/>
              <a:gd name="connsiteX275-10377" fmla="*/ 143484 w 11243827"/>
              <a:gd name="connsiteY275-10378" fmla="*/ 5351591 h 5641173"/>
              <a:gd name="connsiteX276-10379" fmla="*/ 114847 w 11243827"/>
              <a:gd name="connsiteY276-10380" fmla="*/ 5355844 h 5641173"/>
              <a:gd name="connsiteX277-10381" fmla="*/ 114306 w 11243827"/>
              <a:gd name="connsiteY277-10382" fmla="*/ 5354983 h 5641173"/>
              <a:gd name="connsiteX278-10383" fmla="*/ 105588 w 11243827"/>
              <a:gd name="connsiteY278-10384" fmla="*/ 5352169 h 5641173"/>
              <a:gd name="connsiteX279-10385" fmla="*/ 89264 w 11243827"/>
              <a:gd name="connsiteY279-10386" fmla="*/ 5348886 h 5641173"/>
              <a:gd name="connsiteX280-10387" fmla="*/ 49794 w 11243827"/>
              <a:gd name="connsiteY280-10388" fmla="*/ 5329950 h 5641173"/>
              <a:gd name="connsiteX281-10389" fmla="*/ 19924 w 11243827"/>
              <a:gd name="connsiteY281-10390" fmla="*/ 5334282 h 5641173"/>
              <a:gd name="connsiteX282-10391" fmla="*/ 13819 w 11243827"/>
              <a:gd name="connsiteY282-10392" fmla="*/ 5334653 h 5641173"/>
              <a:gd name="connsiteX283-10393" fmla="*/ 13657 w 11243827"/>
              <a:gd name="connsiteY283-10394" fmla="*/ 5334455 h 5641173"/>
              <a:gd name="connsiteX284-10395" fmla="*/ 7139 w 11243827"/>
              <a:gd name="connsiteY284-10396" fmla="*/ 5334438 h 5641173"/>
              <a:gd name="connsiteX285-10397" fmla="*/ 2684 w 11243827"/>
              <a:gd name="connsiteY285-10398" fmla="*/ 5335333 h 5641173"/>
              <a:gd name="connsiteX286-10399" fmla="*/ 0 w 11243827"/>
              <a:gd name="connsiteY286-10400" fmla="*/ 5335496 h 5641173"/>
              <a:gd name="connsiteX287-10401" fmla="*/ 0 w 11243827"/>
              <a:gd name="connsiteY287-10402" fmla="*/ 10592 h 5641173"/>
              <a:gd name="connsiteX288-10403" fmla="*/ 11243827 w 11243827"/>
              <a:gd name="connsiteY288-10404" fmla="*/ 0 h 5641173"/>
              <a:gd name="connsiteX0-10405" fmla="*/ 11243827 w 11243827"/>
              <a:gd name="connsiteY0-10406" fmla="*/ 0 h 5641173"/>
              <a:gd name="connsiteX1-10407" fmla="*/ 11243827 w 11243827"/>
              <a:gd name="connsiteY1-10408" fmla="*/ 1470035 h 5641173"/>
              <a:gd name="connsiteX2-10409" fmla="*/ 11243827 w 11243827"/>
              <a:gd name="connsiteY2-10410" fmla="*/ 5001571 h 5641173"/>
              <a:gd name="connsiteX3-10411" fmla="*/ 11243827 w 11243827"/>
              <a:gd name="connsiteY3-10412" fmla="*/ 5209610 h 5641173"/>
              <a:gd name="connsiteX4-10413" fmla="*/ 11240675 w 11243827"/>
              <a:gd name="connsiteY4-10414" fmla="*/ 5210442 h 5641173"/>
              <a:gd name="connsiteX5-10415" fmla="*/ 11179959 w 11243827"/>
              <a:gd name="connsiteY5-10416" fmla="*/ 5221199 h 5641173"/>
              <a:gd name="connsiteX6-10417" fmla="*/ 11105493 w 11243827"/>
              <a:gd name="connsiteY6-10418" fmla="*/ 5259905 h 5641173"/>
              <a:gd name="connsiteX7-10419" fmla="*/ 11078640 w 11243827"/>
              <a:gd name="connsiteY7-10420" fmla="*/ 5263531 h 5641173"/>
              <a:gd name="connsiteX8-10421" fmla="*/ 11079616 w 11243827"/>
              <a:gd name="connsiteY8-10422" fmla="*/ 5270380 h 5641173"/>
              <a:gd name="connsiteX9-10423" fmla="*/ 11069641 w 11243827"/>
              <a:gd name="connsiteY9-10424" fmla="*/ 5270884 h 5641173"/>
              <a:gd name="connsiteX10-10425" fmla="*/ 11047377 w 11243827"/>
              <a:gd name="connsiteY10-10426" fmla="*/ 5271051 h 5641173"/>
              <a:gd name="connsiteX11-10427" fmla="*/ 10980705 w 11243827"/>
              <a:gd name="connsiteY11-10428" fmla="*/ 5272951 h 5641173"/>
              <a:gd name="connsiteX12-10429" fmla="*/ 10962514 w 11243827"/>
              <a:gd name="connsiteY12-10430" fmla="*/ 5286084 h 5641173"/>
              <a:gd name="connsiteX13-10431" fmla="*/ 10945307 w 11243827"/>
              <a:gd name="connsiteY13-10432" fmla="*/ 5286290 h 5641173"/>
              <a:gd name="connsiteX14-10433" fmla="*/ 10845516 w 11243827"/>
              <a:gd name="connsiteY14-10434" fmla="*/ 5303894 h 5641173"/>
              <a:gd name="connsiteX15-10435" fmla="*/ 10831795 w 11243827"/>
              <a:gd name="connsiteY15-10436" fmla="*/ 5305210 h 5641173"/>
              <a:gd name="connsiteX16-10437" fmla="*/ 10824365 w 11243827"/>
              <a:gd name="connsiteY16-10438" fmla="*/ 5311111 h 5641173"/>
              <a:gd name="connsiteX17-10439" fmla="*/ 10797756 w 11243827"/>
              <a:gd name="connsiteY17-10440" fmla="*/ 5312285 h 5641173"/>
              <a:gd name="connsiteX18-10441" fmla="*/ 10796525 w 11243827"/>
              <a:gd name="connsiteY18-10442" fmla="*/ 5315645 h 5641173"/>
              <a:gd name="connsiteX19-10443" fmla="*/ 10709063 w 11243827"/>
              <a:gd name="connsiteY19-10444" fmla="*/ 5344492 h 5641173"/>
              <a:gd name="connsiteX20-10445" fmla="*/ 10694078 w 11243827"/>
              <a:gd name="connsiteY20-10446" fmla="*/ 5349258 h 5641173"/>
              <a:gd name="connsiteX21-10447" fmla="*/ 10681131 w 11243827"/>
              <a:gd name="connsiteY21-10448" fmla="*/ 5347812 h 5641173"/>
              <a:gd name="connsiteX22-10449" fmla="*/ 10609448 w 11243827"/>
              <a:gd name="connsiteY22-10450" fmla="*/ 5351931 h 5641173"/>
              <a:gd name="connsiteX23-10451" fmla="*/ 10592397 w 11243827"/>
              <a:gd name="connsiteY23-10452" fmla="*/ 5349402 h 5641173"/>
              <a:gd name="connsiteX24-10453" fmla="*/ 10585227 w 11243827"/>
              <a:gd name="connsiteY24-10454" fmla="*/ 5344063 h 5641173"/>
              <a:gd name="connsiteX25-10455" fmla="*/ 10557472 w 11243827"/>
              <a:gd name="connsiteY25-10456" fmla="*/ 5354151 h 5641173"/>
              <a:gd name="connsiteX26-10457" fmla="*/ 10514646 w 11243827"/>
              <a:gd name="connsiteY26-10458" fmla="*/ 5361064 h 5641173"/>
              <a:gd name="connsiteX27-10459" fmla="*/ 10494292 w 11243827"/>
              <a:gd name="connsiteY27-10460" fmla="*/ 5366054 h 5641173"/>
              <a:gd name="connsiteX28-10461" fmla="*/ 10477869 w 11243827"/>
              <a:gd name="connsiteY28-10462" fmla="*/ 5363025 h 5641173"/>
              <a:gd name="connsiteX29-10463" fmla="*/ 10384411 w 11243827"/>
              <a:gd name="connsiteY29-10464" fmla="*/ 5362257 h 5641173"/>
              <a:gd name="connsiteX30-10465" fmla="*/ 10362921 w 11243827"/>
              <a:gd name="connsiteY30-10466" fmla="*/ 5357444 h 5641173"/>
              <a:gd name="connsiteX31-10467" fmla="*/ 10352736 w 11243827"/>
              <a:gd name="connsiteY31-10468" fmla="*/ 5347851 h 5641173"/>
              <a:gd name="connsiteX32-10469" fmla="*/ 10344754 w 11243827"/>
              <a:gd name="connsiteY32-10470" fmla="*/ 5351272 h 5641173"/>
              <a:gd name="connsiteX33-10471" fmla="*/ 10288226 w 11243827"/>
              <a:gd name="connsiteY33-10472" fmla="*/ 5351613 h 5641173"/>
              <a:gd name="connsiteX34-10473" fmla="*/ 10251350 w 11243827"/>
              <a:gd name="connsiteY34-10474" fmla="*/ 5352711 h 5641173"/>
              <a:gd name="connsiteX35-10475" fmla="*/ 10249108 w 11243827"/>
              <a:gd name="connsiteY35-10476" fmla="*/ 5365881 h 5641173"/>
              <a:gd name="connsiteX36-10477" fmla="*/ 10216272 w 11243827"/>
              <a:gd name="connsiteY36-10478" fmla="*/ 5370573 h 5641173"/>
              <a:gd name="connsiteX37-10479" fmla="*/ 10181278 w 11243827"/>
              <a:gd name="connsiteY37-10480" fmla="*/ 5362119 h 5641173"/>
              <a:gd name="connsiteX38-10481" fmla="*/ 10140033 w 11243827"/>
              <a:gd name="connsiteY38-10482" fmla="*/ 5363304 h 5641173"/>
              <a:gd name="connsiteX39-10483" fmla="*/ 10115353 w 11243827"/>
              <a:gd name="connsiteY39-10484" fmla="*/ 5363869 h 5641173"/>
              <a:gd name="connsiteX40-10485" fmla="*/ 10050578 w 11243827"/>
              <a:gd name="connsiteY40-10486" fmla="*/ 5376153 h 5641173"/>
              <a:gd name="connsiteX41-10487" fmla="*/ 9945478 w 11243827"/>
              <a:gd name="connsiteY41-10488" fmla="*/ 5422859 h 5641173"/>
              <a:gd name="connsiteX42-10489" fmla="*/ 9912481 w 11243827"/>
              <a:gd name="connsiteY42-10490" fmla="*/ 5429477 h 5641173"/>
              <a:gd name="connsiteX43-10491" fmla="*/ 9906713 w 11243827"/>
              <a:gd name="connsiteY43-10492" fmla="*/ 5426784 h 5641173"/>
              <a:gd name="connsiteX44-10493" fmla="*/ 9742436 w 11243827"/>
              <a:gd name="connsiteY44-10494" fmla="*/ 5454834 h 5641173"/>
              <a:gd name="connsiteX45-10495" fmla="*/ 9713044 w 11243827"/>
              <a:gd name="connsiteY45-10496" fmla="*/ 5456476 h 5641173"/>
              <a:gd name="connsiteX46-10497" fmla="*/ 9691033 w 11243827"/>
              <a:gd name="connsiteY46-10498" fmla="*/ 5455451 h 5641173"/>
              <a:gd name="connsiteX47-10499" fmla="*/ 9638355 w 11243827"/>
              <a:gd name="connsiteY47-10500" fmla="*/ 5464794 h 5641173"/>
              <a:gd name="connsiteX48-10501" fmla="*/ 9552434 w 11243827"/>
              <a:gd name="connsiteY48-10502" fmla="*/ 5485280 h 5641173"/>
              <a:gd name="connsiteX49-10503" fmla="*/ 9533883 w 11243827"/>
              <a:gd name="connsiteY49-10504" fmla="*/ 5488516 h 5641173"/>
              <a:gd name="connsiteX50-10505" fmla="*/ 9516916 w 11243827"/>
              <a:gd name="connsiteY50-10506" fmla="*/ 5486828 h 5641173"/>
              <a:gd name="connsiteX51-10507" fmla="*/ 9512093 w 11243827"/>
              <a:gd name="connsiteY51-10508" fmla="*/ 5482541 h 5641173"/>
              <a:gd name="connsiteX52-10509" fmla="*/ 9501725 w 11243827"/>
              <a:gd name="connsiteY52-10510" fmla="*/ 5483603 h 5641173"/>
              <a:gd name="connsiteX53-10511" fmla="*/ 9498754 w 11243827"/>
              <a:gd name="connsiteY53-10512" fmla="*/ 5482951 h 5641173"/>
              <a:gd name="connsiteX54-10513" fmla="*/ 9481932 w 11243827"/>
              <a:gd name="connsiteY54-10514" fmla="*/ 5480151 h 5641173"/>
              <a:gd name="connsiteX55-10515" fmla="*/ 9451321 w 11243827"/>
              <a:gd name="connsiteY55-10516" fmla="*/ 5497375 h 5641173"/>
              <a:gd name="connsiteX56-10517" fmla="*/ 9409298 w 11243827"/>
              <a:gd name="connsiteY56-10518" fmla="*/ 5499478 h 5641173"/>
              <a:gd name="connsiteX57-10519" fmla="*/ 9303056 w 11243827"/>
              <a:gd name="connsiteY57-10520" fmla="*/ 5519093 h 5641173"/>
              <a:gd name="connsiteX58-10521" fmla="*/ 9229078 w 11243827"/>
              <a:gd name="connsiteY58-10522" fmla="*/ 5524154 h 5641173"/>
              <a:gd name="connsiteX59-10523" fmla="*/ 9165105 w 11243827"/>
              <a:gd name="connsiteY59-10524" fmla="*/ 5532892 h 5641173"/>
              <a:gd name="connsiteX60-10525" fmla="*/ 9077301 w 11243827"/>
              <a:gd name="connsiteY60-10526" fmla="*/ 5580356 h 5641173"/>
              <a:gd name="connsiteX61-10527" fmla="*/ 8960065 w 11243827"/>
              <a:gd name="connsiteY61-10528" fmla="*/ 5597982 h 5641173"/>
              <a:gd name="connsiteX62-10529" fmla="*/ 8953536 w 11243827"/>
              <a:gd name="connsiteY62-10530" fmla="*/ 5606638 h 5641173"/>
              <a:gd name="connsiteX63-10531" fmla="*/ 8943907 w 11243827"/>
              <a:gd name="connsiteY63-10532" fmla="*/ 5612541 h 5641173"/>
              <a:gd name="connsiteX64-10533" fmla="*/ 8942046 w 11243827"/>
              <a:gd name="connsiteY64-10534" fmla="*/ 5612112 h 5641173"/>
              <a:gd name="connsiteX65-10535" fmla="*/ 8928824 w 11243827"/>
              <a:gd name="connsiteY65-10536" fmla="*/ 5615549 h 5641173"/>
              <a:gd name="connsiteX66-10537" fmla="*/ 8927294 w 11243827"/>
              <a:gd name="connsiteY66-10538" fmla="*/ 5618607 h 5641173"/>
              <a:gd name="connsiteX67-10539" fmla="*/ 8918651 w 11243827"/>
              <a:gd name="connsiteY67-10540" fmla="*/ 5621688 h 5641173"/>
              <a:gd name="connsiteX68-10541" fmla="*/ 8902772 w 11243827"/>
              <a:gd name="connsiteY68-10542" fmla="*/ 5629703 h 5641173"/>
              <a:gd name="connsiteX69-10543" fmla="*/ 8898724 w 11243827"/>
              <a:gd name="connsiteY69-10544" fmla="*/ 5629379 h 5641173"/>
              <a:gd name="connsiteX70-10545" fmla="*/ 8873099 w 11243827"/>
              <a:gd name="connsiteY70-10546" fmla="*/ 5638628 h 5641173"/>
              <a:gd name="connsiteX71-10547" fmla="*/ 8872234 w 11243827"/>
              <a:gd name="connsiteY71-10548" fmla="*/ 5637889 h 5641173"/>
              <a:gd name="connsiteX72-10549" fmla="*/ 8862777 w 11243827"/>
              <a:gd name="connsiteY72-10550" fmla="*/ 5636711 h 5641173"/>
              <a:gd name="connsiteX73-10551" fmla="*/ 8845869 w 11243827"/>
              <a:gd name="connsiteY73-10552" fmla="*/ 5636436 h 5641173"/>
              <a:gd name="connsiteX74-10553" fmla="*/ 8800548 w 11243827"/>
              <a:gd name="connsiteY74-10554" fmla="*/ 5625084 h 5641173"/>
              <a:gd name="connsiteX75-10555" fmla="*/ 8773774 w 11243827"/>
              <a:gd name="connsiteY75-10556" fmla="*/ 5634630 h 5641173"/>
              <a:gd name="connsiteX76-10557" fmla="*/ 8698255 w 11243827"/>
              <a:gd name="connsiteY76-10558" fmla="*/ 5636083 h 5641173"/>
              <a:gd name="connsiteX77-10559" fmla="*/ 8619167 w 11243827"/>
              <a:gd name="connsiteY77-10560" fmla="*/ 5619130 h 5641173"/>
              <a:gd name="connsiteX78-10561" fmla="*/ 8539822 w 11243827"/>
              <a:gd name="connsiteY78-10562" fmla="*/ 5616905 h 5641173"/>
              <a:gd name="connsiteX79-10563" fmla="*/ 8511094 w 11243827"/>
              <a:gd name="connsiteY79-10564" fmla="*/ 5617360 h 5641173"/>
              <a:gd name="connsiteX80-10565" fmla="*/ 8459886 w 11243827"/>
              <a:gd name="connsiteY80-10566" fmla="*/ 5612612 h 5641173"/>
              <a:gd name="connsiteX81-10567" fmla="*/ 8436432 w 11243827"/>
              <a:gd name="connsiteY81-10568" fmla="*/ 5606990 h 5641173"/>
              <a:gd name="connsiteX82-10569" fmla="*/ 8435403 w 11243827"/>
              <a:gd name="connsiteY82-10570" fmla="*/ 5607336 h 5641173"/>
              <a:gd name="connsiteX83-10571" fmla="*/ 8433307 w 11243827"/>
              <a:gd name="connsiteY83-10572" fmla="*/ 5604917 h 5641173"/>
              <a:gd name="connsiteX84-10573" fmla="*/ 8428968 w 11243827"/>
              <a:gd name="connsiteY84-10574" fmla="*/ 5603796 h 5641173"/>
              <a:gd name="connsiteX85-10575" fmla="*/ 8417124 w 11243827"/>
              <a:gd name="connsiteY85-10576" fmla="*/ 5604518 h 5641173"/>
              <a:gd name="connsiteX86-10577" fmla="*/ 8412669 w 11243827"/>
              <a:gd name="connsiteY86-10578" fmla="*/ 5605413 h 5641173"/>
              <a:gd name="connsiteX87-10579" fmla="*/ 8406152 w 11243827"/>
              <a:gd name="connsiteY87-10580" fmla="*/ 5605396 h 5641173"/>
              <a:gd name="connsiteX88-10581" fmla="*/ 8405989 w 11243827"/>
              <a:gd name="connsiteY88-10582" fmla="*/ 5605197 h 5641173"/>
              <a:gd name="connsiteX89-10583" fmla="*/ 8399884 w 11243827"/>
              <a:gd name="connsiteY89-10584" fmla="*/ 5605568 h 5641173"/>
              <a:gd name="connsiteX90-10585" fmla="*/ 8370014 w 11243827"/>
              <a:gd name="connsiteY90-10586" fmla="*/ 5609900 h 5641173"/>
              <a:gd name="connsiteX91-10587" fmla="*/ 8330544 w 11243827"/>
              <a:gd name="connsiteY91-10588" fmla="*/ 5590964 h 5641173"/>
              <a:gd name="connsiteX92-10589" fmla="*/ 8314221 w 11243827"/>
              <a:gd name="connsiteY92-10590" fmla="*/ 5587682 h 5641173"/>
              <a:gd name="connsiteX93-10591" fmla="*/ 8305502 w 11243827"/>
              <a:gd name="connsiteY93-10592" fmla="*/ 5584868 h 5641173"/>
              <a:gd name="connsiteX94-10593" fmla="*/ 8304962 w 11243827"/>
              <a:gd name="connsiteY94-10594" fmla="*/ 5584007 h 5641173"/>
              <a:gd name="connsiteX95-10595" fmla="*/ 8276324 w 11243827"/>
              <a:gd name="connsiteY95-10596" fmla="*/ 5588260 h 5641173"/>
              <a:gd name="connsiteX96-10597" fmla="*/ 8272522 w 11243827"/>
              <a:gd name="connsiteY96-10598" fmla="*/ 5587226 h 5641173"/>
              <a:gd name="connsiteX97-10599" fmla="*/ 8253857 w 11243827"/>
              <a:gd name="connsiteY97-10600" fmla="*/ 5592043 h 5641173"/>
              <a:gd name="connsiteX98-10601" fmla="*/ 8244212 w 11243827"/>
              <a:gd name="connsiteY98-10602" fmla="*/ 5593439 h 5641173"/>
              <a:gd name="connsiteX99-10603" fmla="*/ 8241488 w 11243827"/>
              <a:gd name="connsiteY99-10604" fmla="*/ 5596085 h 5641173"/>
              <a:gd name="connsiteX100-10605" fmla="*/ 8227256 w 11243827"/>
              <a:gd name="connsiteY100-10606" fmla="*/ 5597005 h 5641173"/>
              <a:gd name="connsiteX101-10607" fmla="*/ 8225619 w 11243827"/>
              <a:gd name="connsiteY101-10608" fmla="*/ 5596262 h 5641173"/>
              <a:gd name="connsiteX102-10609" fmla="*/ 8213882 w 11243827"/>
              <a:gd name="connsiteY102-10610" fmla="*/ 5600179 h 5641173"/>
              <a:gd name="connsiteX103-10611" fmla="*/ 8204045 w 11243827"/>
              <a:gd name="connsiteY103-10612" fmla="*/ 5607275 h 5641173"/>
              <a:gd name="connsiteX104-10613" fmla="*/ 8082989 w 11243827"/>
              <a:gd name="connsiteY104-10614" fmla="*/ 5603160 h 5641173"/>
              <a:gd name="connsiteX105-10615" fmla="*/ 7976942 w 11243827"/>
              <a:gd name="connsiteY105-10616" fmla="*/ 5598455 h 5641173"/>
              <a:gd name="connsiteX106-10617" fmla="*/ 7950121 w 11243827"/>
              <a:gd name="connsiteY106-10618" fmla="*/ 5590893 h 5641173"/>
              <a:gd name="connsiteX107-10619" fmla="*/ 7727691 w 11243827"/>
              <a:gd name="connsiteY107-10620" fmla="*/ 5621064 h 5641173"/>
              <a:gd name="connsiteX108-10621" fmla="*/ 7685998 w 11243827"/>
              <a:gd name="connsiteY108-10622" fmla="*/ 5615564 h 5641173"/>
              <a:gd name="connsiteX109-10623" fmla="*/ 7649302 w 11243827"/>
              <a:gd name="connsiteY109-10624" fmla="*/ 5626541 h 5641173"/>
              <a:gd name="connsiteX110-10625" fmla="*/ 7634083 w 11243827"/>
              <a:gd name="connsiteY110-10626" fmla="*/ 5620862 h 5641173"/>
              <a:gd name="connsiteX111-10627" fmla="*/ 7631455 w 11243827"/>
              <a:gd name="connsiteY111-10628" fmla="*/ 5619708 h 5641173"/>
              <a:gd name="connsiteX112-10629" fmla="*/ 7620952 w 11243827"/>
              <a:gd name="connsiteY112-10630" fmla="*/ 5618872 h 5641173"/>
              <a:gd name="connsiteX113-10631" fmla="*/ 7617992 w 11243827"/>
              <a:gd name="connsiteY113-10632" fmla="*/ 5613914 h 5641173"/>
              <a:gd name="connsiteX114-10633" fmla="*/ 7602182 w 11243827"/>
              <a:gd name="connsiteY114-10634" fmla="*/ 5609271 h 5641173"/>
              <a:gd name="connsiteX115-10635" fmla="*/ 7582847 w 11243827"/>
              <a:gd name="connsiteY115-10636" fmla="*/ 5609047 h 5641173"/>
              <a:gd name="connsiteX116-10637" fmla="*/ 7514158 w 11243827"/>
              <a:gd name="connsiteY116-10638" fmla="*/ 5607737 h 5641173"/>
              <a:gd name="connsiteX117-10639" fmla="*/ 7502955 w 11243827"/>
              <a:gd name="connsiteY117-10640" fmla="*/ 5610415 h 5641173"/>
              <a:gd name="connsiteX118-10641" fmla="*/ 7466391 w 11243827"/>
              <a:gd name="connsiteY118-10642" fmla="*/ 5605949 h 5641173"/>
              <a:gd name="connsiteX119-10643" fmla="*/ 7433806 w 11243827"/>
              <a:gd name="connsiteY119-10644" fmla="*/ 5604945 h 5641173"/>
              <a:gd name="connsiteX120-10645" fmla="*/ 7412693 w 11243827"/>
              <a:gd name="connsiteY120-10646" fmla="*/ 5607075 h 5641173"/>
              <a:gd name="connsiteX121-10647" fmla="*/ 7407159 w 11243827"/>
              <a:gd name="connsiteY121-10648" fmla="*/ 5605310 h 5641173"/>
              <a:gd name="connsiteX122-10649" fmla="*/ 7385900 w 11243827"/>
              <a:gd name="connsiteY122-10650" fmla="*/ 5604171 h 5641173"/>
              <a:gd name="connsiteX123-10651" fmla="*/ 7375071 w 11243827"/>
              <a:gd name="connsiteY123-10652" fmla="*/ 5606788 h 5641173"/>
              <a:gd name="connsiteX124-10653" fmla="*/ 7364382 w 11243827"/>
              <a:gd name="connsiteY124-10654" fmla="*/ 5600762 h 5641173"/>
              <a:gd name="connsiteX125-10655" fmla="*/ 7361770 w 11243827"/>
              <a:gd name="connsiteY125-10656" fmla="*/ 5596347 h 5641173"/>
              <a:gd name="connsiteX126-10657" fmla="*/ 7346641 w 11243827"/>
              <a:gd name="connsiteY126-10658" fmla="*/ 5598329 h 5641173"/>
              <a:gd name="connsiteX127-10659" fmla="*/ 7334238 w 11243827"/>
              <a:gd name="connsiteY127-10660" fmla="*/ 5594014 h 5641173"/>
              <a:gd name="connsiteX128-10661" fmla="*/ 7323426 w 11243827"/>
              <a:gd name="connsiteY128-10662" fmla="*/ 5596835 h 5641173"/>
              <a:gd name="connsiteX129-10663" fmla="*/ 7318938 w 11243827"/>
              <a:gd name="connsiteY129-10664" fmla="*/ 5596200 h 5641173"/>
              <a:gd name="connsiteX130-10665" fmla="*/ 7307784 w 11243827"/>
              <a:gd name="connsiteY130-10666" fmla="*/ 5594065 h 5641173"/>
              <a:gd name="connsiteX131-10667" fmla="*/ 7288540 w 11243827"/>
              <a:gd name="connsiteY131-10668" fmla="*/ 5589320 h 5641173"/>
              <a:gd name="connsiteX132-10669" fmla="*/ 7282537 w 11243827"/>
              <a:gd name="connsiteY132-10670" fmla="*/ 5588660 h 5641173"/>
              <a:gd name="connsiteX133-10671" fmla="*/ 7269466 w 11243827"/>
              <a:gd name="connsiteY133-10672" fmla="*/ 5581404 h 5641173"/>
              <a:gd name="connsiteX134-10673" fmla="*/ 7244165 w 11243827"/>
              <a:gd name="connsiteY134-10674" fmla="*/ 5575200 h 5641173"/>
              <a:gd name="connsiteX135-10675" fmla="*/ 7199619 w 11243827"/>
              <a:gd name="connsiteY135-10676" fmla="*/ 5553550 h 5641173"/>
              <a:gd name="connsiteX136-10677" fmla="*/ 7173434 w 11243827"/>
              <a:gd name="connsiteY136-10678" fmla="*/ 5543219 h 5641173"/>
              <a:gd name="connsiteX137-10679" fmla="*/ 7155718 w 11243827"/>
              <a:gd name="connsiteY137-10680" fmla="*/ 5533697 h 5641173"/>
              <a:gd name="connsiteX138-10681" fmla="*/ 7103430 w 11243827"/>
              <a:gd name="connsiteY138-10682" fmla="*/ 5520249 h 5641173"/>
              <a:gd name="connsiteX139-10683" fmla="*/ 7013746 w 11243827"/>
              <a:gd name="connsiteY139-10684" fmla="*/ 5502470 h 5641173"/>
              <a:gd name="connsiteX140-10685" fmla="*/ 6995379 w 11243827"/>
              <a:gd name="connsiteY140-10686" fmla="*/ 5497693 h 5641173"/>
              <a:gd name="connsiteX141-10687" fmla="*/ 6982475 w 11243827"/>
              <a:gd name="connsiteY141-10688" fmla="*/ 5489641 h 5641173"/>
              <a:gd name="connsiteX142-10689" fmla="*/ 6981994 w 11243827"/>
              <a:gd name="connsiteY142-10690" fmla="*/ 5484335 h 5641173"/>
              <a:gd name="connsiteX143-10691" fmla="*/ 6972355 w 11243827"/>
              <a:gd name="connsiteY143-10692" fmla="*/ 5481074 h 5641173"/>
              <a:gd name="connsiteX144-10693" fmla="*/ 6970394 w 11243827"/>
              <a:gd name="connsiteY144-10694" fmla="*/ 5479383 h 5641173"/>
              <a:gd name="connsiteX145-10695" fmla="*/ 6958543 w 11243827"/>
              <a:gd name="connsiteY145-10696" fmla="*/ 5470507 h 5641173"/>
              <a:gd name="connsiteX146-10697" fmla="*/ 6918276 w 11243827"/>
              <a:gd name="connsiteY146-10698" fmla="*/ 5472034 h 5641173"/>
              <a:gd name="connsiteX147-10699" fmla="*/ 6881046 w 11243827"/>
              <a:gd name="connsiteY147-10700" fmla="*/ 5457070 h 5641173"/>
              <a:gd name="connsiteX148-10701" fmla="*/ 6752164 w 11243827"/>
              <a:gd name="connsiteY148-10702" fmla="*/ 5425021 h 5641173"/>
              <a:gd name="connsiteX149-10703" fmla="*/ 6724964 w 11243827"/>
              <a:gd name="connsiteY149-10704" fmla="*/ 5414071 h 5641173"/>
              <a:gd name="connsiteX150-10705" fmla="*/ 6683286 w 11243827"/>
              <a:gd name="connsiteY150-10706" fmla="*/ 5405383 h 5641173"/>
              <a:gd name="connsiteX151-10707" fmla="*/ 6644277 w 11243827"/>
              <a:gd name="connsiteY151-10708" fmla="*/ 5429684 h 5641173"/>
              <a:gd name="connsiteX152-10709" fmla="*/ 6532914 w 11243827"/>
              <a:gd name="connsiteY152-10710" fmla="*/ 5431205 h 5641173"/>
              <a:gd name="connsiteX153-10711" fmla="*/ 6307459 w 11243827"/>
              <a:gd name="connsiteY153-10712" fmla="*/ 5467087 h 5641173"/>
              <a:gd name="connsiteX154-10713" fmla="*/ 6196243 w 11243827"/>
              <a:gd name="connsiteY154-10714" fmla="*/ 5515042 h 5641173"/>
              <a:gd name="connsiteX155-10715" fmla="*/ 6099124 w 11243827"/>
              <a:gd name="connsiteY155-10716" fmla="*/ 5516848 h 5641173"/>
              <a:gd name="connsiteX156-10717" fmla="*/ 6016077 w 11243827"/>
              <a:gd name="connsiteY156-10718" fmla="*/ 5528642 h 5641173"/>
              <a:gd name="connsiteX157-10719" fmla="*/ 6004389 w 11243827"/>
              <a:gd name="connsiteY157-10720" fmla="*/ 5531206 h 5641173"/>
              <a:gd name="connsiteX158-10721" fmla="*/ 5933945 w 11243827"/>
              <a:gd name="connsiteY158-10722" fmla="*/ 5538840 h 5641173"/>
              <a:gd name="connsiteX159-10723" fmla="*/ 5883936 w 11243827"/>
              <a:gd name="connsiteY159-10724" fmla="*/ 5553807 h 5641173"/>
              <a:gd name="connsiteX160-10725" fmla="*/ 5798331 w 11243827"/>
              <a:gd name="connsiteY160-10726" fmla="*/ 5564248 h 5641173"/>
              <a:gd name="connsiteX161-10727" fmla="*/ 5712738 w 11243827"/>
              <a:gd name="connsiteY161-10728" fmla="*/ 5573120 h 5641173"/>
              <a:gd name="connsiteX162-10729" fmla="*/ 5681342 w 11243827"/>
              <a:gd name="connsiteY162-10730" fmla="*/ 5575621 h 5641173"/>
              <a:gd name="connsiteX163-10731" fmla="*/ 5627167 w 11243827"/>
              <a:gd name="connsiteY163-10732" fmla="*/ 5583215 h 5641173"/>
              <a:gd name="connsiteX164-10733" fmla="*/ 5591414 w 11243827"/>
              <a:gd name="connsiteY164-10734" fmla="*/ 5587695 h 5641173"/>
              <a:gd name="connsiteX165-10735" fmla="*/ 5583028 w 11243827"/>
              <a:gd name="connsiteY165-10736" fmla="*/ 5580877 h 5641173"/>
              <a:gd name="connsiteX166-10737" fmla="*/ 5549426 w 11243827"/>
              <a:gd name="connsiteY166-10738" fmla="*/ 5582858 h 5641173"/>
              <a:gd name="connsiteX167-10739" fmla="*/ 5519999 w 11243827"/>
              <a:gd name="connsiteY167-10740" fmla="*/ 5592246 h 5641173"/>
              <a:gd name="connsiteX168-10741" fmla="*/ 5480028 w 11243827"/>
              <a:gd name="connsiteY168-10742" fmla="*/ 5597282 h 5641173"/>
              <a:gd name="connsiteX169-10743" fmla="*/ 5456175 w 11243827"/>
              <a:gd name="connsiteY169-10744" fmla="*/ 5600371 h 5641173"/>
              <a:gd name="connsiteX170-10745" fmla="*/ 5388463 w 11243827"/>
              <a:gd name="connsiteY170-10746" fmla="*/ 5602638 h 5641173"/>
              <a:gd name="connsiteX171-10747" fmla="*/ 5265898 w 11243827"/>
              <a:gd name="connsiteY171-10748" fmla="*/ 5591830 h 5641173"/>
              <a:gd name="connsiteX172-10749" fmla="*/ 5231231 w 11243827"/>
              <a:gd name="connsiteY172-10750" fmla="*/ 5592790 h 5641173"/>
              <a:gd name="connsiteX173-10751" fmla="*/ 5226996 w 11243827"/>
              <a:gd name="connsiteY173-10752" fmla="*/ 5595040 h 5641173"/>
              <a:gd name="connsiteX174-10753" fmla="*/ 5175988 w 11243827"/>
              <a:gd name="connsiteY174-10754" fmla="*/ 5588131 h 5641173"/>
              <a:gd name="connsiteX175-10755" fmla="*/ 5107470 w 11243827"/>
              <a:gd name="connsiteY175-10756" fmla="*/ 5594771 h 5641173"/>
              <a:gd name="connsiteX176-10757" fmla="*/ 5027868 w 11243827"/>
              <a:gd name="connsiteY176-10758" fmla="*/ 5605624 h 5641173"/>
              <a:gd name="connsiteX177-10759" fmla="*/ 5007324 w 11243827"/>
              <a:gd name="connsiteY177-10760" fmla="*/ 5609209 h 5641173"/>
              <a:gd name="connsiteX178-10761" fmla="*/ 4952559 w 11243827"/>
              <a:gd name="connsiteY178-10762" fmla="*/ 5611402 h 5641173"/>
              <a:gd name="connsiteX179-10763" fmla="*/ 4826081 w 11243827"/>
              <a:gd name="connsiteY179-10764" fmla="*/ 5616191 h 5641173"/>
              <a:gd name="connsiteX180-10765" fmla="*/ 4823501 w 11243827"/>
              <a:gd name="connsiteY180-10766" fmla="*/ 5619174 h 5641173"/>
              <a:gd name="connsiteX181-10767" fmla="*/ 4813093 w 11243827"/>
              <a:gd name="connsiteY181-10768" fmla="*/ 5620026 h 5641173"/>
              <a:gd name="connsiteX182-10769" fmla="*/ 4810563 w 11243827"/>
              <a:gd name="connsiteY182-10770" fmla="*/ 5620787 h 5641173"/>
              <a:gd name="connsiteX183-10771" fmla="*/ 4795818 w 11243827"/>
              <a:gd name="connsiteY183-10772" fmla="*/ 5624618 h 5641173"/>
              <a:gd name="connsiteX184-10773" fmla="*/ 4758404 w 11243827"/>
              <a:gd name="connsiteY184-10774" fmla="*/ 5619510 h 5641173"/>
              <a:gd name="connsiteX185-10775" fmla="*/ 4717254 w 11243827"/>
              <a:gd name="connsiteY185-10776" fmla="*/ 5624155 h 5641173"/>
              <a:gd name="connsiteX186-10777" fmla="*/ 4591958 w 11243827"/>
              <a:gd name="connsiteY186-10778" fmla="*/ 5624710 h 5641173"/>
              <a:gd name="connsiteX187-10779" fmla="*/ 4476215 w 11243827"/>
              <a:gd name="connsiteY187-10780" fmla="*/ 5628210 h 5641173"/>
              <a:gd name="connsiteX188-10781" fmla="*/ 4425193 w 11243827"/>
              <a:gd name="connsiteY188-10782" fmla="*/ 5627414 h 5641173"/>
              <a:gd name="connsiteX189-10783" fmla="*/ 4383866 w 11243827"/>
              <a:gd name="connsiteY189-10784" fmla="*/ 5626546 h 5641173"/>
              <a:gd name="connsiteX190-10785" fmla="*/ 4385596 w 11243827"/>
              <a:gd name="connsiteY190-10786" fmla="*/ 5634646 h 5641173"/>
              <a:gd name="connsiteX191-10787" fmla="*/ 4360864 w 11243827"/>
              <a:gd name="connsiteY191-10788" fmla="*/ 5641173 h 5641173"/>
              <a:gd name="connsiteX192-10789" fmla="*/ 4328321 w 11243827"/>
              <a:gd name="connsiteY192-10790" fmla="*/ 5626332 h 5641173"/>
              <a:gd name="connsiteX193-10791" fmla="*/ 4309842 w 11243827"/>
              <a:gd name="connsiteY193-10792" fmla="*/ 5626471 h 5641173"/>
              <a:gd name="connsiteX194-10793" fmla="*/ 4277424 w 11243827"/>
              <a:gd name="connsiteY194-10794" fmla="*/ 5631598 h 5641173"/>
              <a:gd name="connsiteX195-10795" fmla="*/ 4266627 w 11243827"/>
              <a:gd name="connsiteY195-10796" fmla="*/ 5633969 h 5641173"/>
              <a:gd name="connsiteX196-10797" fmla="*/ 4185525 w 11243827"/>
              <a:gd name="connsiteY196-10798" fmla="*/ 5617508 h 5641173"/>
              <a:gd name="connsiteX197-10799" fmla="*/ 4177617 w 11243827"/>
              <a:gd name="connsiteY197-10800" fmla="*/ 5610903 h 5641173"/>
              <a:gd name="connsiteX198-10801" fmla="*/ 4136948 w 11243827"/>
              <a:gd name="connsiteY198-10802" fmla="*/ 5608031 h 5641173"/>
              <a:gd name="connsiteX199-10803" fmla="*/ 4132323 w 11243827"/>
              <a:gd name="connsiteY199-10804" fmla="*/ 5609784 h 5641173"/>
              <a:gd name="connsiteX200-10805" fmla="*/ 4098620 w 11243827"/>
              <a:gd name="connsiteY200-10806" fmla="*/ 5599672 h 5641173"/>
              <a:gd name="connsiteX201-10807" fmla="*/ 3963475 w 11243827"/>
              <a:gd name="connsiteY201-10808" fmla="*/ 5581841 h 5641173"/>
              <a:gd name="connsiteX202-10809" fmla="*/ 3703613 w 11243827"/>
              <a:gd name="connsiteY202-10810" fmla="*/ 5572482 h 5641173"/>
              <a:gd name="connsiteX203-10811" fmla="*/ 3432987 w 11243827"/>
              <a:gd name="connsiteY203-10812" fmla="*/ 5545768 h 5641173"/>
              <a:gd name="connsiteX204-10813" fmla="*/ 3176381 w 11243827"/>
              <a:gd name="connsiteY204-10814" fmla="*/ 5556110 h 5641173"/>
              <a:gd name="connsiteX205-10815" fmla="*/ 2710156 w 11243827"/>
              <a:gd name="connsiteY205-10816" fmla="*/ 5527517 h 5641173"/>
              <a:gd name="connsiteX206-10817" fmla="*/ 2550206 w 11243827"/>
              <a:gd name="connsiteY206-10818" fmla="*/ 5524958 h 5641173"/>
              <a:gd name="connsiteX207-10819" fmla="*/ 2443041 w 11243827"/>
              <a:gd name="connsiteY207-10820" fmla="*/ 5523990 h 5641173"/>
              <a:gd name="connsiteX208-10821" fmla="*/ 2435613 w 11243827"/>
              <a:gd name="connsiteY208-10822" fmla="*/ 5526704 h 5641173"/>
              <a:gd name="connsiteX209-10823" fmla="*/ 2405682 w 11243827"/>
              <a:gd name="connsiteY209-10824" fmla="*/ 5528307 h 5641173"/>
              <a:gd name="connsiteX210-10825" fmla="*/ 2397487 w 11243827"/>
              <a:gd name="connsiteY210-10826" fmla="*/ 5540337 h 5641173"/>
              <a:gd name="connsiteX211-10827" fmla="*/ 2297454 w 11243827"/>
              <a:gd name="connsiteY211-10828" fmla="*/ 5550765 h 5641173"/>
              <a:gd name="connsiteX212-10829" fmla="*/ 2056700 w 11243827"/>
              <a:gd name="connsiteY212-10830" fmla="*/ 5555489 h 5641173"/>
              <a:gd name="connsiteX213-10831" fmla="*/ 1878530 w 11243827"/>
              <a:gd name="connsiteY213-10832" fmla="*/ 5535330 h 5641173"/>
              <a:gd name="connsiteX214-10833" fmla="*/ 1859292 w 11243827"/>
              <a:gd name="connsiteY214-10834" fmla="*/ 5535461 h 5641173"/>
              <a:gd name="connsiteX215-10835" fmla="*/ 1835626 w 11243827"/>
              <a:gd name="connsiteY215-10836" fmla="*/ 5533793 h 5641173"/>
              <a:gd name="connsiteX216-10837" fmla="*/ 1798939 w 11243827"/>
              <a:gd name="connsiteY216-10838" fmla="*/ 5540285 h 5641173"/>
              <a:gd name="connsiteX217-10839" fmla="*/ 1779046 w 11243827"/>
              <a:gd name="connsiteY217-10840" fmla="*/ 5549949 h 5641173"/>
              <a:gd name="connsiteX218-10841" fmla="*/ 1772421 w 11243827"/>
              <a:gd name="connsiteY218-10842" fmla="*/ 5549018 h 5641173"/>
              <a:gd name="connsiteX219-10843" fmla="*/ 1772052 w 11243827"/>
              <a:gd name="connsiteY219-10844" fmla="*/ 5545689 h 5641173"/>
              <a:gd name="connsiteX220-10845" fmla="*/ 1711543 w 11243827"/>
              <a:gd name="connsiteY220-10846" fmla="*/ 5534558 h 5641173"/>
              <a:gd name="connsiteX221-10847" fmla="*/ 1631462 w 11243827"/>
              <a:gd name="connsiteY221-10848" fmla="*/ 5491807 h 5641173"/>
              <a:gd name="connsiteX222-10849" fmla="*/ 1538763 w 11243827"/>
              <a:gd name="connsiteY222-10850" fmla="*/ 5482781 h 5641173"/>
              <a:gd name="connsiteX223-10851" fmla="*/ 1501533 w 11243827"/>
              <a:gd name="connsiteY223-10852" fmla="*/ 5467817 h 5641173"/>
              <a:gd name="connsiteX224-10853" fmla="*/ 1461266 w 11243827"/>
              <a:gd name="connsiteY224-10854" fmla="*/ 5469343 h 5641173"/>
              <a:gd name="connsiteX225-10855" fmla="*/ 1449415 w 11243827"/>
              <a:gd name="connsiteY225-10856" fmla="*/ 5460467 h 5641173"/>
              <a:gd name="connsiteX226-10857" fmla="*/ 1447454 w 11243827"/>
              <a:gd name="connsiteY226-10858" fmla="*/ 5458776 h 5641173"/>
              <a:gd name="connsiteX227-10859" fmla="*/ 1437814 w 11243827"/>
              <a:gd name="connsiteY227-10860" fmla="*/ 5455515 h 5641173"/>
              <a:gd name="connsiteX228-10861" fmla="*/ 1437334 w 11243827"/>
              <a:gd name="connsiteY228-10862" fmla="*/ 5450209 h 5641173"/>
              <a:gd name="connsiteX229-10863" fmla="*/ 1424429 w 11243827"/>
              <a:gd name="connsiteY229-10864" fmla="*/ 5442157 h 5641173"/>
              <a:gd name="connsiteX230-10865" fmla="*/ 1406063 w 11243827"/>
              <a:gd name="connsiteY230-10866" fmla="*/ 5437380 h 5641173"/>
              <a:gd name="connsiteX231-10867" fmla="*/ 1316379 w 11243827"/>
              <a:gd name="connsiteY231-10868" fmla="*/ 5419601 h 5641173"/>
              <a:gd name="connsiteX232-10869" fmla="*/ 1264090 w 11243827"/>
              <a:gd name="connsiteY232-10870" fmla="*/ 5406153 h 5641173"/>
              <a:gd name="connsiteX233-10871" fmla="*/ 1246374 w 11243827"/>
              <a:gd name="connsiteY233-10872" fmla="*/ 5396631 h 5641173"/>
              <a:gd name="connsiteX234-10873" fmla="*/ 1220190 w 11243827"/>
              <a:gd name="connsiteY234-10874" fmla="*/ 5386301 h 5641173"/>
              <a:gd name="connsiteX235-10875" fmla="*/ 1175643 w 11243827"/>
              <a:gd name="connsiteY235-10876" fmla="*/ 5364651 h 5641173"/>
              <a:gd name="connsiteX236-10877" fmla="*/ 1150342 w 11243827"/>
              <a:gd name="connsiteY236-10878" fmla="*/ 5358447 h 5641173"/>
              <a:gd name="connsiteX237-10879" fmla="*/ 1137272 w 11243827"/>
              <a:gd name="connsiteY237-10880" fmla="*/ 5351191 h 5641173"/>
              <a:gd name="connsiteX238-10881" fmla="*/ 1131268 w 11243827"/>
              <a:gd name="connsiteY238-10882" fmla="*/ 5350530 h 5641173"/>
              <a:gd name="connsiteX239-10883" fmla="*/ 1112024 w 11243827"/>
              <a:gd name="connsiteY239-10884" fmla="*/ 5345786 h 5641173"/>
              <a:gd name="connsiteX240-10885" fmla="*/ 1100870 w 11243827"/>
              <a:gd name="connsiteY240-10886" fmla="*/ 5343651 h 5641173"/>
              <a:gd name="connsiteX241-10887" fmla="*/ 1096383 w 11243827"/>
              <a:gd name="connsiteY241-10888" fmla="*/ 5343015 h 5641173"/>
              <a:gd name="connsiteX242-10889" fmla="*/ 1085571 w 11243827"/>
              <a:gd name="connsiteY242-10890" fmla="*/ 5345836 h 5641173"/>
              <a:gd name="connsiteX243-10891" fmla="*/ 1073168 w 11243827"/>
              <a:gd name="connsiteY243-10892" fmla="*/ 5341521 h 5641173"/>
              <a:gd name="connsiteX244-10893" fmla="*/ 1058039 w 11243827"/>
              <a:gd name="connsiteY244-10894" fmla="*/ 5343504 h 5641173"/>
              <a:gd name="connsiteX245-10895" fmla="*/ 1055426 w 11243827"/>
              <a:gd name="connsiteY245-10896" fmla="*/ 5339088 h 5641173"/>
              <a:gd name="connsiteX246-10897" fmla="*/ 1044738 w 11243827"/>
              <a:gd name="connsiteY246-10898" fmla="*/ 5333063 h 5641173"/>
              <a:gd name="connsiteX247-10899" fmla="*/ 1033909 w 11243827"/>
              <a:gd name="connsiteY247-10900" fmla="*/ 5335680 h 5641173"/>
              <a:gd name="connsiteX248-10901" fmla="*/ 1012649 w 11243827"/>
              <a:gd name="connsiteY248-10902" fmla="*/ 5334541 h 5641173"/>
              <a:gd name="connsiteX249-10903" fmla="*/ 1007115 w 11243827"/>
              <a:gd name="connsiteY249-10904" fmla="*/ 5332775 h 5641173"/>
              <a:gd name="connsiteX250-10905" fmla="*/ 986002 w 11243827"/>
              <a:gd name="connsiteY250-10906" fmla="*/ 5334906 h 5641173"/>
              <a:gd name="connsiteX251-10907" fmla="*/ 953418 w 11243827"/>
              <a:gd name="connsiteY251-10908" fmla="*/ 5333901 h 5641173"/>
              <a:gd name="connsiteX252-10909" fmla="*/ 916854 w 11243827"/>
              <a:gd name="connsiteY252-10910" fmla="*/ 5329435 h 5641173"/>
              <a:gd name="connsiteX253-10911" fmla="*/ 905651 w 11243827"/>
              <a:gd name="connsiteY253-10912" fmla="*/ 5332114 h 5641173"/>
              <a:gd name="connsiteX254-10913" fmla="*/ 836961 w 11243827"/>
              <a:gd name="connsiteY254-10914" fmla="*/ 5330803 h 5641173"/>
              <a:gd name="connsiteX255-10915" fmla="*/ 817627 w 11243827"/>
              <a:gd name="connsiteY255-10916" fmla="*/ 5330580 h 5641173"/>
              <a:gd name="connsiteX256-10917" fmla="*/ 801817 w 11243827"/>
              <a:gd name="connsiteY256-10918" fmla="*/ 5325937 h 5641173"/>
              <a:gd name="connsiteX257-10919" fmla="*/ 798857 w 11243827"/>
              <a:gd name="connsiteY257-10920" fmla="*/ 5320979 h 5641173"/>
              <a:gd name="connsiteX258-10921" fmla="*/ 788354 w 11243827"/>
              <a:gd name="connsiteY258-10922" fmla="*/ 5320143 h 5641173"/>
              <a:gd name="connsiteX259-10923" fmla="*/ 785726 w 11243827"/>
              <a:gd name="connsiteY259-10924" fmla="*/ 5318989 h 5641173"/>
              <a:gd name="connsiteX260-10925" fmla="*/ 770507 w 11243827"/>
              <a:gd name="connsiteY260-10926" fmla="*/ 5313309 h 5641173"/>
              <a:gd name="connsiteX261-10927" fmla="*/ 733810 w 11243827"/>
              <a:gd name="connsiteY261-10928" fmla="*/ 5324286 h 5641173"/>
              <a:gd name="connsiteX262-10929" fmla="*/ 692117 w 11243827"/>
              <a:gd name="connsiteY262-10930" fmla="*/ 5318786 h 5641173"/>
              <a:gd name="connsiteX263-10931" fmla="*/ 528894 w 11243827"/>
              <a:gd name="connsiteY263-10932" fmla="*/ 5327578 h 5641173"/>
              <a:gd name="connsiteX264-10933" fmla="*/ 507005 w 11243827"/>
              <a:gd name="connsiteY264-10934" fmla="*/ 5310149 h 5641173"/>
              <a:gd name="connsiteX265-10935" fmla="*/ 441302 w 11243827"/>
              <a:gd name="connsiteY265-10936" fmla="*/ 5307062 h 5641173"/>
              <a:gd name="connsiteX266-10937" fmla="*/ 336819 w 11243827"/>
              <a:gd name="connsiteY266-10938" fmla="*/ 5336690 h 5641173"/>
              <a:gd name="connsiteX267-10939" fmla="*/ 215763 w 11243827"/>
              <a:gd name="connsiteY267-10940" fmla="*/ 5332575 h 5641173"/>
              <a:gd name="connsiteX268-10941" fmla="*/ 205927 w 11243827"/>
              <a:gd name="connsiteY268-10942" fmla="*/ 5339672 h 5641173"/>
              <a:gd name="connsiteX269-10943" fmla="*/ 194189 w 11243827"/>
              <a:gd name="connsiteY269-10944" fmla="*/ 5343588 h 5641173"/>
              <a:gd name="connsiteX270-10945" fmla="*/ 192552 w 11243827"/>
              <a:gd name="connsiteY270-10946" fmla="*/ 5342845 h 5641173"/>
              <a:gd name="connsiteX271-10947" fmla="*/ 178320 w 11243827"/>
              <a:gd name="connsiteY271-10948" fmla="*/ 5343766 h 5641173"/>
              <a:gd name="connsiteX272-10949" fmla="*/ 175596 w 11243827"/>
              <a:gd name="connsiteY272-10950" fmla="*/ 5346411 h 5641173"/>
              <a:gd name="connsiteX273-10951" fmla="*/ 165951 w 11243827"/>
              <a:gd name="connsiteY273-10952" fmla="*/ 5347808 h 5641173"/>
              <a:gd name="connsiteX274-10953" fmla="*/ 147287 w 11243827"/>
              <a:gd name="connsiteY274-10954" fmla="*/ 5352625 h 5641173"/>
              <a:gd name="connsiteX275-10955" fmla="*/ 143484 w 11243827"/>
              <a:gd name="connsiteY275-10956" fmla="*/ 5351591 h 5641173"/>
              <a:gd name="connsiteX276-10957" fmla="*/ 114847 w 11243827"/>
              <a:gd name="connsiteY276-10958" fmla="*/ 5355844 h 5641173"/>
              <a:gd name="connsiteX277-10959" fmla="*/ 114306 w 11243827"/>
              <a:gd name="connsiteY277-10960" fmla="*/ 5354983 h 5641173"/>
              <a:gd name="connsiteX278-10961" fmla="*/ 105588 w 11243827"/>
              <a:gd name="connsiteY278-10962" fmla="*/ 5352169 h 5641173"/>
              <a:gd name="connsiteX279-10963" fmla="*/ 89264 w 11243827"/>
              <a:gd name="connsiteY279-10964" fmla="*/ 5348886 h 5641173"/>
              <a:gd name="connsiteX280-10965" fmla="*/ 49794 w 11243827"/>
              <a:gd name="connsiteY280-10966" fmla="*/ 5329950 h 5641173"/>
              <a:gd name="connsiteX281-10967" fmla="*/ 19924 w 11243827"/>
              <a:gd name="connsiteY281-10968" fmla="*/ 5334282 h 5641173"/>
              <a:gd name="connsiteX282-10969" fmla="*/ 13819 w 11243827"/>
              <a:gd name="connsiteY282-10970" fmla="*/ 5334653 h 5641173"/>
              <a:gd name="connsiteX283-10971" fmla="*/ 13657 w 11243827"/>
              <a:gd name="connsiteY283-10972" fmla="*/ 5334455 h 5641173"/>
              <a:gd name="connsiteX284-10973" fmla="*/ 7139 w 11243827"/>
              <a:gd name="connsiteY284-10974" fmla="*/ 5334438 h 5641173"/>
              <a:gd name="connsiteX285-10975" fmla="*/ 2684 w 11243827"/>
              <a:gd name="connsiteY285-10976" fmla="*/ 5335333 h 5641173"/>
              <a:gd name="connsiteX286-10977" fmla="*/ 0 w 11243827"/>
              <a:gd name="connsiteY286-10978" fmla="*/ 5335496 h 5641173"/>
              <a:gd name="connsiteX287-10979" fmla="*/ 0 w 11243827"/>
              <a:gd name="connsiteY287-10980" fmla="*/ 10592 h 5641173"/>
              <a:gd name="connsiteX288-10981" fmla="*/ 11243827 w 11243827"/>
              <a:gd name="connsiteY288-10982" fmla="*/ 0 h 5641173"/>
              <a:gd name="connsiteX0-10983" fmla="*/ 11243827 w 11243827"/>
              <a:gd name="connsiteY0-10984" fmla="*/ 0 h 5641173"/>
              <a:gd name="connsiteX1-10985" fmla="*/ 11243827 w 11243827"/>
              <a:gd name="connsiteY1-10986" fmla="*/ 1470035 h 5641173"/>
              <a:gd name="connsiteX2-10987" fmla="*/ 11243827 w 11243827"/>
              <a:gd name="connsiteY2-10988" fmla="*/ 5001571 h 5641173"/>
              <a:gd name="connsiteX3-10989" fmla="*/ 11243827 w 11243827"/>
              <a:gd name="connsiteY3-10990" fmla="*/ 5209610 h 5641173"/>
              <a:gd name="connsiteX4-10991" fmla="*/ 11240675 w 11243827"/>
              <a:gd name="connsiteY4-10992" fmla="*/ 5210442 h 5641173"/>
              <a:gd name="connsiteX5-10993" fmla="*/ 11179959 w 11243827"/>
              <a:gd name="connsiteY5-10994" fmla="*/ 5221199 h 5641173"/>
              <a:gd name="connsiteX6-10995" fmla="*/ 11105493 w 11243827"/>
              <a:gd name="connsiteY6-10996" fmla="*/ 5259905 h 5641173"/>
              <a:gd name="connsiteX7-10997" fmla="*/ 11078640 w 11243827"/>
              <a:gd name="connsiteY7-10998" fmla="*/ 5263531 h 5641173"/>
              <a:gd name="connsiteX8-10999" fmla="*/ 11079616 w 11243827"/>
              <a:gd name="connsiteY8-11000" fmla="*/ 5270380 h 5641173"/>
              <a:gd name="connsiteX9-11001" fmla="*/ 11069641 w 11243827"/>
              <a:gd name="connsiteY9-11002" fmla="*/ 5270884 h 5641173"/>
              <a:gd name="connsiteX10-11003" fmla="*/ 11047377 w 11243827"/>
              <a:gd name="connsiteY10-11004" fmla="*/ 5271051 h 5641173"/>
              <a:gd name="connsiteX11-11005" fmla="*/ 10980705 w 11243827"/>
              <a:gd name="connsiteY11-11006" fmla="*/ 5272951 h 5641173"/>
              <a:gd name="connsiteX12-11007" fmla="*/ 10962514 w 11243827"/>
              <a:gd name="connsiteY12-11008" fmla="*/ 5286084 h 5641173"/>
              <a:gd name="connsiteX13-11009" fmla="*/ 10945307 w 11243827"/>
              <a:gd name="connsiteY13-11010" fmla="*/ 5286290 h 5641173"/>
              <a:gd name="connsiteX14-11011" fmla="*/ 10845516 w 11243827"/>
              <a:gd name="connsiteY14-11012" fmla="*/ 5303894 h 5641173"/>
              <a:gd name="connsiteX15-11013" fmla="*/ 10831795 w 11243827"/>
              <a:gd name="connsiteY15-11014" fmla="*/ 5305210 h 5641173"/>
              <a:gd name="connsiteX16-11015" fmla="*/ 10824365 w 11243827"/>
              <a:gd name="connsiteY16-11016" fmla="*/ 5311111 h 5641173"/>
              <a:gd name="connsiteX17-11017" fmla="*/ 10797756 w 11243827"/>
              <a:gd name="connsiteY17-11018" fmla="*/ 5312285 h 5641173"/>
              <a:gd name="connsiteX18-11019" fmla="*/ 10796525 w 11243827"/>
              <a:gd name="connsiteY18-11020" fmla="*/ 5315645 h 5641173"/>
              <a:gd name="connsiteX19-11021" fmla="*/ 10709063 w 11243827"/>
              <a:gd name="connsiteY19-11022" fmla="*/ 5344492 h 5641173"/>
              <a:gd name="connsiteX20-11023" fmla="*/ 10694078 w 11243827"/>
              <a:gd name="connsiteY20-11024" fmla="*/ 5349258 h 5641173"/>
              <a:gd name="connsiteX21-11025" fmla="*/ 10681131 w 11243827"/>
              <a:gd name="connsiteY21-11026" fmla="*/ 5347812 h 5641173"/>
              <a:gd name="connsiteX22-11027" fmla="*/ 10609448 w 11243827"/>
              <a:gd name="connsiteY22-11028" fmla="*/ 5351931 h 5641173"/>
              <a:gd name="connsiteX23-11029" fmla="*/ 10592397 w 11243827"/>
              <a:gd name="connsiteY23-11030" fmla="*/ 5349402 h 5641173"/>
              <a:gd name="connsiteX24-11031" fmla="*/ 10585227 w 11243827"/>
              <a:gd name="connsiteY24-11032" fmla="*/ 5344063 h 5641173"/>
              <a:gd name="connsiteX25-11033" fmla="*/ 10557472 w 11243827"/>
              <a:gd name="connsiteY25-11034" fmla="*/ 5354151 h 5641173"/>
              <a:gd name="connsiteX26-11035" fmla="*/ 10514646 w 11243827"/>
              <a:gd name="connsiteY26-11036" fmla="*/ 5361064 h 5641173"/>
              <a:gd name="connsiteX27-11037" fmla="*/ 10494292 w 11243827"/>
              <a:gd name="connsiteY27-11038" fmla="*/ 5366054 h 5641173"/>
              <a:gd name="connsiteX28-11039" fmla="*/ 10477869 w 11243827"/>
              <a:gd name="connsiteY28-11040" fmla="*/ 5363025 h 5641173"/>
              <a:gd name="connsiteX29-11041" fmla="*/ 10384411 w 11243827"/>
              <a:gd name="connsiteY29-11042" fmla="*/ 5362257 h 5641173"/>
              <a:gd name="connsiteX30-11043" fmla="*/ 10362921 w 11243827"/>
              <a:gd name="connsiteY30-11044" fmla="*/ 5357444 h 5641173"/>
              <a:gd name="connsiteX31-11045" fmla="*/ 10352736 w 11243827"/>
              <a:gd name="connsiteY31-11046" fmla="*/ 5347851 h 5641173"/>
              <a:gd name="connsiteX32-11047" fmla="*/ 10344754 w 11243827"/>
              <a:gd name="connsiteY32-11048" fmla="*/ 5351272 h 5641173"/>
              <a:gd name="connsiteX33-11049" fmla="*/ 10288226 w 11243827"/>
              <a:gd name="connsiteY33-11050" fmla="*/ 5351613 h 5641173"/>
              <a:gd name="connsiteX34-11051" fmla="*/ 10251350 w 11243827"/>
              <a:gd name="connsiteY34-11052" fmla="*/ 5352711 h 5641173"/>
              <a:gd name="connsiteX35-11053" fmla="*/ 10249108 w 11243827"/>
              <a:gd name="connsiteY35-11054" fmla="*/ 5365881 h 5641173"/>
              <a:gd name="connsiteX36-11055" fmla="*/ 10216272 w 11243827"/>
              <a:gd name="connsiteY36-11056" fmla="*/ 5370573 h 5641173"/>
              <a:gd name="connsiteX37-11057" fmla="*/ 10181278 w 11243827"/>
              <a:gd name="connsiteY37-11058" fmla="*/ 5362119 h 5641173"/>
              <a:gd name="connsiteX38-11059" fmla="*/ 10140033 w 11243827"/>
              <a:gd name="connsiteY38-11060" fmla="*/ 5363304 h 5641173"/>
              <a:gd name="connsiteX39-11061" fmla="*/ 10115353 w 11243827"/>
              <a:gd name="connsiteY39-11062" fmla="*/ 5363869 h 5641173"/>
              <a:gd name="connsiteX40-11063" fmla="*/ 10050578 w 11243827"/>
              <a:gd name="connsiteY40-11064" fmla="*/ 5376153 h 5641173"/>
              <a:gd name="connsiteX41-11065" fmla="*/ 9945478 w 11243827"/>
              <a:gd name="connsiteY41-11066" fmla="*/ 5422859 h 5641173"/>
              <a:gd name="connsiteX42-11067" fmla="*/ 9912481 w 11243827"/>
              <a:gd name="connsiteY42-11068" fmla="*/ 5429477 h 5641173"/>
              <a:gd name="connsiteX43-11069" fmla="*/ 9906713 w 11243827"/>
              <a:gd name="connsiteY43-11070" fmla="*/ 5426784 h 5641173"/>
              <a:gd name="connsiteX44-11071" fmla="*/ 9742436 w 11243827"/>
              <a:gd name="connsiteY44-11072" fmla="*/ 5454834 h 5641173"/>
              <a:gd name="connsiteX45-11073" fmla="*/ 9713044 w 11243827"/>
              <a:gd name="connsiteY45-11074" fmla="*/ 5456476 h 5641173"/>
              <a:gd name="connsiteX46-11075" fmla="*/ 9691033 w 11243827"/>
              <a:gd name="connsiteY46-11076" fmla="*/ 5455451 h 5641173"/>
              <a:gd name="connsiteX47-11077" fmla="*/ 9638355 w 11243827"/>
              <a:gd name="connsiteY47-11078" fmla="*/ 5464794 h 5641173"/>
              <a:gd name="connsiteX48-11079" fmla="*/ 9552434 w 11243827"/>
              <a:gd name="connsiteY48-11080" fmla="*/ 5485280 h 5641173"/>
              <a:gd name="connsiteX49-11081" fmla="*/ 9533883 w 11243827"/>
              <a:gd name="connsiteY49-11082" fmla="*/ 5488516 h 5641173"/>
              <a:gd name="connsiteX50-11083" fmla="*/ 9516916 w 11243827"/>
              <a:gd name="connsiteY50-11084" fmla="*/ 5486828 h 5641173"/>
              <a:gd name="connsiteX51-11085" fmla="*/ 9512093 w 11243827"/>
              <a:gd name="connsiteY51-11086" fmla="*/ 5482541 h 5641173"/>
              <a:gd name="connsiteX52-11087" fmla="*/ 9501725 w 11243827"/>
              <a:gd name="connsiteY52-11088" fmla="*/ 5483603 h 5641173"/>
              <a:gd name="connsiteX53-11089" fmla="*/ 9498754 w 11243827"/>
              <a:gd name="connsiteY53-11090" fmla="*/ 5482951 h 5641173"/>
              <a:gd name="connsiteX54-11091" fmla="*/ 9481932 w 11243827"/>
              <a:gd name="connsiteY54-11092" fmla="*/ 5480151 h 5641173"/>
              <a:gd name="connsiteX55-11093" fmla="*/ 9451321 w 11243827"/>
              <a:gd name="connsiteY55-11094" fmla="*/ 5497375 h 5641173"/>
              <a:gd name="connsiteX56-11095" fmla="*/ 9409298 w 11243827"/>
              <a:gd name="connsiteY56-11096" fmla="*/ 5499478 h 5641173"/>
              <a:gd name="connsiteX57-11097" fmla="*/ 9303056 w 11243827"/>
              <a:gd name="connsiteY57-11098" fmla="*/ 5519093 h 5641173"/>
              <a:gd name="connsiteX58-11099" fmla="*/ 9229078 w 11243827"/>
              <a:gd name="connsiteY58-11100" fmla="*/ 5524154 h 5641173"/>
              <a:gd name="connsiteX59-11101" fmla="*/ 9165105 w 11243827"/>
              <a:gd name="connsiteY59-11102" fmla="*/ 5532892 h 5641173"/>
              <a:gd name="connsiteX60-11103" fmla="*/ 9077301 w 11243827"/>
              <a:gd name="connsiteY60-11104" fmla="*/ 5580356 h 5641173"/>
              <a:gd name="connsiteX61-11105" fmla="*/ 8960065 w 11243827"/>
              <a:gd name="connsiteY61-11106" fmla="*/ 5597982 h 5641173"/>
              <a:gd name="connsiteX62-11107" fmla="*/ 8953536 w 11243827"/>
              <a:gd name="connsiteY62-11108" fmla="*/ 5606638 h 5641173"/>
              <a:gd name="connsiteX63-11109" fmla="*/ 8943907 w 11243827"/>
              <a:gd name="connsiteY63-11110" fmla="*/ 5612541 h 5641173"/>
              <a:gd name="connsiteX64-11111" fmla="*/ 8942046 w 11243827"/>
              <a:gd name="connsiteY64-11112" fmla="*/ 5612112 h 5641173"/>
              <a:gd name="connsiteX65-11113" fmla="*/ 8928824 w 11243827"/>
              <a:gd name="connsiteY65-11114" fmla="*/ 5615549 h 5641173"/>
              <a:gd name="connsiteX66-11115" fmla="*/ 8927294 w 11243827"/>
              <a:gd name="connsiteY66-11116" fmla="*/ 5618607 h 5641173"/>
              <a:gd name="connsiteX67-11117" fmla="*/ 8918651 w 11243827"/>
              <a:gd name="connsiteY67-11118" fmla="*/ 5621688 h 5641173"/>
              <a:gd name="connsiteX68-11119" fmla="*/ 8902772 w 11243827"/>
              <a:gd name="connsiteY68-11120" fmla="*/ 5629703 h 5641173"/>
              <a:gd name="connsiteX69-11121" fmla="*/ 8898724 w 11243827"/>
              <a:gd name="connsiteY69-11122" fmla="*/ 5629379 h 5641173"/>
              <a:gd name="connsiteX70-11123" fmla="*/ 8873099 w 11243827"/>
              <a:gd name="connsiteY70-11124" fmla="*/ 5638628 h 5641173"/>
              <a:gd name="connsiteX71-11125" fmla="*/ 8872234 w 11243827"/>
              <a:gd name="connsiteY71-11126" fmla="*/ 5637889 h 5641173"/>
              <a:gd name="connsiteX72-11127" fmla="*/ 8862777 w 11243827"/>
              <a:gd name="connsiteY72-11128" fmla="*/ 5636711 h 5641173"/>
              <a:gd name="connsiteX73-11129" fmla="*/ 8845869 w 11243827"/>
              <a:gd name="connsiteY73-11130" fmla="*/ 5636436 h 5641173"/>
              <a:gd name="connsiteX74-11131" fmla="*/ 8800548 w 11243827"/>
              <a:gd name="connsiteY74-11132" fmla="*/ 5625084 h 5641173"/>
              <a:gd name="connsiteX75-11133" fmla="*/ 8773774 w 11243827"/>
              <a:gd name="connsiteY75-11134" fmla="*/ 5634630 h 5641173"/>
              <a:gd name="connsiteX76-11135" fmla="*/ 8698255 w 11243827"/>
              <a:gd name="connsiteY76-11136" fmla="*/ 5636083 h 5641173"/>
              <a:gd name="connsiteX77-11137" fmla="*/ 8619167 w 11243827"/>
              <a:gd name="connsiteY77-11138" fmla="*/ 5619130 h 5641173"/>
              <a:gd name="connsiteX78-11139" fmla="*/ 8539822 w 11243827"/>
              <a:gd name="connsiteY78-11140" fmla="*/ 5616905 h 5641173"/>
              <a:gd name="connsiteX79-11141" fmla="*/ 8511094 w 11243827"/>
              <a:gd name="connsiteY79-11142" fmla="*/ 5617360 h 5641173"/>
              <a:gd name="connsiteX80-11143" fmla="*/ 8459886 w 11243827"/>
              <a:gd name="connsiteY80-11144" fmla="*/ 5612612 h 5641173"/>
              <a:gd name="connsiteX81-11145" fmla="*/ 8436432 w 11243827"/>
              <a:gd name="connsiteY81-11146" fmla="*/ 5606990 h 5641173"/>
              <a:gd name="connsiteX82-11147" fmla="*/ 8435403 w 11243827"/>
              <a:gd name="connsiteY82-11148" fmla="*/ 5607336 h 5641173"/>
              <a:gd name="connsiteX83-11149" fmla="*/ 8433307 w 11243827"/>
              <a:gd name="connsiteY83-11150" fmla="*/ 5604917 h 5641173"/>
              <a:gd name="connsiteX84-11151" fmla="*/ 8428968 w 11243827"/>
              <a:gd name="connsiteY84-11152" fmla="*/ 5603796 h 5641173"/>
              <a:gd name="connsiteX85-11153" fmla="*/ 8417124 w 11243827"/>
              <a:gd name="connsiteY85-11154" fmla="*/ 5604518 h 5641173"/>
              <a:gd name="connsiteX86-11155" fmla="*/ 8412669 w 11243827"/>
              <a:gd name="connsiteY86-11156" fmla="*/ 5605413 h 5641173"/>
              <a:gd name="connsiteX87-11157" fmla="*/ 8406152 w 11243827"/>
              <a:gd name="connsiteY87-11158" fmla="*/ 5605396 h 5641173"/>
              <a:gd name="connsiteX88-11159" fmla="*/ 8405989 w 11243827"/>
              <a:gd name="connsiteY88-11160" fmla="*/ 5605197 h 5641173"/>
              <a:gd name="connsiteX89-11161" fmla="*/ 8399884 w 11243827"/>
              <a:gd name="connsiteY89-11162" fmla="*/ 5605568 h 5641173"/>
              <a:gd name="connsiteX90-11163" fmla="*/ 8370014 w 11243827"/>
              <a:gd name="connsiteY90-11164" fmla="*/ 5609900 h 5641173"/>
              <a:gd name="connsiteX91-11165" fmla="*/ 8330544 w 11243827"/>
              <a:gd name="connsiteY91-11166" fmla="*/ 5590964 h 5641173"/>
              <a:gd name="connsiteX92-11167" fmla="*/ 8314221 w 11243827"/>
              <a:gd name="connsiteY92-11168" fmla="*/ 5587682 h 5641173"/>
              <a:gd name="connsiteX93-11169" fmla="*/ 8305502 w 11243827"/>
              <a:gd name="connsiteY93-11170" fmla="*/ 5584868 h 5641173"/>
              <a:gd name="connsiteX94-11171" fmla="*/ 8304962 w 11243827"/>
              <a:gd name="connsiteY94-11172" fmla="*/ 5584007 h 5641173"/>
              <a:gd name="connsiteX95-11173" fmla="*/ 8276324 w 11243827"/>
              <a:gd name="connsiteY95-11174" fmla="*/ 5588260 h 5641173"/>
              <a:gd name="connsiteX96-11175" fmla="*/ 8272522 w 11243827"/>
              <a:gd name="connsiteY96-11176" fmla="*/ 5587226 h 5641173"/>
              <a:gd name="connsiteX97-11177" fmla="*/ 8253857 w 11243827"/>
              <a:gd name="connsiteY97-11178" fmla="*/ 5592043 h 5641173"/>
              <a:gd name="connsiteX98-11179" fmla="*/ 8244212 w 11243827"/>
              <a:gd name="connsiteY98-11180" fmla="*/ 5593439 h 5641173"/>
              <a:gd name="connsiteX99-11181" fmla="*/ 8241488 w 11243827"/>
              <a:gd name="connsiteY99-11182" fmla="*/ 5596085 h 5641173"/>
              <a:gd name="connsiteX100-11183" fmla="*/ 8227256 w 11243827"/>
              <a:gd name="connsiteY100-11184" fmla="*/ 5597005 h 5641173"/>
              <a:gd name="connsiteX101-11185" fmla="*/ 8225619 w 11243827"/>
              <a:gd name="connsiteY101-11186" fmla="*/ 5596262 h 5641173"/>
              <a:gd name="connsiteX102-11187" fmla="*/ 8213882 w 11243827"/>
              <a:gd name="connsiteY102-11188" fmla="*/ 5600179 h 5641173"/>
              <a:gd name="connsiteX103-11189" fmla="*/ 8204045 w 11243827"/>
              <a:gd name="connsiteY103-11190" fmla="*/ 5607275 h 5641173"/>
              <a:gd name="connsiteX104-11191" fmla="*/ 8082989 w 11243827"/>
              <a:gd name="connsiteY104-11192" fmla="*/ 5603160 h 5641173"/>
              <a:gd name="connsiteX105-11193" fmla="*/ 7976942 w 11243827"/>
              <a:gd name="connsiteY105-11194" fmla="*/ 5598455 h 5641173"/>
              <a:gd name="connsiteX106-11195" fmla="*/ 7950121 w 11243827"/>
              <a:gd name="connsiteY106-11196" fmla="*/ 5590893 h 5641173"/>
              <a:gd name="connsiteX107-11197" fmla="*/ 7727691 w 11243827"/>
              <a:gd name="connsiteY107-11198" fmla="*/ 5621064 h 5641173"/>
              <a:gd name="connsiteX108-11199" fmla="*/ 7685998 w 11243827"/>
              <a:gd name="connsiteY108-11200" fmla="*/ 5615564 h 5641173"/>
              <a:gd name="connsiteX109-11201" fmla="*/ 7649302 w 11243827"/>
              <a:gd name="connsiteY109-11202" fmla="*/ 5626541 h 5641173"/>
              <a:gd name="connsiteX110-11203" fmla="*/ 7634083 w 11243827"/>
              <a:gd name="connsiteY110-11204" fmla="*/ 5620862 h 5641173"/>
              <a:gd name="connsiteX111-11205" fmla="*/ 7631455 w 11243827"/>
              <a:gd name="connsiteY111-11206" fmla="*/ 5619708 h 5641173"/>
              <a:gd name="connsiteX112-11207" fmla="*/ 7620952 w 11243827"/>
              <a:gd name="connsiteY112-11208" fmla="*/ 5618872 h 5641173"/>
              <a:gd name="connsiteX113-11209" fmla="*/ 7617992 w 11243827"/>
              <a:gd name="connsiteY113-11210" fmla="*/ 5613914 h 5641173"/>
              <a:gd name="connsiteX114-11211" fmla="*/ 7602182 w 11243827"/>
              <a:gd name="connsiteY114-11212" fmla="*/ 5609271 h 5641173"/>
              <a:gd name="connsiteX115-11213" fmla="*/ 7582847 w 11243827"/>
              <a:gd name="connsiteY115-11214" fmla="*/ 5609047 h 5641173"/>
              <a:gd name="connsiteX116-11215" fmla="*/ 7514158 w 11243827"/>
              <a:gd name="connsiteY116-11216" fmla="*/ 5607737 h 5641173"/>
              <a:gd name="connsiteX117-11217" fmla="*/ 7502955 w 11243827"/>
              <a:gd name="connsiteY117-11218" fmla="*/ 5610415 h 5641173"/>
              <a:gd name="connsiteX118-11219" fmla="*/ 7466391 w 11243827"/>
              <a:gd name="connsiteY118-11220" fmla="*/ 5605949 h 5641173"/>
              <a:gd name="connsiteX119-11221" fmla="*/ 7433806 w 11243827"/>
              <a:gd name="connsiteY119-11222" fmla="*/ 5604945 h 5641173"/>
              <a:gd name="connsiteX120-11223" fmla="*/ 7412693 w 11243827"/>
              <a:gd name="connsiteY120-11224" fmla="*/ 5607075 h 5641173"/>
              <a:gd name="connsiteX121-11225" fmla="*/ 7407159 w 11243827"/>
              <a:gd name="connsiteY121-11226" fmla="*/ 5605310 h 5641173"/>
              <a:gd name="connsiteX122-11227" fmla="*/ 7385900 w 11243827"/>
              <a:gd name="connsiteY122-11228" fmla="*/ 5604171 h 5641173"/>
              <a:gd name="connsiteX123-11229" fmla="*/ 7375071 w 11243827"/>
              <a:gd name="connsiteY123-11230" fmla="*/ 5606788 h 5641173"/>
              <a:gd name="connsiteX124-11231" fmla="*/ 7364382 w 11243827"/>
              <a:gd name="connsiteY124-11232" fmla="*/ 5600762 h 5641173"/>
              <a:gd name="connsiteX125-11233" fmla="*/ 7361770 w 11243827"/>
              <a:gd name="connsiteY125-11234" fmla="*/ 5596347 h 5641173"/>
              <a:gd name="connsiteX126-11235" fmla="*/ 7346641 w 11243827"/>
              <a:gd name="connsiteY126-11236" fmla="*/ 5598329 h 5641173"/>
              <a:gd name="connsiteX127-11237" fmla="*/ 7334238 w 11243827"/>
              <a:gd name="connsiteY127-11238" fmla="*/ 5594014 h 5641173"/>
              <a:gd name="connsiteX128-11239" fmla="*/ 7323426 w 11243827"/>
              <a:gd name="connsiteY128-11240" fmla="*/ 5596835 h 5641173"/>
              <a:gd name="connsiteX129-11241" fmla="*/ 7318938 w 11243827"/>
              <a:gd name="connsiteY129-11242" fmla="*/ 5596200 h 5641173"/>
              <a:gd name="connsiteX130-11243" fmla="*/ 7307784 w 11243827"/>
              <a:gd name="connsiteY130-11244" fmla="*/ 5594065 h 5641173"/>
              <a:gd name="connsiteX131-11245" fmla="*/ 7288540 w 11243827"/>
              <a:gd name="connsiteY131-11246" fmla="*/ 5589320 h 5641173"/>
              <a:gd name="connsiteX132-11247" fmla="*/ 7282537 w 11243827"/>
              <a:gd name="connsiteY132-11248" fmla="*/ 5588660 h 5641173"/>
              <a:gd name="connsiteX133-11249" fmla="*/ 7269466 w 11243827"/>
              <a:gd name="connsiteY133-11250" fmla="*/ 5581404 h 5641173"/>
              <a:gd name="connsiteX134-11251" fmla="*/ 7244165 w 11243827"/>
              <a:gd name="connsiteY134-11252" fmla="*/ 5575200 h 5641173"/>
              <a:gd name="connsiteX135-11253" fmla="*/ 7199619 w 11243827"/>
              <a:gd name="connsiteY135-11254" fmla="*/ 5553550 h 5641173"/>
              <a:gd name="connsiteX136-11255" fmla="*/ 7173434 w 11243827"/>
              <a:gd name="connsiteY136-11256" fmla="*/ 5543219 h 5641173"/>
              <a:gd name="connsiteX137-11257" fmla="*/ 7155718 w 11243827"/>
              <a:gd name="connsiteY137-11258" fmla="*/ 5533697 h 5641173"/>
              <a:gd name="connsiteX138-11259" fmla="*/ 7103430 w 11243827"/>
              <a:gd name="connsiteY138-11260" fmla="*/ 5520249 h 5641173"/>
              <a:gd name="connsiteX139-11261" fmla="*/ 7013746 w 11243827"/>
              <a:gd name="connsiteY139-11262" fmla="*/ 5502470 h 5641173"/>
              <a:gd name="connsiteX140-11263" fmla="*/ 6995379 w 11243827"/>
              <a:gd name="connsiteY140-11264" fmla="*/ 5497693 h 5641173"/>
              <a:gd name="connsiteX141-11265" fmla="*/ 6982475 w 11243827"/>
              <a:gd name="connsiteY141-11266" fmla="*/ 5489641 h 5641173"/>
              <a:gd name="connsiteX142-11267" fmla="*/ 6981994 w 11243827"/>
              <a:gd name="connsiteY142-11268" fmla="*/ 5484335 h 5641173"/>
              <a:gd name="connsiteX143-11269" fmla="*/ 6972355 w 11243827"/>
              <a:gd name="connsiteY143-11270" fmla="*/ 5481074 h 5641173"/>
              <a:gd name="connsiteX144-11271" fmla="*/ 6970394 w 11243827"/>
              <a:gd name="connsiteY144-11272" fmla="*/ 5479383 h 5641173"/>
              <a:gd name="connsiteX145-11273" fmla="*/ 6958543 w 11243827"/>
              <a:gd name="connsiteY145-11274" fmla="*/ 5470507 h 5641173"/>
              <a:gd name="connsiteX146-11275" fmla="*/ 6918276 w 11243827"/>
              <a:gd name="connsiteY146-11276" fmla="*/ 5472034 h 5641173"/>
              <a:gd name="connsiteX147-11277" fmla="*/ 6881046 w 11243827"/>
              <a:gd name="connsiteY147-11278" fmla="*/ 5457070 h 5641173"/>
              <a:gd name="connsiteX148-11279" fmla="*/ 6752164 w 11243827"/>
              <a:gd name="connsiteY148-11280" fmla="*/ 5425021 h 5641173"/>
              <a:gd name="connsiteX149-11281" fmla="*/ 6724964 w 11243827"/>
              <a:gd name="connsiteY149-11282" fmla="*/ 5414071 h 5641173"/>
              <a:gd name="connsiteX150-11283" fmla="*/ 6683286 w 11243827"/>
              <a:gd name="connsiteY150-11284" fmla="*/ 5405383 h 5641173"/>
              <a:gd name="connsiteX151-11285" fmla="*/ 6644277 w 11243827"/>
              <a:gd name="connsiteY151-11286" fmla="*/ 5429684 h 5641173"/>
              <a:gd name="connsiteX152-11287" fmla="*/ 6532914 w 11243827"/>
              <a:gd name="connsiteY152-11288" fmla="*/ 5431205 h 5641173"/>
              <a:gd name="connsiteX153-11289" fmla="*/ 6307459 w 11243827"/>
              <a:gd name="connsiteY153-11290" fmla="*/ 5467087 h 5641173"/>
              <a:gd name="connsiteX154-11291" fmla="*/ 6196243 w 11243827"/>
              <a:gd name="connsiteY154-11292" fmla="*/ 5515042 h 5641173"/>
              <a:gd name="connsiteX155-11293" fmla="*/ 6099124 w 11243827"/>
              <a:gd name="connsiteY155-11294" fmla="*/ 5516848 h 5641173"/>
              <a:gd name="connsiteX156-11295" fmla="*/ 6016077 w 11243827"/>
              <a:gd name="connsiteY156-11296" fmla="*/ 5528642 h 5641173"/>
              <a:gd name="connsiteX157-11297" fmla="*/ 6004389 w 11243827"/>
              <a:gd name="connsiteY157-11298" fmla="*/ 5531206 h 5641173"/>
              <a:gd name="connsiteX158-11299" fmla="*/ 5933945 w 11243827"/>
              <a:gd name="connsiteY158-11300" fmla="*/ 5538840 h 5641173"/>
              <a:gd name="connsiteX159-11301" fmla="*/ 5883936 w 11243827"/>
              <a:gd name="connsiteY159-11302" fmla="*/ 5553807 h 5641173"/>
              <a:gd name="connsiteX160-11303" fmla="*/ 5798331 w 11243827"/>
              <a:gd name="connsiteY160-11304" fmla="*/ 5564248 h 5641173"/>
              <a:gd name="connsiteX161-11305" fmla="*/ 5712738 w 11243827"/>
              <a:gd name="connsiteY161-11306" fmla="*/ 5573120 h 5641173"/>
              <a:gd name="connsiteX162-11307" fmla="*/ 5681342 w 11243827"/>
              <a:gd name="connsiteY162-11308" fmla="*/ 5575621 h 5641173"/>
              <a:gd name="connsiteX163-11309" fmla="*/ 5627167 w 11243827"/>
              <a:gd name="connsiteY163-11310" fmla="*/ 5583215 h 5641173"/>
              <a:gd name="connsiteX164-11311" fmla="*/ 5591414 w 11243827"/>
              <a:gd name="connsiteY164-11312" fmla="*/ 5587695 h 5641173"/>
              <a:gd name="connsiteX165-11313" fmla="*/ 5583028 w 11243827"/>
              <a:gd name="connsiteY165-11314" fmla="*/ 5580877 h 5641173"/>
              <a:gd name="connsiteX166-11315" fmla="*/ 5549426 w 11243827"/>
              <a:gd name="connsiteY166-11316" fmla="*/ 5582858 h 5641173"/>
              <a:gd name="connsiteX167-11317" fmla="*/ 5519999 w 11243827"/>
              <a:gd name="connsiteY167-11318" fmla="*/ 5592246 h 5641173"/>
              <a:gd name="connsiteX168-11319" fmla="*/ 5480028 w 11243827"/>
              <a:gd name="connsiteY168-11320" fmla="*/ 5597282 h 5641173"/>
              <a:gd name="connsiteX169-11321" fmla="*/ 5456175 w 11243827"/>
              <a:gd name="connsiteY169-11322" fmla="*/ 5600371 h 5641173"/>
              <a:gd name="connsiteX170-11323" fmla="*/ 5388463 w 11243827"/>
              <a:gd name="connsiteY170-11324" fmla="*/ 5602638 h 5641173"/>
              <a:gd name="connsiteX171-11325" fmla="*/ 5265898 w 11243827"/>
              <a:gd name="connsiteY171-11326" fmla="*/ 5591830 h 5641173"/>
              <a:gd name="connsiteX172-11327" fmla="*/ 5231231 w 11243827"/>
              <a:gd name="connsiteY172-11328" fmla="*/ 5592790 h 5641173"/>
              <a:gd name="connsiteX173-11329" fmla="*/ 5226996 w 11243827"/>
              <a:gd name="connsiteY173-11330" fmla="*/ 5595040 h 5641173"/>
              <a:gd name="connsiteX174-11331" fmla="*/ 5175988 w 11243827"/>
              <a:gd name="connsiteY174-11332" fmla="*/ 5588131 h 5641173"/>
              <a:gd name="connsiteX175-11333" fmla="*/ 5107470 w 11243827"/>
              <a:gd name="connsiteY175-11334" fmla="*/ 5594771 h 5641173"/>
              <a:gd name="connsiteX176-11335" fmla="*/ 5027868 w 11243827"/>
              <a:gd name="connsiteY176-11336" fmla="*/ 5605624 h 5641173"/>
              <a:gd name="connsiteX177-11337" fmla="*/ 5007324 w 11243827"/>
              <a:gd name="connsiteY177-11338" fmla="*/ 5609209 h 5641173"/>
              <a:gd name="connsiteX178-11339" fmla="*/ 4952559 w 11243827"/>
              <a:gd name="connsiteY178-11340" fmla="*/ 5611402 h 5641173"/>
              <a:gd name="connsiteX179-11341" fmla="*/ 4826081 w 11243827"/>
              <a:gd name="connsiteY179-11342" fmla="*/ 5616191 h 5641173"/>
              <a:gd name="connsiteX180-11343" fmla="*/ 4823501 w 11243827"/>
              <a:gd name="connsiteY180-11344" fmla="*/ 5619174 h 5641173"/>
              <a:gd name="connsiteX181-11345" fmla="*/ 4813093 w 11243827"/>
              <a:gd name="connsiteY181-11346" fmla="*/ 5620026 h 5641173"/>
              <a:gd name="connsiteX182-11347" fmla="*/ 4810563 w 11243827"/>
              <a:gd name="connsiteY182-11348" fmla="*/ 5620787 h 5641173"/>
              <a:gd name="connsiteX183-11349" fmla="*/ 4795818 w 11243827"/>
              <a:gd name="connsiteY183-11350" fmla="*/ 5624618 h 5641173"/>
              <a:gd name="connsiteX184-11351" fmla="*/ 4758404 w 11243827"/>
              <a:gd name="connsiteY184-11352" fmla="*/ 5619510 h 5641173"/>
              <a:gd name="connsiteX185-11353" fmla="*/ 4717254 w 11243827"/>
              <a:gd name="connsiteY185-11354" fmla="*/ 5624155 h 5641173"/>
              <a:gd name="connsiteX186-11355" fmla="*/ 4591958 w 11243827"/>
              <a:gd name="connsiteY186-11356" fmla="*/ 5624710 h 5641173"/>
              <a:gd name="connsiteX187-11357" fmla="*/ 4476215 w 11243827"/>
              <a:gd name="connsiteY187-11358" fmla="*/ 5628210 h 5641173"/>
              <a:gd name="connsiteX188-11359" fmla="*/ 4425193 w 11243827"/>
              <a:gd name="connsiteY188-11360" fmla="*/ 5627414 h 5641173"/>
              <a:gd name="connsiteX189-11361" fmla="*/ 4383866 w 11243827"/>
              <a:gd name="connsiteY189-11362" fmla="*/ 5626546 h 5641173"/>
              <a:gd name="connsiteX190-11363" fmla="*/ 4385596 w 11243827"/>
              <a:gd name="connsiteY190-11364" fmla="*/ 5634646 h 5641173"/>
              <a:gd name="connsiteX191-11365" fmla="*/ 4360864 w 11243827"/>
              <a:gd name="connsiteY191-11366" fmla="*/ 5641173 h 5641173"/>
              <a:gd name="connsiteX192-11367" fmla="*/ 4328321 w 11243827"/>
              <a:gd name="connsiteY192-11368" fmla="*/ 5626332 h 5641173"/>
              <a:gd name="connsiteX193-11369" fmla="*/ 4309842 w 11243827"/>
              <a:gd name="connsiteY193-11370" fmla="*/ 5626471 h 5641173"/>
              <a:gd name="connsiteX194-11371" fmla="*/ 4277424 w 11243827"/>
              <a:gd name="connsiteY194-11372" fmla="*/ 5631598 h 5641173"/>
              <a:gd name="connsiteX195-11373" fmla="*/ 4266627 w 11243827"/>
              <a:gd name="connsiteY195-11374" fmla="*/ 5633969 h 5641173"/>
              <a:gd name="connsiteX196-11375" fmla="*/ 4185525 w 11243827"/>
              <a:gd name="connsiteY196-11376" fmla="*/ 5617508 h 5641173"/>
              <a:gd name="connsiteX197-11377" fmla="*/ 4177617 w 11243827"/>
              <a:gd name="connsiteY197-11378" fmla="*/ 5610903 h 5641173"/>
              <a:gd name="connsiteX198-11379" fmla="*/ 4136948 w 11243827"/>
              <a:gd name="connsiteY198-11380" fmla="*/ 5608031 h 5641173"/>
              <a:gd name="connsiteX199-11381" fmla="*/ 4132323 w 11243827"/>
              <a:gd name="connsiteY199-11382" fmla="*/ 5609784 h 5641173"/>
              <a:gd name="connsiteX200-11383" fmla="*/ 4098620 w 11243827"/>
              <a:gd name="connsiteY200-11384" fmla="*/ 5599672 h 5641173"/>
              <a:gd name="connsiteX201-11385" fmla="*/ 3963475 w 11243827"/>
              <a:gd name="connsiteY201-11386" fmla="*/ 5581841 h 5641173"/>
              <a:gd name="connsiteX202-11387" fmla="*/ 3703613 w 11243827"/>
              <a:gd name="connsiteY202-11388" fmla="*/ 5572482 h 5641173"/>
              <a:gd name="connsiteX203-11389" fmla="*/ 3432987 w 11243827"/>
              <a:gd name="connsiteY203-11390" fmla="*/ 5545768 h 5641173"/>
              <a:gd name="connsiteX204-11391" fmla="*/ 3176381 w 11243827"/>
              <a:gd name="connsiteY204-11392" fmla="*/ 5556110 h 5641173"/>
              <a:gd name="connsiteX205-11393" fmla="*/ 2710156 w 11243827"/>
              <a:gd name="connsiteY205-11394" fmla="*/ 5527517 h 5641173"/>
              <a:gd name="connsiteX206-11395" fmla="*/ 2550206 w 11243827"/>
              <a:gd name="connsiteY206-11396" fmla="*/ 5524958 h 5641173"/>
              <a:gd name="connsiteX207-11397" fmla="*/ 2443041 w 11243827"/>
              <a:gd name="connsiteY207-11398" fmla="*/ 5523990 h 5641173"/>
              <a:gd name="connsiteX208-11399" fmla="*/ 2435613 w 11243827"/>
              <a:gd name="connsiteY208-11400" fmla="*/ 5526704 h 5641173"/>
              <a:gd name="connsiteX209-11401" fmla="*/ 2405682 w 11243827"/>
              <a:gd name="connsiteY209-11402" fmla="*/ 5528307 h 5641173"/>
              <a:gd name="connsiteX210-11403" fmla="*/ 2397487 w 11243827"/>
              <a:gd name="connsiteY210-11404" fmla="*/ 5540337 h 5641173"/>
              <a:gd name="connsiteX211-11405" fmla="*/ 2297454 w 11243827"/>
              <a:gd name="connsiteY211-11406" fmla="*/ 5550765 h 5641173"/>
              <a:gd name="connsiteX212-11407" fmla="*/ 2056700 w 11243827"/>
              <a:gd name="connsiteY212-11408" fmla="*/ 5555489 h 5641173"/>
              <a:gd name="connsiteX213-11409" fmla="*/ 1878530 w 11243827"/>
              <a:gd name="connsiteY213-11410" fmla="*/ 5535330 h 5641173"/>
              <a:gd name="connsiteX214-11411" fmla="*/ 1859292 w 11243827"/>
              <a:gd name="connsiteY214-11412" fmla="*/ 5535461 h 5641173"/>
              <a:gd name="connsiteX215-11413" fmla="*/ 1835626 w 11243827"/>
              <a:gd name="connsiteY215-11414" fmla="*/ 5533793 h 5641173"/>
              <a:gd name="connsiteX216-11415" fmla="*/ 1798939 w 11243827"/>
              <a:gd name="connsiteY216-11416" fmla="*/ 5540285 h 5641173"/>
              <a:gd name="connsiteX217-11417" fmla="*/ 1779046 w 11243827"/>
              <a:gd name="connsiteY217-11418" fmla="*/ 5549949 h 5641173"/>
              <a:gd name="connsiteX218-11419" fmla="*/ 1772421 w 11243827"/>
              <a:gd name="connsiteY218-11420" fmla="*/ 5549018 h 5641173"/>
              <a:gd name="connsiteX219-11421" fmla="*/ 1772052 w 11243827"/>
              <a:gd name="connsiteY219-11422" fmla="*/ 5545689 h 5641173"/>
              <a:gd name="connsiteX220-11423" fmla="*/ 1711543 w 11243827"/>
              <a:gd name="connsiteY220-11424" fmla="*/ 5534558 h 5641173"/>
              <a:gd name="connsiteX221-11425" fmla="*/ 1631462 w 11243827"/>
              <a:gd name="connsiteY221-11426" fmla="*/ 5491807 h 5641173"/>
              <a:gd name="connsiteX222-11427" fmla="*/ 1538763 w 11243827"/>
              <a:gd name="connsiteY222-11428" fmla="*/ 5482781 h 5641173"/>
              <a:gd name="connsiteX223-11429" fmla="*/ 1501533 w 11243827"/>
              <a:gd name="connsiteY223-11430" fmla="*/ 5467817 h 5641173"/>
              <a:gd name="connsiteX224-11431" fmla="*/ 1461266 w 11243827"/>
              <a:gd name="connsiteY224-11432" fmla="*/ 5469343 h 5641173"/>
              <a:gd name="connsiteX225-11433" fmla="*/ 1449415 w 11243827"/>
              <a:gd name="connsiteY225-11434" fmla="*/ 5460467 h 5641173"/>
              <a:gd name="connsiteX226-11435" fmla="*/ 1447454 w 11243827"/>
              <a:gd name="connsiteY226-11436" fmla="*/ 5458776 h 5641173"/>
              <a:gd name="connsiteX227-11437" fmla="*/ 1437814 w 11243827"/>
              <a:gd name="connsiteY227-11438" fmla="*/ 5455515 h 5641173"/>
              <a:gd name="connsiteX228-11439" fmla="*/ 1437334 w 11243827"/>
              <a:gd name="connsiteY228-11440" fmla="*/ 5450209 h 5641173"/>
              <a:gd name="connsiteX229-11441" fmla="*/ 1424429 w 11243827"/>
              <a:gd name="connsiteY229-11442" fmla="*/ 5442157 h 5641173"/>
              <a:gd name="connsiteX230-11443" fmla="*/ 1406063 w 11243827"/>
              <a:gd name="connsiteY230-11444" fmla="*/ 5437380 h 5641173"/>
              <a:gd name="connsiteX231-11445" fmla="*/ 1316379 w 11243827"/>
              <a:gd name="connsiteY231-11446" fmla="*/ 5419601 h 5641173"/>
              <a:gd name="connsiteX232-11447" fmla="*/ 1264090 w 11243827"/>
              <a:gd name="connsiteY232-11448" fmla="*/ 5406153 h 5641173"/>
              <a:gd name="connsiteX233-11449" fmla="*/ 1246374 w 11243827"/>
              <a:gd name="connsiteY233-11450" fmla="*/ 5396631 h 5641173"/>
              <a:gd name="connsiteX234-11451" fmla="*/ 1220190 w 11243827"/>
              <a:gd name="connsiteY234-11452" fmla="*/ 5386301 h 5641173"/>
              <a:gd name="connsiteX235-11453" fmla="*/ 1175643 w 11243827"/>
              <a:gd name="connsiteY235-11454" fmla="*/ 5364651 h 5641173"/>
              <a:gd name="connsiteX236-11455" fmla="*/ 1150342 w 11243827"/>
              <a:gd name="connsiteY236-11456" fmla="*/ 5358447 h 5641173"/>
              <a:gd name="connsiteX237-11457" fmla="*/ 1137272 w 11243827"/>
              <a:gd name="connsiteY237-11458" fmla="*/ 5351191 h 5641173"/>
              <a:gd name="connsiteX238-11459" fmla="*/ 1131268 w 11243827"/>
              <a:gd name="connsiteY238-11460" fmla="*/ 5350530 h 5641173"/>
              <a:gd name="connsiteX239-11461" fmla="*/ 1112024 w 11243827"/>
              <a:gd name="connsiteY239-11462" fmla="*/ 5345786 h 5641173"/>
              <a:gd name="connsiteX240-11463" fmla="*/ 1100870 w 11243827"/>
              <a:gd name="connsiteY240-11464" fmla="*/ 5343651 h 5641173"/>
              <a:gd name="connsiteX241-11465" fmla="*/ 1096383 w 11243827"/>
              <a:gd name="connsiteY241-11466" fmla="*/ 5343015 h 5641173"/>
              <a:gd name="connsiteX242-11467" fmla="*/ 1085571 w 11243827"/>
              <a:gd name="connsiteY242-11468" fmla="*/ 5345836 h 5641173"/>
              <a:gd name="connsiteX243-11469" fmla="*/ 1073168 w 11243827"/>
              <a:gd name="connsiteY243-11470" fmla="*/ 5341521 h 5641173"/>
              <a:gd name="connsiteX244-11471" fmla="*/ 1058039 w 11243827"/>
              <a:gd name="connsiteY244-11472" fmla="*/ 5343504 h 5641173"/>
              <a:gd name="connsiteX245-11473" fmla="*/ 1055426 w 11243827"/>
              <a:gd name="connsiteY245-11474" fmla="*/ 5339088 h 5641173"/>
              <a:gd name="connsiteX246-11475" fmla="*/ 1044738 w 11243827"/>
              <a:gd name="connsiteY246-11476" fmla="*/ 5333063 h 5641173"/>
              <a:gd name="connsiteX247-11477" fmla="*/ 1033909 w 11243827"/>
              <a:gd name="connsiteY247-11478" fmla="*/ 5335680 h 5641173"/>
              <a:gd name="connsiteX248-11479" fmla="*/ 1012649 w 11243827"/>
              <a:gd name="connsiteY248-11480" fmla="*/ 5334541 h 5641173"/>
              <a:gd name="connsiteX249-11481" fmla="*/ 1007115 w 11243827"/>
              <a:gd name="connsiteY249-11482" fmla="*/ 5332775 h 5641173"/>
              <a:gd name="connsiteX250-11483" fmla="*/ 986002 w 11243827"/>
              <a:gd name="connsiteY250-11484" fmla="*/ 5334906 h 5641173"/>
              <a:gd name="connsiteX251-11485" fmla="*/ 953418 w 11243827"/>
              <a:gd name="connsiteY251-11486" fmla="*/ 5333901 h 5641173"/>
              <a:gd name="connsiteX252-11487" fmla="*/ 916854 w 11243827"/>
              <a:gd name="connsiteY252-11488" fmla="*/ 5329435 h 5641173"/>
              <a:gd name="connsiteX253-11489" fmla="*/ 905651 w 11243827"/>
              <a:gd name="connsiteY253-11490" fmla="*/ 5332114 h 5641173"/>
              <a:gd name="connsiteX254-11491" fmla="*/ 836961 w 11243827"/>
              <a:gd name="connsiteY254-11492" fmla="*/ 5330803 h 5641173"/>
              <a:gd name="connsiteX255-11493" fmla="*/ 817627 w 11243827"/>
              <a:gd name="connsiteY255-11494" fmla="*/ 5330580 h 5641173"/>
              <a:gd name="connsiteX256-11495" fmla="*/ 801817 w 11243827"/>
              <a:gd name="connsiteY256-11496" fmla="*/ 5325937 h 5641173"/>
              <a:gd name="connsiteX257-11497" fmla="*/ 798857 w 11243827"/>
              <a:gd name="connsiteY257-11498" fmla="*/ 5320979 h 5641173"/>
              <a:gd name="connsiteX258-11499" fmla="*/ 788354 w 11243827"/>
              <a:gd name="connsiteY258-11500" fmla="*/ 5320143 h 5641173"/>
              <a:gd name="connsiteX259-11501" fmla="*/ 785726 w 11243827"/>
              <a:gd name="connsiteY259-11502" fmla="*/ 5318989 h 5641173"/>
              <a:gd name="connsiteX260-11503" fmla="*/ 770507 w 11243827"/>
              <a:gd name="connsiteY260-11504" fmla="*/ 5313309 h 5641173"/>
              <a:gd name="connsiteX261-11505" fmla="*/ 733810 w 11243827"/>
              <a:gd name="connsiteY261-11506" fmla="*/ 5324286 h 5641173"/>
              <a:gd name="connsiteX262-11507" fmla="*/ 692117 w 11243827"/>
              <a:gd name="connsiteY262-11508" fmla="*/ 5318786 h 5641173"/>
              <a:gd name="connsiteX263-11509" fmla="*/ 528894 w 11243827"/>
              <a:gd name="connsiteY263-11510" fmla="*/ 5327578 h 5641173"/>
              <a:gd name="connsiteX264-11511" fmla="*/ 507005 w 11243827"/>
              <a:gd name="connsiteY264-11512" fmla="*/ 5310149 h 5641173"/>
              <a:gd name="connsiteX265-11513" fmla="*/ 441302 w 11243827"/>
              <a:gd name="connsiteY265-11514" fmla="*/ 5307062 h 5641173"/>
              <a:gd name="connsiteX266-11515" fmla="*/ 336819 w 11243827"/>
              <a:gd name="connsiteY266-11516" fmla="*/ 5336690 h 5641173"/>
              <a:gd name="connsiteX267-11517" fmla="*/ 215763 w 11243827"/>
              <a:gd name="connsiteY267-11518" fmla="*/ 5332575 h 5641173"/>
              <a:gd name="connsiteX268-11519" fmla="*/ 205927 w 11243827"/>
              <a:gd name="connsiteY268-11520" fmla="*/ 5339672 h 5641173"/>
              <a:gd name="connsiteX269-11521" fmla="*/ 194189 w 11243827"/>
              <a:gd name="connsiteY269-11522" fmla="*/ 5343588 h 5641173"/>
              <a:gd name="connsiteX270-11523" fmla="*/ 192552 w 11243827"/>
              <a:gd name="connsiteY270-11524" fmla="*/ 5342845 h 5641173"/>
              <a:gd name="connsiteX271-11525" fmla="*/ 178320 w 11243827"/>
              <a:gd name="connsiteY271-11526" fmla="*/ 5343766 h 5641173"/>
              <a:gd name="connsiteX272-11527" fmla="*/ 175596 w 11243827"/>
              <a:gd name="connsiteY272-11528" fmla="*/ 5346411 h 5641173"/>
              <a:gd name="connsiteX273-11529" fmla="*/ 165951 w 11243827"/>
              <a:gd name="connsiteY273-11530" fmla="*/ 5347808 h 5641173"/>
              <a:gd name="connsiteX274-11531" fmla="*/ 147287 w 11243827"/>
              <a:gd name="connsiteY274-11532" fmla="*/ 5352625 h 5641173"/>
              <a:gd name="connsiteX275-11533" fmla="*/ 143484 w 11243827"/>
              <a:gd name="connsiteY275-11534" fmla="*/ 5351591 h 5641173"/>
              <a:gd name="connsiteX276-11535" fmla="*/ 114847 w 11243827"/>
              <a:gd name="connsiteY276-11536" fmla="*/ 5355844 h 5641173"/>
              <a:gd name="connsiteX277-11537" fmla="*/ 114306 w 11243827"/>
              <a:gd name="connsiteY277-11538" fmla="*/ 5354983 h 5641173"/>
              <a:gd name="connsiteX278-11539" fmla="*/ 105588 w 11243827"/>
              <a:gd name="connsiteY278-11540" fmla="*/ 5352169 h 5641173"/>
              <a:gd name="connsiteX279-11541" fmla="*/ 89264 w 11243827"/>
              <a:gd name="connsiteY279-11542" fmla="*/ 5348886 h 5641173"/>
              <a:gd name="connsiteX280-11543" fmla="*/ 49794 w 11243827"/>
              <a:gd name="connsiteY280-11544" fmla="*/ 5329950 h 5641173"/>
              <a:gd name="connsiteX281-11545" fmla="*/ 19924 w 11243827"/>
              <a:gd name="connsiteY281-11546" fmla="*/ 5334282 h 5641173"/>
              <a:gd name="connsiteX282-11547" fmla="*/ 13819 w 11243827"/>
              <a:gd name="connsiteY282-11548" fmla="*/ 5334653 h 5641173"/>
              <a:gd name="connsiteX283-11549" fmla="*/ 13657 w 11243827"/>
              <a:gd name="connsiteY283-11550" fmla="*/ 5334455 h 5641173"/>
              <a:gd name="connsiteX284-11551" fmla="*/ 7139 w 11243827"/>
              <a:gd name="connsiteY284-11552" fmla="*/ 5334438 h 5641173"/>
              <a:gd name="connsiteX285-11553" fmla="*/ 2684 w 11243827"/>
              <a:gd name="connsiteY285-11554" fmla="*/ 5335333 h 5641173"/>
              <a:gd name="connsiteX286-11555" fmla="*/ 0 w 11243827"/>
              <a:gd name="connsiteY286-11556" fmla="*/ 5335496 h 5641173"/>
              <a:gd name="connsiteX287-11557" fmla="*/ 0 w 11243827"/>
              <a:gd name="connsiteY287-11558" fmla="*/ 10592 h 5641173"/>
              <a:gd name="connsiteX288-11559" fmla="*/ 11243827 w 11243827"/>
              <a:gd name="connsiteY288-11560" fmla="*/ 0 h 5641173"/>
              <a:gd name="connsiteX0-11561" fmla="*/ 11243827 w 11243827"/>
              <a:gd name="connsiteY0-11562" fmla="*/ 0 h 5641173"/>
              <a:gd name="connsiteX1-11563" fmla="*/ 11243827 w 11243827"/>
              <a:gd name="connsiteY1-11564" fmla="*/ 1470035 h 5641173"/>
              <a:gd name="connsiteX2-11565" fmla="*/ 11243827 w 11243827"/>
              <a:gd name="connsiteY2-11566" fmla="*/ 5001571 h 5641173"/>
              <a:gd name="connsiteX3-11567" fmla="*/ 11243827 w 11243827"/>
              <a:gd name="connsiteY3-11568" fmla="*/ 5209610 h 5641173"/>
              <a:gd name="connsiteX4-11569" fmla="*/ 11240675 w 11243827"/>
              <a:gd name="connsiteY4-11570" fmla="*/ 5210442 h 5641173"/>
              <a:gd name="connsiteX5-11571" fmla="*/ 11179959 w 11243827"/>
              <a:gd name="connsiteY5-11572" fmla="*/ 5221199 h 5641173"/>
              <a:gd name="connsiteX6-11573" fmla="*/ 11105493 w 11243827"/>
              <a:gd name="connsiteY6-11574" fmla="*/ 5259905 h 5641173"/>
              <a:gd name="connsiteX7-11575" fmla="*/ 11078640 w 11243827"/>
              <a:gd name="connsiteY7-11576" fmla="*/ 5263531 h 5641173"/>
              <a:gd name="connsiteX8-11577" fmla="*/ 11079616 w 11243827"/>
              <a:gd name="connsiteY8-11578" fmla="*/ 5270380 h 5641173"/>
              <a:gd name="connsiteX9-11579" fmla="*/ 11069641 w 11243827"/>
              <a:gd name="connsiteY9-11580" fmla="*/ 5270884 h 5641173"/>
              <a:gd name="connsiteX10-11581" fmla="*/ 11047377 w 11243827"/>
              <a:gd name="connsiteY10-11582" fmla="*/ 5271051 h 5641173"/>
              <a:gd name="connsiteX11-11583" fmla="*/ 10980705 w 11243827"/>
              <a:gd name="connsiteY11-11584" fmla="*/ 5272951 h 5641173"/>
              <a:gd name="connsiteX12-11585" fmla="*/ 10962514 w 11243827"/>
              <a:gd name="connsiteY12-11586" fmla="*/ 5286084 h 5641173"/>
              <a:gd name="connsiteX13-11587" fmla="*/ 10945307 w 11243827"/>
              <a:gd name="connsiteY13-11588" fmla="*/ 5286290 h 5641173"/>
              <a:gd name="connsiteX14-11589" fmla="*/ 10845516 w 11243827"/>
              <a:gd name="connsiteY14-11590" fmla="*/ 5303894 h 5641173"/>
              <a:gd name="connsiteX15-11591" fmla="*/ 10831795 w 11243827"/>
              <a:gd name="connsiteY15-11592" fmla="*/ 5305210 h 5641173"/>
              <a:gd name="connsiteX16-11593" fmla="*/ 10824365 w 11243827"/>
              <a:gd name="connsiteY16-11594" fmla="*/ 5311111 h 5641173"/>
              <a:gd name="connsiteX17-11595" fmla="*/ 10797756 w 11243827"/>
              <a:gd name="connsiteY17-11596" fmla="*/ 5312285 h 5641173"/>
              <a:gd name="connsiteX18-11597" fmla="*/ 10796525 w 11243827"/>
              <a:gd name="connsiteY18-11598" fmla="*/ 5315645 h 5641173"/>
              <a:gd name="connsiteX19-11599" fmla="*/ 10709063 w 11243827"/>
              <a:gd name="connsiteY19-11600" fmla="*/ 5344492 h 5641173"/>
              <a:gd name="connsiteX20-11601" fmla="*/ 10694078 w 11243827"/>
              <a:gd name="connsiteY20-11602" fmla="*/ 5349258 h 5641173"/>
              <a:gd name="connsiteX21-11603" fmla="*/ 10681131 w 11243827"/>
              <a:gd name="connsiteY21-11604" fmla="*/ 5347812 h 5641173"/>
              <a:gd name="connsiteX22-11605" fmla="*/ 10609448 w 11243827"/>
              <a:gd name="connsiteY22-11606" fmla="*/ 5351931 h 5641173"/>
              <a:gd name="connsiteX23-11607" fmla="*/ 10592397 w 11243827"/>
              <a:gd name="connsiteY23-11608" fmla="*/ 5349402 h 5641173"/>
              <a:gd name="connsiteX24-11609" fmla="*/ 10585227 w 11243827"/>
              <a:gd name="connsiteY24-11610" fmla="*/ 5344063 h 5641173"/>
              <a:gd name="connsiteX25-11611" fmla="*/ 10557472 w 11243827"/>
              <a:gd name="connsiteY25-11612" fmla="*/ 5354151 h 5641173"/>
              <a:gd name="connsiteX26-11613" fmla="*/ 10514646 w 11243827"/>
              <a:gd name="connsiteY26-11614" fmla="*/ 5361064 h 5641173"/>
              <a:gd name="connsiteX27-11615" fmla="*/ 10494292 w 11243827"/>
              <a:gd name="connsiteY27-11616" fmla="*/ 5366054 h 5641173"/>
              <a:gd name="connsiteX28-11617" fmla="*/ 10477869 w 11243827"/>
              <a:gd name="connsiteY28-11618" fmla="*/ 5363025 h 5641173"/>
              <a:gd name="connsiteX29-11619" fmla="*/ 10384411 w 11243827"/>
              <a:gd name="connsiteY29-11620" fmla="*/ 5362257 h 5641173"/>
              <a:gd name="connsiteX30-11621" fmla="*/ 10362921 w 11243827"/>
              <a:gd name="connsiteY30-11622" fmla="*/ 5357444 h 5641173"/>
              <a:gd name="connsiteX31-11623" fmla="*/ 10352736 w 11243827"/>
              <a:gd name="connsiteY31-11624" fmla="*/ 5347851 h 5641173"/>
              <a:gd name="connsiteX32-11625" fmla="*/ 10344754 w 11243827"/>
              <a:gd name="connsiteY32-11626" fmla="*/ 5351272 h 5641173"/>
              <a:gd name="connsiteX33-11627" fmla="*/ 10288226 w 11243827"/>
              <a:gd name="connsiteY33-11628" fmla="*/ 5351613 h 5641173"/>
              <a:gd name="connsiteX34-11629" fmla="*/ 10251350 w 11243827"/>
              <a:gd name="connsiteY34-11630" fmla="*/ 5352711 h 5641173"/>
              <a:gd name="connsiteX35-11631" fmla="*/ 10249108 w 11243827"/>
              <a:gd name="connsiteY35-11632" fmla="*/ 5365881 h 5641173"/>
              <a:gd name="connsiteX36-11633" fmla="*/ 10216272 w 11243827"/>
              <a:gd name="connsiteY36-11634" fmla="*/ 5370573 h 5641173"/>
              <a:gd name="connsiteX37-11635" fmla="*/ 10181278 w 11243827"/>
              <a:gd name="connsiteY37-11636" fmla="*/ 5362119 h 5641173"/>
              <a:gd name="connsiteX38-11637" fmla="*/ 10140033 w 11243827"/>
              <a:gd name="connsiteY38-11638" fmla="*/ 5363304 h 5641173"/>
              <a:gd name="connsiteX39-11639" fmla="*/ 10115353 w 11243827"/>
              <a:gd name="connsiteY39-11640" fmla="*/ 5363869 h 5641173"/>
              <a:gd name="connsiteX40-11641" fmla="*/ 10050578 w 11243827"/>
              <a:gd name="connsiteY40-11642" fmla="*/ 5376153 h 5641173"/>
              <a:gd name="connsiteX41-11643" fmla="*/ 9945478 w 11243827"/>
              <a:gd name="connsiteY41-11644" fmla="*/ 5422859 h 5641173"/>
              <a:gd name="connsiteX42-11645" fmla="*/ 9912481 w 11243827"/>
              <a:gd name="connsiteY42-11646" fmla="*/ 5429477 h 5641173"/>
              <a:gd name="connsiteX43-11647" fmla="*/ 9906713 w 11243827"/>
              <a:gd name="connsiteY43-11648" fmla="*/ 5426784 h 5641173"/>
              <a:gd name="connsiteX44-11649" fmla="*/ 9742436 w 11243827"/>
              <a:gd name="connsiteY44-11650" fmla="*/ 5454834 h 5641173"/>
              <a:gd name="connsiteX45-11651" fmla="*/ 9713044 w 11243827"/>
              <a:gd name="connsiteY45-11652" fmla="*/ 5456476 h 5641173"/>
              <a:gd name="connsiteX46-11653" fmla="*/ 9691033 w 11243827"/>
              <a:gd name="connsiteY46-11654" fmla="*/ 5455451 h 5641173"/>
              <a:gd name="connsiteX47-11655" fmla="*/ 9638355 w 11243827"/>
              <a:gd name="connsiteY47-11656" fmla="*/ 5464794 h 5641173"/>
              <a:gd name="connsiteX48-11657" fmla="*/ 9552434 w 11243827"/>
              <a:gd name="connsiteY48-11658" fmla="*/ 5485280 h 5641173"/>
              <a:gd name="connsiteX49-11659" fmla="*/ 9533883 w 11243827"/>
              <a:gd name="connsiteY49-11660" fmla="*/ 5488516 h 5641173"/>
              <a:gd name="connsiteX50-11661" fmla="*/ 9516916 w 11243827"/>
              <a:gd name="connsiteY50-11662" fmla="*/ 5486828 h 5641173"/>
              <a:gd name="connsiteX51-11663" fmla="*/ 9512093 w 11243827"/>
              <a:gd name="connsiteY51-11664" fmla="*/ 5482541 h 5641173"/>
              <a:gd name="connsiteX52-11665" fmla="*/ 9501725 w 11243827"/>
              <a:gd name="connsiteY52-11666" fmla="*/ 5483603 h 5641173"/>
              <a:gd name="connsiteX53-11667" fmla="*/ 9498754 w 11243827"/>
              <a:gd name="connsiteY53-11668" fmla="*/ 5482951 h 5641173"/>
              <a:gd name="connsiteX54-11669" fmla="*/ 9481932 w 11243827"/>
              <a:gd name="connsiteY54-11670" fmla="*/ 5480151 h 5641173"/>
              <a:gd name="connsiteX55-11671" fmla="*/ 9451321 w 11243827"/>
              <a:gd name="connsiteY55-11672" fmla="*/ 5497375 h 5641173"/>
              <a:gd name="connsiteX56-11673" fmla="*/ 9409298 w 11243827"/>
              <a:gd name="connsiteY56-11674" fmla="*/ 5499478 h 5641173"/>
              <a:gd name="connsiteX57-11675" fmla="*/ 9303056 w 11243827"/>
              <a:gd name="connsiteY57-11676" fmla="*/ 5519093 h 5641173"/>
              <a:gd name="connsiteX58-11677" fmla="*/ 9229078 w 11243827"/>
              <a:gd name="connsiteY58-11678" fmla="*/ 5524154 h 5641173"/>
              <a:gd name="connsiteX59-11679" fmla="*/ 9165105 w 11243827"/>
              <a:gd name="connsiteY59-11680" fmla="*/ 5532892 h 5641173"/>
              <a:gd name="connsiteX60-11681" fmla="*/ 9077301 w 11243827"/>
              <a:gd name="connsiteY60-11682" fmla="*/ 5580356 h 5641173"/>
              <a:gd name="connsiteX61-11683" fmla="*/ 8960065 w 11243827"/>
              <a:gd name="connsiteY61-11684" fmla="*/ 5597982 h 5641173"/>
              <a:gd name="connsiteX62-11685" fmla="*/ 8953536 w 11243827"/>
              <a:gd name="connsiteY62-11686" fmla="*/ 5606638 h 5641173"/>
              <a:gd name="connsiteX63-11687" fmla="*/ 8943907 w 11243827"/>
              <a:gd name="connsiteY63-11688" fmla="*/ 5612541 h 5641173"/>
              <a:gd name="connsiteX64-11689" fmla="*/ 8942046 w 11243827"/>
              <a:gd name="connsiteY64-11690" fmla="*/ 5612112 h 5641173"/>
              <a:gd name="connsiteX65-11691" fmla="*/ 8928824 w 11243827"/>
              <a:gd name="connsiteY65-11692" fmla="*/ 5615549 h 5641173"/>
              <a:gd name="connsiteX66-11693" fmla="*/ 8927294 w 11243827"/>
              <a:gd name="connsiteY66-11694" fmla="*/ 5618607 h 5641173"/>
              <a:gd name="connsiteX67-11695" fmla="*/ 8918651 w 11243827"/>
              <a:gd name="connsiteY67-11696" fmla="*/ 5621688 h 5641173"/>
              <a:gd name="connsiteX68-11697" fmla="*/ 8902772 w 11243827"/>
              <a:gd name="connsiteY68-11698" fmla="*/ 5629703 h 5641173"/>
              <a:gd name="connsiteX69-11699" fmla="*/ 8898724 w 11243827"/>
              <a:gd name="connsiteY69-11700" fmla="*/ 5629379 h 5641173"/>
              <a:gd name="connsiteX70-11701" fmla="*/ 8873099 w 11243827"/>
              <a:gd name="connsiteY70-11702" fmla="*/ 5638628 h 5641173"/>
              <a:gd name="connsiteX71-11703" fmla="*/ 8872234 w 11243827"/>
              <a:gd name="connsiteY71-11704" fmla="*/ 5637889 h 5641173"/>
              <a:gd name="connsiteX72-11705" fmla="*/ 8862777 w 11243827"/>
              <a:gd name="connsiteY72-11706" fmla="*/ 5636711 h 5641173"/>
              <a:gd name="connsiteX73-11707" fmla="*/ 8845869 w 11243827"/>
              <a:gd name="connsiteY73-11708" fmla="*/ 5636436 h 5641173"/>
              <a:gd name="connsiteX74-11709" fmla="*/ 8800548 w 11243827"/>
              <a:gd name="connsiteY74-11710" fmla="*/ 5625084 h 5641173"/>
              <a:gd name="connsiteX75-11711" fmla="*/ 8773774 w 11243827"/>
              <a:gd name="connsiteY75-11712" fmla="*/ 5634630 h 5641173"/>
              <a:gd name="connsiteX76-11713" fmla="*/ 8698255 w 11243827"/>
              <a:gd name="connsiteY76-11714" fmla="*/ 5636083 h 5641173"/>
              <a:gd name="connsiteX77-11715" fmla="*/ 8619167 w 11243827"/>
              <a:gd name="connsiteY77-11716" fmla="*/ 5619130 h 5641173"/>
              <a:gd name="connsiteX78-11717" fmla="*/ 8539822 w 11243827"/>
              <a:gd name="connsiteY78-11718" fmla="*/ 5616905 h 5641173"/>
              <a:gd name="connsiteX79-11719" fmla="*/ 8511094 w 11243827"/>
              <a:gd name="connsiteY79-11720" fmla="*/ 5617360 h 5641173"/>
              <a:gd name="connsiteX80-11721" fmla="*/ 8459886 w 11243827"/>
              <a:gd name="connsiteY80-11722" fmla="*/ 5612612 h 5641173"/>
              <a:gd name="connsiteX81-11723" fmla="*/ 8436432 w 11243827"/>
              <a:gd name="connsiteY81-11724" fmla="*/ 5606990 h 5641173"/>
              <a:gd name="connsiteX82-11725" fmla="*/ 8435403 w 11243827"/>
              <a:gd name="connsiteY82-11726" fmla="*/ 5607336 h 5641173"/>
              <a:gd name="connsiteX83-11727" fmla="*/ 8433307 w 11243827"/>
              <a:gd name="connsiteY83-11728" fmla="*/ 5604917 h 5641173"/>
              <a:gd name="connsiteX84-11729" fmla="*/ 8428968 w 11243827"/>
              <a:gd name="connsiteY84-11730" fmla="*/ 5603796 h 5641173"/>
              <a:gd name="connsiteX85-11731" fmla="*/ 8417124 w 11243827"/>
              <a:gd name="connsiteY85-11732" fmla="*/ 5604518 h 5641173"/>
              <a:gd name="connsiteX86-11733" fmla="*/ 8412669 w 11243827"/>
              <a:gd name="connsiteY86-11734" fmla="*/ 5605413 h 5641173"/>
              <a:gd name="connsiteX87-11735" fmla="*/ 8406152 w 11243827"/>
              <a:gd name="connsiteY87-11736" fmla="*/ 5605396 h 5641173"/>
              <a:gd name="connsiteX88-11737" fmla="*/ 8405989 w 11243827"/>
              <a:gd name="connsiteY88-11738" fmla="*/ 5605197 h 5641173"/>
              <a:gd name="connsiteX89-11739" fmla="*/ 8399884 w 11243827"/>
              <a:gd name="connsiteY89-11740" fmla="*/ 5605568 h 5641173"/>
              <a:gd name="connsiteX90-11741" fmla="*/ 8370014 w 11243827"/>
              <a:gd name="connsiteY90-11742" fmla="*/ 5609900 h 5641173"/>
              <a:gd name="connsiteX91-11743" fmla="*/ 8330544 w 11243827"/>
              <a:gd name="connsiteY91-11744" fmla="*/ 5590964 h 5641173"/>
              <a:gd name="connsiteX92-11745" fmla="*/ 8314221 w 11243827"/>
              <a:gd name="connsiteY92-11746" fmla="*/ 5587682 h 5641173"/>
              <a:gd name="connsiteX93-11747" fmla="*/ 8305502 w 11243827"/>
              <a:gd name="connsiteY93-11748" fmla="*/ 5584868 h 5641173"/>
              <a:gd name="connsiteX94-11749" fmla="*/ 8304962 w 11243827"/>
              <a:gd name="connsiteY94-11750" fmla="*/ 5584007 h 5641173"/>
              <a:gd name="connsiteX95-11751" fmla="*/ 8276324 w 11243827"/>
              <a:gd name="connsiteY95-11752" fmla="*/ 5588260 h 5641173"/>
              <a:gd name="connsiteX96-11753" fmla="*/ 8272522 w 11243827"/>
              <a:gd name="connsiteY96-11754" fmla="*/ 5587226 h 5641173"/>
              <a:gd name="connsiteX97-11755" fmla="*/ 8253857 w 11243827"/>
              <a:gd name="connsiteY97-11756" fmla="*/ 5592043 h 5641173"/>
              <a:gd name="connsiteX98-11757" fmla="*/ 8244212 w 11243827"/>
              <a:gd name="connsiteY98-11758" fmla="*/ 5593439 h 5641173"/>
              <a:gd name="connsiteX99-11759" fmla="*/ 8241488 w 11243827"/>
              <a:gd name="connsiteY99-11760" fmla="*/ 5596085 h 5641173"/>
              <a:gd name="connsiteX100-11761" fmla="*/ 8227256 w 11243827"/>
              <a:gd name="connsiteY100-11762" fmla="*/ 5597005 h 5641173"/>
              <a:gd name="connsiteX101-11763" fmla="*/ 8225619 w 11243827"/>
              <a:gd name="connsiteY101-11764" fmla="*/ 5596262 h 5641173"/>
              <a:gd name="connsiteX102-11765" fmla="*/ 8213882 w 11243827"/>
              <a:gd name="connsiteY102-11766" fmla="*/ 5600179 h 5641173"/>
              <a:gd name="connsiteX103-11767" fmla="*/ 8204045 w 11243827"/>
              <a:gd name="connsiteY103-11768" fmla="*/ 5607275 h 5641173"/>
              <a:gd name="connsiteX104-11769" fmla="*/ 8082989 w 11243827"/>
              <a:gd name="connsiteY104-11770" fmla="*/ 5603160 h 5641173"/>
              <a:gd name="connsiteX105-11771" fmla="*/ 7976942 w 11243827"/>
              <a:gd name="connsiteY105-11772" fmla="*/ 5598455 h 5641173"/>
              <a:gd name="connsiteX106-11773" fmla="*/ 7950121 w 11243827"/>
              <a:gd name="connsiteY106-11774" fmla="*/ 5590893 h 5641173"/>
              <a:gd name="connsiteX107-11775" fmla="*/ 7727691 w 11243827"/>
              <a:gd name="connsiteY107-11776" fmla="*/ 5621064 h 5641173"/>
              <a:gd name="connsiteX108-11777" fmla="*/ 7685998 w 11243827"/>
              <a:gd name="connsiteY108-11778" fmla="*/ 5615564 h 5641173"/>
              <a:gd name="connsiteX109-11779" fmla="*/ 7649302 w 11243827"/>
              <a:gd name="connsiteY109-11780" fmla="*/ 5626541 h 5641173"/>
              <a:gd name="connsiteX110-11781" fmla="*/ 7634083 w 11243827"/>
              <a:gd name="connsiteY110-11782" fmla="*/ 5620862 h 5641173"/>
              <a:gd name="connsiteX111-11783" fmla="*/ 7631455 w 11243827"/>
              <a:gd name="connsiteY111-11784" fmla="*/ 5619708 h 5641173"/>
              <a:gd name="connsiteX112-11785" fmla="*/ 7620952 w 11243827"/>
              <a:gd name="connsiteY112-11786" fmla="*/ 5618872 h 5641173"/>
              <a:gd name="connsiteX113-11787" fmla="*/ 7617992 w 11243827"/>
              <a:gd name="connsiteY113-11788" fmla="*/ 5613914 h 5641173"/>
              <a:gd name="connsiteX114-11789" fmla="*/ 7602182 w 11243827"/>
              <a:gd name="connsiteY114-11790" fmla="*/ 5609271 h 5641173"/>
              <a:gd name="connsiteX115-11791" fmla="*/ 7582847 w 11243827"/>
              <a:gd name="connsiteY115-11792" fmla="*/ 5609047 h 5641173"/>
              <a:gd name="connsiteX116-11793" fmla="*/ 7514158 w 11243827"/>
              <a:gd name="connsiteY116-11794" fmla="*/ 5607737 h 5641173"/>
              <a:gd name="connsiteX117-11795" fmla="*/ 7502955 w 11243827"/>
              <a:gd name="connsiteY117-11796" fmla="*/ 5610415 h 5641173"/>
              <a:gd name="connsiteX118-11797" fmla="*/ 7466391 w 11243827"/>
              <a:gd name="connsiteY118-11798" fmla="*/ 5605949 h 5641173"/>
              <a:gd name="connsiteX119-11799" fmla="*/ 7433806 w 11243827"/>
              <a:gd name="connsiteY119-11800" fmla="*/ 5604945 h 5641173"/>
              <a:gd name="connsiteX120-11801" fmla="*/ 7412693 w 11243827"/>
              <a:gd name="connsiteY120-11802" fmla="*/ 5607075 h 5641173"/>
              <a:gd name="connsiteX121-11803" fmla="*/ 7407159 w 11243827"/>
              <a:gd name="connsiteY121-11804" fmla="*/ 5605310 h 5641173"/>
              <a:gd name="connsiteX122-11805" fmla="*/ 7385900 w 11243827"/>
              <a:gd name="connsiteY122-11806" fmla="*/ 5604171 h 5641173"/>
              <a:gd name="connsiteX123-11807" fmla="*/ 7375071 w 11243827"/>
              <a:gd name="connsiteY123-11808" fmla="*/ 5606788 h 5641173"/>
              <a:gd name="connsiteX124-11809" fmla="*/ 7364382 w 11243827"/>
              <a:gd name="connsiteY124-11810" fmla="*/ 5600762 h 5641173"/>
              <a:gd name="connsiteX125-11811" fmla="*/ 7361770 w 11243827"/>
              <a:gd name="connsiteY125-11812" fmla="*/ 5596347 h 5641173"/>
              <a:gd name="connsiteX126-11813" fmla="*/ 7346641 w 11243827"/>
              <a:gd name="connsiteY126-11814" fmla="*/ 5598329 h 5641173"/>
              <a:gd name="connsiteX127-11815" fmla="*/ 7334238 w 11243827"/>
              <a:gd name="connsiteY127-11816" fmla="*/ 5594014 h 5641173"/>
              <a:gd name="connsiteX128-11817" fmla="*/ 7323426 w 11243827"/>
              <a:gd name="connsiteY128-11818" fmla="*/ 5596835 h 5641173"/>
              <a:gd name="connsiteX129-11819" fmla="*/ 7318938 w 11243827"/>
              <a:gd name="connsiteY129-11820" fmla="*/ 5596200 h 5641173"/>
              <a:gd name="connsiteX130-11821" fmla="*/ 7307784 w 11243827"/>
              <a:gd name="connsiteY130-11822" fmla="*/ 5594065 h 5641173"/>
              <a:gd name="connsiteX131-11823" fmla="*/ 7288540 w 11243827"/>
              <a:gd name="connsiteY131-11824" fmla="*/ 5589320 h 5641173"/>
              <a:gd name="connsiteX132-11825" fmla="*/ 7282537 w 11243827"/>
              <a:gd name="connsiteY132-11826" fmla="*/ 5588660 h 5641173"/>
              <a:gd name="connsiteX133-11827" fmla="*/ 7269466 w 11243827"/>
              <a:gd name="connsiteY133-11828" fmla="*/ 5581404 h 5641173"/>
              <a:gd name="connsiteX134-11829" fmla="*/ 7244165 w 11243827"/>
              <a:gd name="connsiteY134-11830" fmla="*/ 5575200 h 5641173"/>
              <a:gd name="connsiteX135-11831" fmla="*/ 7199619 w 11243827"/>
              <a:gd name="connsiteY135-11832" fmla="*/ 5553550 h 5641173"/>
              <a:gd name="connsiteX136-11833" fmla="*/ 7173434 w 11243827"/>
              <a:gd name="connsiteY136-11834" fmla="*/ 5543219 h 5641173"/>
              <a:gd name="connsiteX137-11835" fmla="*/ 7155718 w 11243827"/>
              <a:gd name="connsiteY137-11836" fmla="*/ 5533697 h 5641173"/>
              <a:gd name="connsiteX138-11837" fmla="*/ 7103430 w 11243827"/>
              <a:gd name="connsiteY138-11838" fmla="*/ 5520249 h 5641173"/>
              <a:gd name="connsiteX139-11839" fmla="*/ 7013746 w 11243827"/>
              <a:gd name="connsiteY139-11840" fmla="*/ 5502470 h 5641173"/>
              <a:gd name="connsiteX140-11841" fmla="*/ 6995379 w 11243827"/>
              <a:gd name="connsiteY140-11842" fmla="*/ 5497693 h 5641173"/>
              <a:gd name="connsiteX141-11843" fmla="*/ 6982475 w 11243827"/>
              <a:gd name="connsiteY141-11844" fmla="*/ 5489641 h 5641173"/>
              <a:gd name="connsiteX142-11845" fmla="*/ 6981994 w 11243827"/>
              <a:gd name="connsiteY142-11846" fmla="*/ 5484335 h 5641173"/>
              <a:gd name="connsiteX143-11847" fmla="*/ 6972355 w 11243827"/>
              <a:gd name="connsiteY143-11848" fmla="*/ 5481074 h 5641173"/>
              <a:gd name="connsiteX144-11849" fmla="*/ 6970394 w 11243827"/>
              <a:gd name="connsiteY144-11850" fmla="*/ 5479383 h 5641173"/>
              <a:gd name="connsiteX145-11851" fmla="*/ 6958543 w 11243827"/>
              <a:gd name="connsiteY145-11852" fmla="*/ 5470507 h 5641173"/>
              <a:gd name="connsiteX146-11853" fmla="*/ 6918276 w 11243827"/>
              <a:gd name="connsiteY146-11854" fmla="*/ 5472034 h 5641173"/>
              <a:gd name="connsiteX147-11855" fmla="*/ 6881046 w 11243827"/>
              <a:gd name="connsiteY147-11856" fmla="*/ 5457070 h 5641173"/>
              <a:gd name="connsiteX148-11857" fmla="*/ 6752164 w 11243827"/>
              <a:gd name="connsiteY148-11858" fmla="*/ 5425021 h 5641173"/>
              <a:gd name="connsiteX149-11859" fmla="*/ 6724964 w 11243827"/>
              <a:gd name="connsiteY149-11860" fmla="*/ 5414071 h 5641173"/>
              <a:gd name="connsiteX150-11861" fmla="*/ 6683286 w 11243827"/>
              <a:gd name="connsiteY150-11862" fmla="*/ 5405383 h 5641173"/>
              <a:gd name="connsiteX151-11863" fmla="*/ 6644277 w 11243827"/>
              <a:gd name="connsiteY151-11864" fmla="*/ 5429684 h 5641173"/>
              <a:gd name="connsiteX152-11865" fmla="*/ 6532914 w 11243827"/>
              <a:gd name="connsiteY152-11866" fmla="*/ 5431205 h 5641173"/>
              <a:gd name="connsiteX153-11867" fmla="*/ 6307459 w 11243827"/>
              <a:gd name="connsiteY153-11868" fmla="*/ 5467087 h 5641173"/>
              <a:gd name="connsiteX154-11869" fmla="*/ 6196243 w 11243827"/>
              <a:gd name="connsiteY154-11870" fmla="*/ 5515042 h 5641173"/>
              <a:gd name="connsiteX155-11871" fmla="*/ 6099124 w 11243827"/>
              <a:gd name="connsiteY155-11872" fmla="*/ 5516848 h 5641173"/>
              <a:gd name="connsiteX156-11873" fmla="*/ 6016077 w 11243827"/>
              <a:gd name="connsiteY156-11874" fmla="*/ 5528642 h 5641173"/>
              <a:gd name="connsiteX157-11875" fmla="*/ 6004389 w 11243827"/>
              <a:gd name="connsiteY157-11876" fmla="*/ 5531206 h 5641173"/>
              <a:gd name="connsiteX158-11877" fmla="*/ 5933945 w 11243827"/>
              <a:gd name="connsiteY158-11878" fmla="*/ 5538840 h 5641173"/>
              <a:gd name="connsiteX159-11879" fmla="*/ 5883936 w 11243827"/>
              <a:gd name="connsiteY159-11880" fmla="*/ 5553807 h 5641173"/>
              <a:gd name="connsiteX160-11881" fmla="*/ 5798331 w 11243827"/>
              <a:gd name="connsiteY160-11882" fmla="*/ 5564248 h 5641173"/>
              <a:gd name="connsiteX161-11883" fmla="*/ 5712738 w 11243827"/>
              <a:gd name="connsiteY161-11884" fmla="*/ 5573120 h 5641173"/>
              <a:gd name="connsiteX162-11885" fmla="*/ 5681342 w 11243827"/>
              <a:gd name="connsiteY162-11886" fmla="*/ 5575621 h 5641173"/>
              <a:gd name="connsiteX163-11887" fmla="*/ 5627167 w 11243827"/>
              <a:gd name="connsiteY163-11888" fmla="*/ 5583215 h 5641173"/>
              <a:gd name="connsiteX164-11889" fmla="*/ 5591414 w 11243827"/>
              <a:gd name="connsiteY164-11890" fmla="*/ 5587695 h 5641173"/>
              <a:gd name="connsiteX165-11891" fmla="*/ 5583028 w 11243827"/>
              <a:gd name="connsiteY165-11892" fmla="*/ 5580877 h 5641173"/>
              <a:gd name="connsiteX166-11893" fmla="*/ 5549426 w 11243827"/>
              <a:gd name="connsiteY166-11894" fmla="*/ 5582858 h 5641173"/>
              <a:gd name="connsiteX167-11895" fmla="*/ 5519999 w 11243827"/>
              <a:gd name="connsiteY167-11896" fmla="*/ 5592246 h 5641173"/>
              <a:gd name="connsiteX168-11897" fmla="*/ 5480028 w 11243827"/>
              <a:gd name="connsiteY168-11898" fmla="*/ 5597282 h 5641173"/>
              <a:gd name="connsiteX169-11899" fmla="*/ 5456175 w 11243827"/>
              <a:gd name="connsiteY169-11900" fmla="*/ 5600371 h 5641173"/>
              <a:gd name="connsiteX170-11901" fmla="*/ 5388463 w 11243827"/>
              <a:gd name="connsiteY170-11902" fmla="*/ 5602638 h 5641173"/>
              <a:gd name="connsiteX171-11903" fmla="*/ 5265898 w 11243827"/>
              <a:gd name="connsiteY171-11904" fmla="*/ 5591830 h 5641173"/>
              <a:gd name="connsiteX172-11905" fmla="*/ 5231231 w 11243827"/>
              <a:gd name="connsiteY172-11906" fmla="*/ 5592790 h 5641173"/>
              <a:gd name="connsiteX173-11907" fmla="*/ 5226996 w 11243827"/>
              <a:gd name="connsiteY173-11908" fmla="*/ 5595040 h 5641173"/>
              <a:gd name="connsiteX174-11909" fmla="*/ 5175988 w 11243827"/>
              <a:gd name="connsiteY174-11910" fmla="*/ 5588131 h 5641173"/>
              <a:gd name="connsiteX175-11911" fmla="*/ 5107470 w 11243827"/>
              <a:gd name="connsiteY175-11912" fmla="*/ 5594771 h 5641173"/>
              <a:gd name="connsiteX176-11913" fmla="*/ 5027868 w 11243827"/>
              <a:gd name="connsiteY176-11914" fmla="*/ 5605624 h 5641173"/>
              <a:gd name="connsiteX177-11915" fmla="*/ 5007324 w 11243827"/>
              <a:gd name="connsiteY177-11916" fmla="*/ 5609209 h 5641173"/>
              <a:gd name="connsiteX178-11917" fmla="*/ 4952559 w 11243827"/>
              <a:gd name="connsiteY178-11918" fmla="*/ 5611402 h 5641173"/>
              <a:gd name="connsiteX179-11919" fmla="*/ 4826081 w 11243827"/>
              <a:gd name="connsiteY179-11920" fmla="*/ 5616191 h 5641173"/>
              <a:gd name="connsiteX180-11921" fmla="*/ 4823501 w 11243827"/>
              <a:gd name="connsiteY180-11922" fmla="*/ 5619174 h 5641173"/>
              <a:gd name="connsiteX181-11923" fmla="*/ 4813093 w 11243827"/>
              <a:gd name="connsiteY181-11924" fmla="*/ 5620026 h 5641173"/>
              <a:gd name="connsiteX182-11925" fmla="*/ 4810563 w 11243827"/>
              <a:gd name="connsiteY182-11926" fmla="*/ 5620787 h 5641173"/>
              <a:gd name="connsiteX183-11927" fmla="*/ 4795818 w 11243827"/>
              <a:gd name="connsiteY183-11928" fmla="*/ 5624618 h 5641173"/>
              <a:gd name="connsiteX184-11929" fmla="*/ 4758404 w 11243827"/>
              <a:gd name="connsiteY184-11930" fmla="*/ 5619510 h 5641173"/>
              <a:gd name="connsiteX185-11931" fmla="*/ 4717254 w 11243827"/>
              <a:gd name="connsiteY185-11932" fmla="*/ 5624155 h 5641173"/>
              <a:gd name="connsiteX186-11933" fmla="*/ 4591958 w 11243827"/>
              <a:gd name="connsiteY186-11934" fmla="*/ 5624710 h 5641173"/>
              <a:gd name="connsiteX187-11935" fmla="*/ 4476215 w 11243827"/>
              <a:gd name="connsiteY187-11936" fmla="*/ 5628210 h 5641173"/>
              <a:gd name="connsiteX188-11937" fmla="*/ 4425193 w 11243827"/>
              <a:gd name="connsiteY188-11938" fmla="*/ 5627414 h 5641173"/>
              <a:gd name="connsiteX189-11939" fmla="*/ 4383866 w 11243827"/>
              <a:gd name="connsiteY189-11940" fmla="*/ 5626546 h 5641173"/>
              <a:gd name="connsiteX190-11941" fmla="*/ 4385596 w 11243827"/>
              <a:gd name="connsiteY190-11942" fmla="*/ 5634646 h 5641173"/>
              <a:gd name="connsiteX191-11943" fmla="*/ 4360864 w 11243827"/>
              <a:gd name="connsiteY191-11944" fmla="*/ 5641173 h 5641173"/>
              <a:gd name="connsiteX192-11945" fmla="*/ 4328321 w 11243827"/>
              <a:gd name="connsiteY192-11946" fmla="*/ 5626332 h 5641173"/>
              <a:gd name="connsiteX193-11947" fmla="*/ 4309842 w 11243827"/>
              <a:gd name="connsiteY193-11948" fmla="*/ 5626471 h 5641173"/>
              <a:gd name="connsiteX194-11949" fmla="*/ 4277424 w 11243827"/>
              <a:gd name="connsiteY194-11950" fmla="*/ 5631598 h 5641173"/>
              <a:gd name="connsiteX195-11951" fmla="*/ 4266627 w 11243827"/>
              <a:gd name="connsiteY195-11952" fmla="*/ 5633969 h 5641173"/>
              <a:gd name="connsiteX196-11953" fmla="*/ 4185525 w 11243827"/>
              <a:gd name="connsiteY196-11954" fmla="*/ 5617508 h 5641173"/>
              <a:gd name="connsiteX197-11955" fmla="*/ 4177617 w 11243827"/>
              <a:gd name="connsiteY197-11956" fmla="*/ 5610903 h 5641173"/>
              <a:gd name="connsiteX198-11957" fmla="*/ 4136948 w 11243827"/>
              <a:gd name="connsiteY198-11958" fmla="*/ 5608031 h 5641173"/>
              <a:gd name="connsiteX199-11959" fmla="*/ 4132323 w 11243827"/>
              <a:gd name="connsiteY199-11960" fmla="*/ 5609784 h 5641173"/>
              <a:gd name="connsiteX200-11961" fmla="*/ 4098620 w 11243827"/>
              <a:gd name="connsiteY200-11962" fmla="*/ 5599672 h 5641173"/>
              <a:gd name="connsiteX201-11963" fmla="*/ 3963475 w 11243827"/>
              <a:gd name="connsiteY201-11964" fmla="*/ 5581841 h 5641173"/>
              <a:gd name="connsiteX202-11965" fmla="*/ 3703613 w 11243827"/>
              <a:gd name="connsiteY202-11966" fmla="*/ 5572482 h 5641173"/>
              <a:gd name="connsiteX203-11967" fmla="*/ 3432987 w 11243827"/>
              <a:gd name="connsiteY203-11968" fmla="*/ 5545768 h 5641173"/>
              <a:gd name="connsiteX204-11969" fmla="*/ 3176381 w 11243827"/>
              <a:gd name="connsiteY204-11970" fmla="*/ 5556110 h 5641173"/>
              <a:gd name="connsiteX205-11971" fmla="*/ 2710156 w 11243827"/>
              <a:gd name="connsiteY205-11972" fmla="*/ 5527517 h 5641173"/>
              <a:gd name="connsiteX206-11973" fmla="*/ 2550206 w 11243827"/>
              <a:gd name="connsiteY206-11974" fmla="*/ 5524958 h 5641173"/>
              <a:gd name="connsiteX207-11975" fmla="*/ 2443041 w 11243827"/>
              <a:gd name="connsiteY207-11976" fmla="*/ 5523990 h 5641173"/>
              <a:gd name="connsiteX208-11977" fmla="*/ 2435613 w 11243827"/>
              <a:gd name="connsiteY208-11978" fmla="*/ 5526704 h 5641173"/>
              <a:gd name="connsiteX209-11979" fmla="*/ 2405682 w 11243827"/>
              <a:gd name="connsiteY209-11980" fmla="*/ 5528307 h 5641173"/>
              <a:gd name="connsiteX210-11981" fmla="*/ 2397487 w 11243827"/>
              <a:gd name="connsiteY210-11982" fmla="*/ 5540337 h 5641173"/>
              <a:gd name="connsiteX211-11983" fmla="*/ 2297454 w 11243827"/>
              <a:gd name="connsiteY211-11984" fmla="*/ 5550765 h 5641173"/>
              <a:gd name="connsiteX212-11985" fmla="*/ 2056700 w 11243827"/>
              <a:gd name="connsiteY212-11986" fmla="*/ 5555489 h 5641173"/>
              <a:gd name="connsiteX213-11987" fmla="*/ 1878530 w 11243827"/>
              <a:gd name="connsiteY213-11988" fmla="*/ 5535330 h 5641173"/>
              <a:gd name="connsiteX214-11989" fmla="*/ 1859292 w 11243827"/>
              <a:gd name="connsiteY214-11990" fmla="*/ 5535461 h 5641173"/>
              <a:gd name="connsiteX215-11991" fmla="*/ 1835626 w 11243827"/>
              <a:gd name="connsiteY215-11992" fmla="*/ 5533793 h 5641173"/>
              <a:gd name="connsiteX216-11993" fmla="*/ 1798939 w 11243827"/>
              <a:gd name="connsiteY216-11994" fmla="*/ 5540285 h 5641173"/>
              <a:gd name="connsiteX217-11995" fmla="*/ 1779046 w 11243827"/>
              <a:gd name="connsiteY217-11996" fmla="*/ 5549949 h 5641173"/>
              <a:gd name="connsiteX218-11997" fmla="*/ 1772421 w 11243827"/>
              <a:gd name="connsiteY218-11998" fmla="*/ 5549018 h 5641173"/>
              <a:gd name="connsiteX219-11999" fmla="*/ 1772052 w 11243827"/>
              <a:gd name="connsiteY219-12000" fmla="*/ 5545689 h 5641173"/>
              <a:gd name="connsiteX220-12001" fmla="*/ 1711543 w 11243827"/>
              <a:gd name="connsiteY220-12002" fmla="*/ 5534558 h 5641173"/>
              <a:gd name="connsiteX221-12003" fmla="*/ 1631462 w 11243827"/>
              <a:gd name="connsiteY221-12004" fmla="*/ 5491807 h 5641173"/>
              <a:gd name="connsiteX222-12005" fmla="*/ 1538763 w 11243827"/>
              <a:gd name="connsiteY222-12006" fmla="*/ 5482781 h 5641173"/>
              <a:gd name="connsiteX223-12007" fmla="*/ 1501533 w 11243827"/>
              <a:gd name="connsiteY223-12008" fmla="*/ 5467817 h 5641173"/>
              <a:gd name="connsiteX224-12009" fmla="*/ 1461266 w 11243827"/>
              <a:gd name="connsiteY224-12010" fmla="*/ 5469343 h 5641173"/>
              <a:gd name="connsiteX225-12011" fmla="*/ 1449415 w 11243827"/>
              <a:gd name="connsiteY225-12012" fmla="*/ 5460467 h 5641173"/>
              <a:gd name="connsiteX226-12013" fmla="*/ 1447454 w 11243827"/>
              <a:gd name="connsiteY226-12014" fmla="*/ 5458776 h 5641173"/>
              <a:gd name="connsiteX227-12015" fmla="*/ 1437814 w 11243827"/>
              <a:gd name="connsiteY227-12016" fmla="*/ 5455515 h 5641173"/>
              <a:gd name="connsiteX228-12017" fmla="*/ 1437334 w 11243827"/>
              <a:gd name="connsiteY228-12018" fmla="*/ 5450209 h 5641173"/>
              <a:gd name="connsiteX229-12019" fmla="*/ 1424429 w 11243827"/>
              <a:gd name="connsiteY229-12020" fmla="*/ 5442157 h 5641173"/>
              <a:gd name="connsiteX230-12021" fmla="*/ 1406063 w 11243827"/>
              <a:gd name="connsiteY230-12022" fmla="*/ 5437380 h 5641173"/>
              <a:gd name="connsiteX231-12023" fmla="*/ 1316379 w 11243827"/>
              <a:gd name="connsiteY231-12024" fmla="*/ 5419601 h 5641173"/>
              <a:gd name="connsiteX232-12025" fmla="*/ 1264090 w 11243827"/>
              <a:gd name="connsiteY232-12026" fmla="*/ 5406153 h 5641173"/>
              <a:gd name="connsiteX233-12027" fmla="*/ 1246374 w 11243827"/>
              <a:gd name="connsiteY233-12028" fmla="*/ 5396631 h 5641173"/>
              <a:gd name="connsiteX234-12029" fmla="*/ 1220190 w 11243827"/>
              <a:gd name="connsiteY234-12030" fmla="*/ 5386301 h 5641173"/>
              <a:gd name="connsiteX235-12031" fmla="*/ 1175643 w 11243827"/>
              <a:gd name="connsiteY235-12032" fmla="*/ 5364651 h 5641173"/>
              <a:gd name="connsiteX236-12033" fmla="*/ 1150342 w 11243827"/>
              <a:gd name="connsiteY236-12034" fmla="*/ 5358447 h 5641173"/>
              <a:gd name="connsiteX237-12035" fmla="*/ 1137272 w 11243827"/>
              <a:gd name="connsiteY237-12036" fmla="*/ 5351191 h 5641173"/>
              <a:gd name="connsiteX238-12037" fmla="*/ 1131268 w 11243827"/>
              <a:gd name="connsiteY238-12038" fmla="*/ 5350530 h 5641173"/>
              <a:gd name="connsiteX239-12039" fmla="*/ 1112024 w 11243827"/>
              <a:gd name="connsiteY239-12040" fmla="*/ 5345786 h 5641173"/>
              <a:gd name="connsiteX240-12041" fmla="*/ 1100870 w 11243827"/>
              <a:gd name="connsiteY240-12042" fmla="*/ 5343651 h 5641173"/>
              <a:gd name="connsiteX241-12043" fmla="*/ 1096383 w 11243827"/>
              <a:gd name="connsiteY241-12044" fmla="*/ 5343015 h 5641173"/>
              <a:gd name="connsiteX242-12045" fmla="*/ 1085571 w 11243827"/>
              <a:gd name="connsiteY242-12046" fmla="*/ 5345836 h 5641173"/>
              <a:gd name="connsiteX243-12047" fmla="*/ 1073168 w 11243827"/>
              <a:gd name="connsiteY243-12048" fmla="*/ 5341521 h 5641173"/>
              <a:gd name="connsiteX244-12049" fmla="*/ 1058039 w 11243827"/>
              <a:gd name="connsiteY244-12050" fmla="*/ 5343504 h 5641173"/>
              <a:gd name="connsiteX245-12051" fmla="*/ 1055426 w 11243827"/>
              <a:gd name="connsiteY245-12052" fmla="*/ 5339088 h 5641173"/>
              <a:gd name="connsiteX246-12053" fmla="*/ 1044738 w 11243827"/>
              <a:gd name="connsiteY246-12054" fmla="*/ 5333063 h 5641173"/>
              <a:gd name="connsiteX247-12055" fmla="*/ 1033909 w 11243827"/>
              <a:gd name="connsiteY247-12056" fmla="*/ 5335680 h 5641173"/>
              <a:gd name="connsiteX248-12057" fmla="*/ 1012649 w 11243827"/>
              <a:gd name="connsiteY248-12058" fmla="*/ 5334541 h 5641173"/>
              <a:gd name="connsiteX249-12059" fmla="*/ 1007115 w 11243827"/>
              <a:gd name="connsiteY249-12060" fmla="*/ 5332775 h 5641173"/>
              <a:gd name="connsiteX250-12061" fmla="*/ 986002 w 11243827"/>
              <a:gd name="connsiteY250-12062" fmla="*/ 5334906 h 5641173"/>
              <a:gd name="connsiteX251-12063" fmla="*/ 953418 w 11243827"/>
              <a:gd name="connsiteY251-12064" fmla="*/ 5333901 h 5641173"/>
              <a:gd name="connsiteX252-12065" fmla="*/ 916854 w 11243827"/>
              <a:gd name="connsiteY252-12066" fmla="*/ 5329435 h 5641173"/>
              <a:gd name="connsiteX253-12067" fmla="*/ 905651 w 11243827"/>
              <a:gd name="connsiteY253-12068" fmla="*/ 5332114 h 5641173"/>
              <a:gd name="connsiteX254-12069" fmla="*/ 836961 w 11243827"/>
              <a:gd name="connsiteY254-12070" fmla="*/ 5330803 h 5641173"/>
              <a:gd name="connsiteX255-12071" fmla="*/ 817627 w 11243827"/>
              <a:gd name="connsiteY255-12072" fmla="*/ 5330580 h 5641173"/>
              <a:gd name="connsiteX256-12073" fmla="*/ 801817 w 11243827"/>
              <a:gd name="connsiteY256-12074" fmla="*/ 5325937 h 5641173"/>
              <a:gd name="connsiteX257-12075" fmla="*/ 798857 w 11243827"/>
              <a:gd name="connsiteY257-12076" fmla="*/ 5320979 h 5641173"/>
              <a:gd name="connsiteX258-12077" fmla="*/ 788354 w 11243827"/>
              <a:gd name="connsiteY258-12078" fmla="*/ 5320143 h 5641173"/>
              <a:gd name="connsiteX259-12079" fmla="*/ 785726 w 11243827"/>
              <a:gd name="connsiteY259-12080" fmla="*/ 5318989 h 5641173"/>
              <a:gd name="connsiteX260-12081" fmla="*/ 770507 w 11243827"/>
              <a:gd name="connsiteY260-12082" fmla="*/ 5313309 h 5641173"/>
              <a:gd name="connsiteX261-12083" fmla="*/ 733810 w 11243827"/>
              <a:gd name="connsiteY261-12084" fmla="*/ 5324286 h 5641173"/>
              <a:gd name="connsiteX262-12085" fmla="*/ 692117 w 11243827"/>
              <a:gd name="connsiteY262-12086" fmla="*/ 5318786 h 5641173"/>
              <a:gd name="connsiteX263-12087" fmla="*/ 574943 w 11243827"/>
              <a:gd name="connsiteY263-12088" fmla="*/ 5327578 h 5641173"/>
              <a:gd name="connsiteX264-12089" fmla="*/ 507005 w 11243827"/>
              <a:gd name="connsiteY264-12090" fmla="*/ 5310149 h 5641173"/>
              <a:gd name="connsiteX265-12091" fmla="*/ 441302 w 11243827"/>
              <a:gd name="connsiteY265-12092" fmla="*/ 5307062 h 5641173"/>
              <a:gd name="connsiteX266-12093" fmla="*/ 336819 w 11243827"/>
              <a:gd name="connsiteY266-12094" fmla="*/ 5336690 h 5641173"/>
              <a:gd name="connsiteX267-12095" fmla="*/ 215763 w 11243827"/>
              <a:gd name="connsiteY267-12096" fmla="*/ 5332575 h 5641173"/>
              <a:gd name="connsiteX268-12097" fmla="*/ 205927 w 11243827"/>
              <a:gd name="connsiteY268-12098" fmla="*/ 5339672 h 5641173"/>
              <a:gd name="connsiteX269-12099" fmla="*/ 194189 w 11243827"/>
              <a:gd name="connsiteY269-12100" fmla="*/ 5343588 h 5641173"/>
              <a:gd name="connsiteX270-12101" fmla="*/ 192552 w 11243827"/>
              <a:gd name="connsiteY270-12102" fmla="*/ 5342845 h 5641173"/>
              <a:gd name="connsiteX271-12103" fmla="*/ 178320 w 11243827"/>
              <a:gd name="connsiteY271-12104" fmla="*/ 5343766 h 5641173"/>
              <a:gd name="connsiteX272-12105" fmla="*/ 175596 w 11243827"/>
              <a:gd name="connsiteY272-12106" fmla="*/ 5346411 h 5641173"/>
              <a:gd name="connsiteX273-12107" fmla="*/ 165951 w 11243827"/>
              <a:gd name="connsiteY273-12108" fmla="*/ 5347808 h 5641173"/>
              <a:gd name="connsiteX274-12109" fmla="*/ 147287 w 11243827"/>
              <a:gd name="connsiteY274-12110" fmla="*/ 5352625 h 5641173"/>
              <a:gd name="connsiteX275-12111" fmla="*/ 143484 w 11243827"/>
              <a:gd name="connsiteY275-12112" fmla="*/ 5351591 h 5641173"/>
              <a:gd name="connsiteX276-12113" fmla="*/ 114847 w 11243827"/>
              <a:gd name="connsiteY276-12114" fmla="*/ 5355844 h 5641173"/>
              <a:gd name="connsiteX277-12115" fmla="*/ 114306 w 11243827"/>
              <a:gd name="connsiteY277-12116" fmla="*/ 5354983 h 5641173"/>
              <a:gd name="connsiteX278-12117" fmla="*/ 105588 w 11243827"/>
              <a:gd name="connsiteY278-12118" fmla="*/ 5352169 h 5641173"/>
              <a:gd name="connsiteX279-12119" fmla="*/ 89264 w 11243827"/>
              <a:gd name="connsiteY279-12120" fmla="*/ 5348886 h 5641173"/>
              <a:gd name="connsiteX280-12121" fmla="*/ 49794 w 11243827"/>
              <a:gd name="connsiteY280-12122" fmla="*/ 5329950 h 5641173"/>
              <a:gd name="connsiteX281-12123" fmla="*/ 19924 w 11243827"/>
              <a:gd name="connsiteY281-12124" fmla="*/ 5334282 h 5641173"/>
              <a:gd name="connsiteX282-12125" fmla="*/ 13819 w 11243827"/>
              <a:gd name="connsiteY282-12126" fmla="*/ 5334653 h 5641173"/>
              <a:gd name="connsiteX283-12127" fmla="*/ 13657 w 11243827"/>
              <a:gd name="connsiteY283-12128" fmla="*/ 5334455 h 5641173"/>
              <a:gd name="connsiteX284-12129" fmla="*/ 7139 w 11243827"/>
              <a:gd name="connsiteY284-12130" fmla="*/ 5334438 h 5641173"/>
              <a:gd name="connsiteX285-12131" fmla="*/ 2684 w 11243827"/>
              <a:gd name="connsiteY285-12132" fmla="*/ 5335333 h 5641173"/>
              <a:gd name="connsiteX286-12133" fmla="*/ 0 w 11243827"/>
              <a:gd name="connsiteY286-12134" fmla="*/ 5335496 h 5641173"/>
              <a:gd name="connsiteX287-12135" fmla="*/ 0 w 11243827"/>
              <a:gd name="connsiteY287-12136" fmla="*/ 10592 h 5641173"/>
              <a:gd name="connsiteX288-12137" fmla="*/ 11243827 w 11243827"/>
              <a:gd name="connsiteY288-12138" fmla="*/ 0 h 5641173"/>
              <a:gd name="connsiteX0-12139" fmla="*/ 11243827 w 11243827"/>
              <a:gd name="connsiteY0-12140" fmla="*/ 0 h 5641173"/>
              <a:gd name="connsiteX1-12141" fmla="*/ 11243827 w 11243827"/>
              <a:gd name="connsiteY1-12142" fmla="*/ 1470035 h 5641173"/>
              <a:gd name="connsiteX2-12143" fmla="*/ 11243827 w 11243827"/>
              <a:gd name="connsiteY2-12144" fmla="*/ 5001571 h 5641173"/>
              <a:gd name="connsiteX3-12145" fmla="*/ 11243827 w 11243827"/>
              <a:gd name="connsiteY3-12146" fmla="*/ 5209610 h 5641173"/>
              <a:gd name="connsiteX4-12147" fmla="*/ 11240675 w 11243827"/>
              <a:gd name="connsiteY4-12148" fmla="*/ 5210442 h 5641173"/>
              <a:gd name="connsiteX5-12149" fmla="*/ 11179959 w 11243827"/>
              <a:gd name="connsiteY5-12150" fmla="*/ 5221199 h 5641173"/>
              <a:gd name="connsiteX6-12151" fmla="*/ 11105493 w 11243827"/>
              <a:gd name="connsiteY6-12152" fmla="*/ 5259905 h 5641173"/>
              <a:gd name="connsiteX7-12153" fmla="*/ 11078640 w 11243827"/>
              <a:gd name="connsiteY7-12154" fmla="*/ 5263531 h 5641173"/>
              <a:gd name="connsiteX8-12155" fmla="*/ 11079616 w 11243827"/>
              <a:gd name="connsiteY8-12156" fmla="*/ 5270380 h 5641173"/>
              <a:gd name="connsiteX9-12157" fmla="*/ 11069641 w 11243827"/>
              <a:gd name="connsiteY9-12158" fmla="*/ 5270884 h 5641173"/>
              <a:gd name="connsiteX10-12159" fmla="*/ 11047377 w 11243827"/>
              <a:gd name="connsiteY10-12160" fmla="*/ 5271051 h 5641173"/>
              <a:gd name="connsiteX11-12161" fmla="*/ 10980705 w 11243827"/>
              <a:gd name="connsiteY11-12162" fmla="*/ 5272951 h 5641173"/>
              <a:gd name="connsiteX12-12163" fmla="*/ 10962514 w 11243827"/>
              <a:gd name="connsiteY12-12164" fmla="*/ 5286084 h 5641173"/>
              <a:gd name="connsiteX13-12165" fmla="*/ 10945307 w 11243827"/>
              <a:gd name="connsiteY13-12166" fmla="*/ 5286290 h 5641173"/>
              <a:gd name="connsiteX14-12167" fmla="*/ 10845516 w 11243827"/>
              <a:gd name="connsiteY14-12168" fmla="*/ 5303894 h 5641173"/>
              <a:gd name="connsiteX15-12169" fmla="*/ 10831795 w 11243827"/>
              <a:gd name="connsiteY15-12170" fmla="*/ 5305210 h 5641173"/>
              <a:gd name="connsiteX16-12171" fmla="*/ 10824365 w 11243827"/>
              <a:gd name="connsiteY16-12172" fmla="*/ 5311111 h 5641173"/>
              <a:gd name="connsiteX17-12173" fmla="*/ 10797756 w 11243827"/>
              <a:gd name="connsiteY17-12174" fmla="*/ 5312285 h 5641173"/>
              <a:gd name="connsiteX18-12175" fmla="*/ 10796525 w 11243827"/>
              <a:gd name="connsiteY18-12176" fmla="*/ 5315645 h 5641173"/>
              <a:gd name="connsiteX19-12177" fmla="*/ 10709063 w 11243827"/>
              <a:gd name="connsiteY19-12178" fmla="*/ 5344492 h 5641173"/>
              <a:gd name="connsiteX20-12179" fmla="*/ 10694078 w 11243827"/>
              <a:gd name="connsiteY20-12180" fmla="*/ 5349258 h 5641173"/>
              <a:gd name="connsiteX21-12181" fmla="*/ 10681131 w 11243827"/>
              <a:gd name="connsiteY21-12182" fmla="*/ 5347812 h 5641173"/>
              <a:gd name="connsiteX22-12183" fmla="*/ 10609448 w 11243827"/>
              <a:gd name="connsiteY22-12184" fmla="*/ 5351931 h 5641173"/>
              <a:gd name="connsiteX23-12185" fmla="*/ 10592397 w 11243827"/>
              <a:gd name="connsiteY23-12186" fmla="*/ 5349402 h 5641173"/>
              <a:gd name="connsiteX24-12187" fmla="*/ 10585227 w 11243827"/>
              <a:gd name="connsiteY24-12188" fmla="*/ 5344063 h 5641173"/>
              <a:gd name="connsiteX25-12189" fmla="*/ 10557472 w 11243827"/>
              <a:gd name="connsiteY25-12190" fmla="*/ 5354151 h 5641173"/>
              <a:gd name="connsiteX26-12191" fmla="*/ 10514646 w 11243827"/>
              <a:gd name="connsiteY26-12192" fmla="*/ 5361064 h 5641173"/>
              <a:gd name="connsiteX27-12193" fmla="*/ 10494292 w 11243827"/>
              <a:gd name="connsiteY27-12194" fmla="*/ 5366054 h 5641173"/>
              <a:gd name="connsiteX28-12195" fmla="*/ 10477869 w 11243827"/>
              <a:gd name="connsiteY28-12196" fmla="*/ 5363025 h 5641173"/>
              <a:gd name="connsiteX29-12197" fmla="*/ 10384411 w 11243827"/>
              <a:gd name="connsiteY29-12198" fmla="*/ 5362257 h 5641173"/>
              <a:gd name="connsiteX30-12199" fmla="*/ 10362921 w 11243827"/>
              <a:gd name="connsiteY30-12200" fmla="*/ 5357444 h 5641173"/>
              <a:gd name="connsiteX31-12201" fmla="*/ 10352736 w 11243827"/>
              <a:gd name="connsiteY31-12202" fmla="*/ 5347851 h 5641173"/>
              <a:gd name="connsiteX32-12203" fmla="*/ 10344754 w 11243827"/>
              <a:gd name="connsiteY32-12204" fmla="*/ 5351272 h 5641173"/>
              <a:gd name="connsiteX33-12205" fmla="*/ 10288226 w 11243827"/>
              <a:gd name="connsiteY33-12206" fmla="*/ 5351613 h 5641173"/>
              <a:gd name="connsiteX34-12207" fmla="*/ 10251350 w 11243827"/>
              <a:gd name="connsiteY34-12208" fmla="*/ 5352711 h 5641173"/>
              <a:gd name="connsiteX35-12209" fmla="*/ 10249108 w 11243827"/>
              <a:gd name="connsiteY35-12210" fmla="*/ 5365881 h 5641173"/>
              <a:gd name="connsiteX36-12211" fmla="*/ 10216272 w 11243827"/>
              <a:gd name="connsiteY36-12212" fmla="*/ 5370573 h 5641173"/>
              <a:gd name="connsiteX37-12213" fmla="*/ 10181278 w 11243827"/>
              <a:gd name="connsiteY37-12214" fmla="*/ 5362119 h 5641173"/>
              <a:gd name="connsiteX38-12215" fmla="*/ 10140033 w 11243827"/>
              <a:gd name="connsiteY38-12216" fmla="*/ 5363304 h 5641173"/>
              <a:gd name="connsiteX39-12217" fmla="*/ 10115353 w 11243827"/>
              <a:gd name="connsiteY39-12218" fmla="*/ 5363869 h 5641173"/>
              <a:gd name="connsiteX40-12219" fmla="*/ 10050578 w 11243827"/>
              <a:gd name="connsiteY40-12220" fmla="*/ 5376153 h 5641173"/>
              <a:gd name="connsiteX41-12221" fmla="*/ 9945478 w 11243827"/>
              <a:gd name="connsiteY41-12222" fmla="*/ 5422859 h 5641173"/>
              <a:gd name="connsiteX42-12223" fmla="*/ 9912481 w 11243827"/>
              <a:gd name="connsiteY42-12224" fmla="*/ 5429477 h 5641173"/>
              <a:gd name="connsiteX43-12225" fmla="*/ 9906713 w 11243827"/>
              <a:gd name="connsiteY43-12226" fmla="*/ 5426784 h 5641173"/>
              <a:gd name="connsiteX44-12227" fmla="*/ 9742436 w 11243827"/>
              <a:gd name="connsiteY44-12228" fmla="*/ 5454834 h 5641173"/>
              <a:gd name="connsiteX45-12229" fmla="*/ 9713044 w 11243827"/>
              <a:gd name="connsiteY45-12230" fmla="*/ 5456476 h 5641173"/>
              <a:gd name="connsiteX46-12231" fmla="*/ 9691033 w 11243827"/>
              <a:gd name="connsiteY46-12232" fmla="*/ 5455451 h 5641173"/>
              <a:gd name="connsiteX47-12233" fmla="*/ 9638355 w 11243827"/>
              <a:gd name="connsiteY47-12234" fmla="*/ 5464794 h 5641173"/>
              <a:gd name="connsiteX48-12235" fmla="*/ 9552434 w 11243827"/>
              <a:gd name="connsiteY48-12236" fmla="*/ 5485280 h 5641173"/>
              <a:gd name="connsiteX49-12237" fmla="*/ 9533883 w 11243827"/>
              <a:gd name="connsiteY49-12238" fmla="*/ 5488516 h 5641173"/>
              <a:gd name="connsiteX50-12239" fmla="*/ 9516916 w 11243827"/>
              <a:gd name="connsiteY50-12240" fmla="*/ 5486828 h 5641173"/>
              <a:gd name="connsiteX51-12241" fmla="*/ 9512093 w 11243827"/>
              <a:gd name="connsiteY51-12242" fmla="*/ 5482541 h 5641173"/>
              <a:gd name="connsiteX52-12243" fmla="*/ 9501725 w 11243827"/>
              <a:gd name="connsiteY52-12244" fmla="*/ 5483603 h 5641173"/>
              <a:gd name="connsiteX53-12245" fmla="*/ 9498754 w 11243827"/>
              <a:gd name="connsiteY53-12246" fmla="*/ 5482951 h 5641173"/>
              <a:gd name="connsiteX54-12247" fmla="*/ 9481932 w 11243827"/>
              <a:gd name="connsiteY54-12248" fmla="*/ 5480151 h 5641173"/>
              <a:gd name="connsiteX55-12249" fmla="*/ 9451321 w 11243827"/>
              <a:gd name="connsiteY55-12250" fmla="*/ 5497375 h 5641173"/>
              <a:gd name="connsiteX56-12251" fmla="*/ 9409298 w 11243827"/>
              <a:gd name="connsiteY56-12252" fmla="*/ 5499478 h 5641173"/>
              <a:gd name="connsiteX57-12253" fmla="*/ 9303056 w 11243827"/>
              <a:gd name="connsiteY57-12254" fmla="*/ 5519093 h 5641173"/>
              <a:gd name="connsiteX58-12255" fmla="*/ 9229078 w 11243827"/>
              <a:gd name="connsiteY58-12256" fmla="*/ 5524154 h 5641173"/>
              <a:gd name="connsiteX59-12257" fmla="*/ 9165105 w 11243827"/>
              <a:gd name="connsiteY59-12258" fmla="*/ 5532892 h 5641173"/>
              <a:gd name="connsiteX60-12259" fmla="*/ 9077301 w 11243827"/>
              <a:gd name="connsiteY60-12260" fmla="*/ 5580356 h 5641173"/>
              <a:gd name="connsiteX61-12261" fmla="*/ 8960065 w 11243827"/>
              <a:gd name="connsiteY61-12262" fmla="*/ 5597982 h 5641173"/>
              <a:gd name="connsiteX62-12263" fmla="*/ 8953536 w 11243827"/>
              <a:gd name="connsiteY62-12264" fmla="*/ 5606638 h 5641173"/>
              <a:gd name="connsiteX63-12265" fmla="*/ 8943907 w 11243827"/>
              <a:gd name="connsiteY63-12266" fmla="*/ 5612541 h 5641173"/>
              <a:gd name="connsiteX64-12267" fmla="*/ 8942046 w 11243827"/>
              <a:gd name="connsiteY64-12268" fmla="*/ 5612112 h 5641173"/>
              <a:gd name="connsiteX65-12269" fmla="*/ 8928824 w 11243827"/>
              <a:gd name="connsiteY65-12270" fmla="*/ 5615549 h 5641173"/>
              <a:gd name="connsiteX66-12271" fmla="*/ 8927294 w 11243827"/>
              <a:gd name="connsiteY66-12272" fmla="*/ 5618607 h 5641173"/>
              <a:gd name="connsiteX67-12273" fmla="*/ 8918651 w 11243827"/>
              <a:gd name="connsiteY67-12274" fmla="*/ 5621688 h 5641173"/>
              <a:gd name="connsiteX68-12275" fmla="*/ 8902772 w 11243827"/>
              <a:gd name="connsiteY68-12276" fmla="*/ 5629703 h 5641173"/>
              <a:gd name="connsiteX69-12277" fmla="*/ 8898724 w 11243827"/>
              <a:gd name="connsiteY69-12278" fmla="*/ 5629379 h 5641173"/>
              <a:gd name="connsiteX70-12279" fmla="*/ 8873099 w 11243827"/>
              <a:gd name="connsiteY70-12280" fmla="*/ 5638628 h 5641173"/>
              <a:gd name="connsiteX71-12281" fmla="*/ 8872234 w 11243827"/>
              <a:gd name="connsiteY71-12282" fmla="*/ 5637889 h 5641173"/>
              <a:gd name="connsiteX72-12283" fmla="*/ 8862777 w 11243827"/>
              <a:gd name="connsiteY72-12284" fmla="*/ 5636711 h 5641173"/>
              <a:gd name="connsiteX73-12285" fmla="*/ 8845869 w 11243827"/>
              <a:gd name="connsiteY73-12286" fmla="*/ 5636436 h 5641173"/>
              <a:gd name="connsiteX74-12287" fmla="*/ 8800548 w 11243827"/>
              <a:gd name="connsiteY74-12288" fmla="*/ 5625084 h 5641173"/>
              <a:gd name="connsiteX75-12289" fmla="*/ 8773774 w 11243827"/>
              <a:gd name="connsiteY75-12290" fmla="*/ 5634630 h 5641173"/>
              <a:gd name="connsiteX76-12291" fmla="*/ 8698255 w 11243827"/>
              <a:gd name="connsiteY76-12292" fmla="*/ 5636083 h 5641173"/>
              <a:gd name="connsiteX77-12293" fmla="*/ 8619167 w 11243827"/>
              <a:gd name="connsiteY77-12294" fmla="*/ 5619130 h 5641173"/>
              <a:gd name="connsiteX78-12295" fmla="*/ 8539822 w 11243827"/>
              <a:gd name="connsiteY78-12296" fmla="*/ 5616905 h 5641173"/>
              <a:gd name="connsiteX79-12297" fmla="*/ 8511094 w 11243827"/>
              <a:gd name="connsiteY79-12298" fmla="*/ 5617360 h 5641173"/>
              <a:gd name="connsiteX80-12299" fmla="*/ 8459886 w 11243827"/>
              <a:gd name="connsiteY80-12300" fmla="*/ 5612612 h 5641173"/>
              <a:gd name="connsiteX81-12301" fmla="*/ 8436432 w 11243827"/>
              <a:gd name="connsiteY81-12302" fmla="*/ 5606990 h 5641173"/>
              <a:gd name="connsiteX82-12303" fmla="*/ 8435403 w 11243827"/>
              <a:gd name="connsiteY82-12304" fmla="*/ 5607336 h 5641173"/>
              <a:gd name="connsiteX83-12305" fmla="*/ 8433307 w 11243827"/>
              <a:gd name="connsiteY83-12306" fmla="*/ 5604917 h 5641173"/>
              <a:gd name="connsiteX84-12307" fmla="*/ 8428968 w 11243827"/>
              <a:gd name="connsiteY84-12308" fmla="*/ 5603796 h 5641173"/>
              <a:gd name="connsiteX85-12309" fmla="*/ 8417124 w 11243827"/>
              <a:gd name="connsiteY85-12310" fmla="*/ 5604518 h 5641173"/>
              <a:gd name="connsiteX86-12311" fmla="*/ 8412669 w 11243827"/>
              <a:gd name="connsiteY86-12312" fmla="*/ 5605413 h 5641173"/>
              <a:gd name="connsiteX87-12313" fmla="*/ 8406152 w 11243827"/>
              <a:gd name="connsiteY87-12314" fmla="*/ 5605396 h 5641173"/>
              <a:gd name="connsiteX88-12315" fmla="*/ 8405989 w 11243827"/>
              <a:gd name="connsiteY88-12316" fmla="*/ 5605197 h 5641173"/>
              <a:gd name="connsiteX89-12317" fmla="*/ 8399884 w 11243827"/>
              <a:gd name="connsiteY89-12318" fmla="*/ 5605568 h 5641173"/>
              <a:gd name="connsiteX90-12319" fmla="*/ 8370014 w 11243827"/>
              <a:gd name="connsiteY90-12320" fmla="*/ 5609900 h 5641173"/>
              <a:gd name="connsiteX91-12321" fmla="*/ 8330544 w 11243827"/>
              <a:gd name="connsiteY91-12322" fmla="*/ 5590964 h 5641173"/>
              <a:gd name="connsiteX92-12323" fmla="*/ 8314221 w 11243827"/>
              <a:gd name="connsiteY92-12324" fmla="*/ 5587682 h 5641173"/>
              <a:gd name="connsiteX93-12325" fmla="*/ 8305502 w 11243827"/>
              <a:gd name="connsiteY93-12326" fmla="*/ 5584868 h 5641173"/>
              <a:gd name="connsiteX94-12327" fmla="*/ 8304962 w 11243827"/>
              <a:gd name="connsiteY94-12328" fmla="*/ 5584007 h 5641173"/>
              <a:gd name="connsiteX95-12329" fmla="*/ 8276324 w 11243827"/>
              <a:gd name="connsiteY95-12330" fmla="*/ 5588260 h 5641173"/>
              <a:gd name="connsiteX96-12331" fmla="*/ 8272522 w 11243827"/>
              <a:gd name="connsiteY96-12332" fmla="*/ 5587226 h 5641173"/>
              <a:gd name="connsiteX97-12333" fmla="*/ 8253857 w 11243827"/>
              <a:gd name="connsiteY97-12334" fmla="*/ 5592043 h 5641173"/>
              <a:gd name="connsiteX98-12335" fmla="*/ 8244212 w 11243827"/>
              <a:gd name="connsiteY98-12336" fmla="*/ 5593439 h 5641173"/>
              <a:gd name="connsiteX99-12337" fmla="*/ 8241488 w 11243827"/>
              <a:gd name="connsiteY99-12338" fmla="*/ 5596085 h 5641173"/>
              <a:gd name="connsiteX100-12339" fmla="*/ 8227256 w 11243827"/>
              <a:gd name="connsiteY100-12340" fmla="*/ 5597005 h 5641173"/>
              <a:gd name="connsiteX101-12341" fmla="*/ 8225619 w 11243827"/>
              <a:gd name="connsiteY101-12342" fmla="*/ 5596262 h 5641173"/>
              <a:gd name="connsiteX102-12343" fmla="*/ 8213882 w 11243827"/>
              <a:gd name="connsiteY102-12344" fmla="*/ 5600179 h 5641173"/>
              <a:gd name="connsiteX103-12345" fmla="*/ 8204045 w 11243827"/>
              <a:gd name="connsiteY103-12346" fmla="*/ 5607275 h 5641173"/>
              <a:gd name="connsiteX104-12347" fmla="*/ 8082989 w 11243827"/>
              <a:gd name="connsiteY104-12348" fmla="*/ 5603160 h 5641173"/>
              <a:gd name="connsiteX105-12349" fmla="*/ 7976942 w 11243827"/>
              <a:gd name="connsiteY105-12350" fmla="*/ 5598455 h 5641173"/>
              <a:gd name="connsiteX106-12351" fmla="*/ 7950121 w 11243827"/>
              <a:gd name="connsiteY106-12352" fmla="*/ 5590893 h 5641173"/>
              <a:gd name="connsiteX107-12353" fmla="*/ 7727691 w 11243827"/>
              <a:gd name="connsiteY107-12354" fmla="*/ 5621064 h 5641173"/>
              <a:gd name="connsiteX108-12355" fmla="*/ 7685998 w 11243827"/>
              <a:gd name="connsiteY108-12356" fmla="*/ 5615564 h 5641173"/>
              <a:gd name="connsiteX109-12357" fmla="*/ 7649302 w 11243827"/>
              <a:gd name="connsiteY109-12358" fmla="*/ 5626541 h 5641173"/>
              <a:gd name="connsiteX110-12359" fmla="*/ 7634083 w 11243827"/>
              <a:gd name="connsiteY110-12360" fmla="*/ 5620862 h 5641173"/>
              <a:gd name="connsiteX111-12361" fmla="*/ 7631455 w 11243827"/>
              <a:gd name="connsiteY111-12362" fmla="*/ 5619708 h 5641173"/>
              <a:gd name="connsiteX112-12363" fmla="*/ 7620952 w 11243827"/>
              <a:gd name="connsiteY112-12364" fmla="*/ 5618872 h 5641173"/>
              <a:gd name="connsiteX113-12365" fmla="*/ 7617992 w 11243827"/>
              <a:gd name="connsiteY113-12366" fmla="*/ 5613914 h 5641173"/>
              <a:gd name="connsiteX114-12367" fmla="*/ 7602182 w 11243827"/>
              <a:gd name="connsiteY114-12368" fmla="*/ 5609271 h 5641173"/>
              <a:gd name="connsiteX115-12369" fmla="*/ 7582847 w 11243827"/>
              <a:gd name="connsiteY115-12370" fmla="*/ 5609047 h 5641173"/>
              <a:gd name="connsiteX116-12371" fmla="*/ 7514158 w 11243827"/>
              <a:gd name="connsiteY116-12372" fmla="*/ 5607737 h 5641173"/>
              <a:gd name="connsiteX117-12373" fmla="*/ 7502955 w 11243827"/>
              <a:gd name="connsiteY117-12374" fmla="*/ 5610415 h 5641173"/>
              <a:gd name="connsiteX118-12375" fmla="*/ 7466391 w 11243827"/>
              <a:gd name="connsiteY118-12376" fmla="*/ 5605949 h 5641173"/>
              <a:gd name="connsiteX119-12377" fmla="*/ 7433806 w 11243827"/>
              <a:gd name="connsiteY119-12378" fmla="*/ 5604945 h 5641173"/>
              <a:gd name="connsiteX120-12379" fmla="*/ 7412693 w 11243827"/>
              <a:gd name="connsiteY120-12380" fmla="*/ 5607075 h 5641173"/>
              <a:gd name="connsiteX121-12381" fmla="*/ 7407159 w 11243827"/>
              <a:gd name="connsiteY121-12382" fmla="*/ 5605310 h 5641173"/>
              <a:gd name="connsiteX122-12383" fmla="*/ 7385900 w 11243827"/>
              <a:gd name="connsiteY122-12384" fmla="*/ 5604171 h 5641173"/>
              <a:gd name="connsiteX123-12385" fmla="*/ 7375071 w 11243827"/>
              <a:gd name="connsiteY123-12386" fmla="*/ 5606788 h 5641173"/>
              <a:gd name="connsiteX124-12387" fmla="*/ 7364382 w 11243827"/>
              <a:gd name="connsiteY124-12388" fmla="*/ 5600762 h 5641173"/>
              <a:gd name="connsiteX125-12389" fmla="*/ 7361770 w 11243827"/>
              <a:gd name="connsiteY125-12390" fmla="*/ 5596347 h 5641173"/>
              <a:gd name="connsiteX126-12391" fmla="*/ 7346641 w 11243827"/>
              <a:gd name="connsiteY126-12392" fmla="*/ 5598329 h 5641173"/>
              <a:gd name="connsiteX127-12393" fmla="*/ 7334238 w 11243827"/>
              <a:gd name="connsiteY127-12394" fmla="*/ 5594014 h 5641173"/>
              <a:gd name="connsiteX128-12395" fmla="*/ 7323426 w 11243827"/>
              <a:gd name="connsiteY128-12396" fmla="*/ 5596835 h 5641173"/>
              <a:gd name="connsiteX129-12397" fmla="*/ 7318938 w 11243827"/>
              <a:gd name="connsiteY129-12398" fmla="*/ 5596200 h 5641173"/>
              <a:gd name="connsiteX130-12399" fmla="*/ 7307784 w 11243827"/>
              <a:gd name="connsiteY130-12400" fmla="*/ 5594065 h 5641173"/>
              <a:gd name="connsiteX131-12401" fmla="*/ 7288540 w 11243827"/>
              <a:gd name="connsiteY131-12402" fmla="*/ 5589320 h 5641173"/>
              <a:gd name="connsiteX132-12403" fmla="*/ 7282537 w 11243827"/>
              <a:gd name="connsiteY132-12404" fmla="*/ 5588660 h 5641173"/>
              <a:gd name="connsiteX133-12405" fmla="*/ 7269466 w 11243827"/>
              <a:gd name="connsiteY133-12406" fmla="*/ 5581404 h 5641173"/>
              <a:gd name="connsiteX134-12407" fmla="*/ 7244165 w 11243827"/>
              <a:gd name="connsiteY134-12408" fmla="*/ 5575200 h 5641173"/>
              <a:gd name="connsiteX135-12409" fmla="*/ 7199619 w 11243827"/>
              <a:gd name="connsiteY135-12410" fmla="*/ 5553550 h 5641173"/>
              <a:gd name="connsiteX136-12411" fmla="*/ 7173434 w 11243827"/>
              <a:gd name="connsiteY136-12412" fmla="*/ 5543219 h 5641173"/>
              <a:gd name="connsiteX137-12413" fmla="*/ 7155718 w 11243827"/>
              <a:gd name="connsiteY137-12414" fmla="*/ 5533697 h 5641173"/>
              <a:gd name="connsiteX138-12415" fmla="*/ 7103430 w 11243827"/>
              <a:gd name="connsiteY138-12416" fmla="*/ 5520249 h 5641173"/>
              <a:gd name="connsiteX139-12417" fmla="*/ 7013746 w 11243827"/>
              <a:gd name="connsiteY139-12418" fmla="*/ 5502470 h 5641173"/>
              <a:gd name="connsiteX140-12419" fmla="*/ 6995379 w 11243827"/>
              <a:gd name="connsiteY140-12420" fmla="*/ 5497693 h 5641173"/>
              <a:gd name="connsiteX141-12421" fmla="*/ 6982475 w 11243827"/>
              <a:gd name="connsiteY141-12422" fmla="*/ 5489641 h 5641173"/>
              <a:gd name="connsiteX142-12423" fmla="*/ 6981994 w 11243827"/>
              <a:gd name="connsiteY142-12424" fmla="*/ 5484335 h 5641173"/>
              <a:gd name="connsiteX143-12425" fmla="*/ 6972355 w 11243827"/>
              <a:gd name="connsiteY143-12426" fmla="*/ 5481074 h 5641173"/>
              <a:gd name="connsiteX144-12427" fmla="*/ 6970394 w 11243827"/>
              <a:gd name="connsiteY144-12428" fmla="*/ 5479383 h 5641173"/>
              <a:gd name="connsiteX145-12429" fmla="*/ 6958543 w 11243827"/>
              <a:gd name="connsiteY145-12430" fmla="*/ 5470507 h 5641173"/>
              <a:gd name="connsiteX146-12431" fmla="*/ 6918276 w 11243827"/>
              <a:gd name="connsiteY146-12432" fmla="*/ 5472034 h 5641173"/>
              <a:gd name="connsiteX147-12433" fmla="*/ 6881046 w 11243827"/>
              <a:gd name="connsiteY147-12434" fmla="*/ 5457070 h 5641173"/>
              <a:gd name="connsiteX148-12435" fmla="*/ 6752164 w 11243827"/>
              <a:gd name="connsiteY148-12436" fmla="*/ 5425021 h 5641173"/>
              <a:gd name="connsiteX149-12437" fmla="*/ 6724964 w 11243827"/>
              <a:gd name="connsiteY149-12438" fmla="*/ 5414071 h 5641173"/>
              <a:gd name="connsiteX150-12439" fmla="*/ 6683286 w 11243827"/>
              <a:gd name="connsiteY150-12440" fmla="*/ 5405383 h 5641173"/>
              <a:gd name="connsiteX151-12441" fmla="*/ 6644277 w 11243827"/>
              <a:gd name="connsiteY151-12442" fmla="*/ 5429684 h 5641173"/>
              <a:gd name="connsiteX152-12443" fmla="*/ 6532914 w 11243827"/>
              <a:gd name="connsiteY152-12444" fmla="*/ 5431205 h 5641173"/>
              <a:gd name="connsiteX153-12445" fmla="*/ 6307459 w 11243827"/>
              <a:gd name="connsiteY153-12446" fmla="*/ 5467087 h 5641173"/>
              <a:gd name="connsiteX154-12447" fmla="*/ 6196243 w 11243827"/>
              <a:gd name="connsiteY154-12448" fmla="*/ 5515042 h 5641173"/>
              <a:gd name="connsiteX155-12449" fmla="*/ 6099124 w 11243827"/>
              <a:gd name="connsiteY155-12450" fmla="*/ 5516848 h 5641173"/>
              <a:gd name="connsiteX156-12451" fmla="*/ 6016077 w 11243827"/>
              <a:gd name="connsiteY156-12452" fmla="*/ 5528642 h 5641173"/>
              <a:gd name="connsiteX157-12453" fmla="*/ 6004389 w 11243827"/>
              <a:gd name="connsiteY157-12454" fmla="*/ 5531206 h 5641173"/>
              <a:gd name="connsiteX158-12455" fmla="*/ 5933945 w 11243827"/>
              <a:gd name="connsiteY158-12456" fmla="*/ 5538840 h 5641173"/>
              <a:gd name="connsiteX159-12457" fmla="*/ 5883936 w 11243827"/>
              <a:gd name="connsiteY159-12458" fmla="*/ 5553807 h 5641173"/>
              <a:gd name="connsiteX160-12459" fmla="*/ 5798331 w 11243827"/>
              <a:gd name="connsiteY160-12460" fmla="*/ 5564248 h 5641173"/>
              <a:gd name="connsiteX161-12461" fmla="*/ 5712738 w 11243827"/>
              <a:gd name="connsiteY161-12462" fmla="*/ 5573120 h 5641173"/>
              <a:gd name="connsiteX162-12463" fmla="*/ 5681342 w 11243827"/>
              <a:gd name="connsiteY162-12464" fmla="*/ 5575621 h 5641173"/>
              <a:gd name="connsiteX163-12465" fmla="*/ 5627167 w 11243827"/>
              <a:gd name="connsiteY163-12466" fmla="*/ 5583215 h 5641173"/>
              <a:gd name="connsiteX164-12467" fmla="*/ 5591414 w 11243827"/>
              <a:gd name="connsiteY164-12468" fmla="*/ 5587695 h 5641173"/>
              <a:gd name="connsiteX165-12469" fmla="*/ 5583028 w 11243827"/>
              <a:gd name="connsiteY165-12470" fmla="*/ 5580877 h 5641173"/>
              <a:gd name="connsiteX166-12471" fmla="*/ 5549426 w 11243827"/>
              <a:gd name="connsiteY166-12472" fmla="*/ 5582858 h 5641173"/>
              <a:gd name="connsiteX167-12473" fmla="*/ 5519999 w 11243827"/>
              <a:gd name="connsiteY167-12474" fmla="*/ 5592246 h 5641173"/>
              <a:gd name="connsiteX168-12475" fmla="*/ 5480028 w 11243827"/>
              <a:gd name="connsiteY168-12476" fmla="*/ 5597282 h 5641173"/>
              <a:gd name="connsiteX169-12477" fmla="*/ 5456175 w 11243827"/>
              <a:gd name="connsiteY169-12478" fmla="*/ 5600371 h 5641173"/>
              <a:gd name="connsiteX170-12479" fmla="*/ 5388463 w 11243827"/>
              <a:gd name="connsiteY170-12480" fmla="*/ 5602638 h 5641173"/>
              <a:gd name="connsiteX171-12481" fmla="*/ 5265898 w 11243827"/>
              <a:gd name="connsiteY171-12482" fmla="*/ 5591830 h 5641173"/>
              <a:gd name="connsiteX172-12483" fmla="*/ 5231231 w 11243827"/>
              <a:gd name="connsiteY172-12484" fmla="*/ 5592790 h 5641173"/>
              <a:gd name="connsiteX173-12485" fmla="*/ 5226996 w 11243827"/>
              <a:gd name="connsiteY173-12486" fmla="*/ 5595040 h 5641173"/>
              <a:gd name="connsiteX174-12487" fmla="*/ 5175988 w 11243827"/>
              <a:gd name="connsiteY174-12488" fmla="*/ 5588131 h 5641173"/>
              <a:gd name="connsiteX175-12489" fmla="*/ 5107470 w 11243827"/>
              <a:gd name="connsiteY175-12490" fmla="*/ 5594771 h 5641173"/>
              <a:gd name="connsiteX176-12491" fmla="*/ 5027868 w 11243827"/>
              <a:gd name="connsiteY176-12492" fmla="*/ 5605624 h 5641173"/>
              <a:gd name="connsiteX177-12493" fmla="*/ 5007324 w 11243827"/>
              <a:gd name="connsiteY177-12494" fmla="*/ 5609209 h 5641173"/>
              <a:gd name="connsiteX178-12495" fmla="*/ 4952559 w 11243827"/>
              <a:gd name="connsiteY178-12496" fmla="*/ 5611402 h 5641173"/>
              <a:gd name="connsiteX179-12497" fmla="*/ 4826081 w 11243827"/>
              <a:gd name="connsiteY179-12498" fmla="*/ 5616191 h 5641173"/>
              <a:gd name="connsiteX180-12499" fmla="*/ 4823501 w 11243827"/>
              <a:gd name="connsiteY180-12500" fmla="*/ 5619174 h 5641173"/>
              <a:gd name="connsiteX181-12501" fmla="*/ 4813093 w 11243827"/>
              <a:gd name="connsiteY181-12502" fmla="*/ 5620026 h 5641173"/>
              <a:gd name="connsiteX182-12503" fmla="*/ 4810563 w 11243827"/>
              <a:gd name="connsiteY182-12504" fmla="*/ 5620787 h 5641173"/>
              <a:gd name="connsiteX183-12505" fmla="*/ 4795818 w 11243827"/>
              <a:gd name="connsiteY183-12506" fmla="*/ 5624618 h 5641173"/>
              <a:gd name="connsiteX184-12507" fmla="*/ 4758404 w 11243827"/>
              <a:gd name="connsiteY184-12508" fmla="*/ 5619510 h 5641173"/>
              <a:gd name="connsiteX185-12509" fmla="*/ 4717254 w 11243827"/>
              <a:gd name="connsiteY185-12510" fmla="*/ 5624155 h 5641173"/>
              <a:gd name="connsiteX186-12511" fmla="*/ 4591958 w 11243827"/>
              <a:gd name="connsiteY186-12512" fmla="*/ 5624710 h 5641173"/>
              <a:gd name="connsiteX187-12513" fmla="*/ 4476215 w 11243827"/>
              <a:gd name="connsiteY187-12514" fmla="*/ 5628210 h 5641173"/>
              <a:gd name="connsiteX188-12515" fmla="*/ 4425193 w 11243827"/>
              <a:gd name="connsiteY188-12516" fmla="*/ 5627414 h 5641173"/>
              <a:gd name="connsiteX189-12517" fmla="*/ 4383866 w 11243827"/>
              <a:gd name="connsiteY189-12518" fmla="*/ 5626546 h 5641173"/>
              <a:gd name="connsiteX190-12519" fmla="*/ 4385596 w 11243827"/>
              <a:gd name="connsiteY190-12520" fmla="*/ 5634646 h 5641173"/>
              <a:gd name="connsiteX191-12521" fmla="*/ 4360864 w 11243827"/>
              <a:gd name="connsiteY191-12522" fmla="*/ 5641173 h 5641173"/>
              <a:gd name="connsiteX192-12523" fmla="*/ 4328321 w 11243827"/>
              <a:gd name="connsiteY192-12524" fmla="*/ 5626332 h 5641173"/>
              <a:gd name="connsiteX193-12525" fmla="*/ 4309842 w 11243827"/>
              <a:gd name="connsiteY193-12526" fmla="*/ 5626471 h 5641173"/>
              <a:gd name="connsiteX194-12527" fmla="*/ 4277424 w 11243827"/>
              <a:gd name="connsiteY194-12528" fmla="*/ 5631598 h 5641173"/>
              <a:gd name="connsiteX195-12529" fmla="*/ 4266627 w 11243827"/>
              <a:gd name="connsiteY195-12530" fmla="*/ 5633969 h 5641173"/>
              <a:gd name="connsiteX196-12531" fmla="*/ 4185525 w 11243827"/>
              <a:gd name="connsiteY196-12532" fmla="*/ 5617508 h 5641173"/>
              <a:gd name="connsiteX197-12533" fmla="*/ 4177617 w 11243827"/>
              <a:gd name="connsiteY197-12534" fmla="*/ 5610903 h 5641173"/>
              <a:gd name="connsiteX198-12535" fmla="*/ 4136948 w 11243827"/>
              <a:gd name="connsiteY198-12536" fmla="*/ 5608031 h 5641173"/>
              <a:gd name="connsiteX199-12537" fmla="*/ 4132323 w 11243827"/>
              <a:gd name="connsiteY199-12538" fmla="*/ 5609784 h 5641173"/>
              <a:gd name="connsiteX200-12539" fmla="*/ 4098620 w 11243827"/>
              <a:gd name="connsiteY200-12540" fmla="*/ 5599672 h 5641173"/>
              <a:gd name="connsiteX201-12541" fmla="*/ 3963475 w 11243827"/>
              <a:gd name="connsiteY201-12542" fmla="*/ 5581841 h 5641173"/>
              <a:gd name="connsiteX202-12543" fmla="*/ 3703613 w 11243827"/>
              <a:gd name="connsiteY202-12544" fmla="*/ 5572482 h 5641173"/>
              <a:gd name="connsiteX203-12545" fmla="*/ 3432987 w 11243827"/>
              <a:gd name="connsiteY203-12546" fmla="*/ 5545768 h 5641173"/>
              <a:gd name="connsiteX204-12547" fmla="*/ 3176381 w 11243827"/>
              <a:gd name="connsiteY204-12548" fmla="*/ 5556110 h 5641173"/>
              <a:gd name="connsiteX205-12549" fmla="*/ 2710156 w 11243827"/>
              <a:gd name="connsiteY205-12550" fmla="*/ 5527517 h 5641173"/>
              <a:gd name="connsiteX206-12551" fmla="*/ 2550206 w 11243827"/>
              <a:gd name="connsiteY206-12552" fmla="*/ 5524958 h 5641173"/>
              <a:gd name="connsiteX207-12553" fmla="*/ 2443041 w 11243827"/>
              <a:gd name="connsiteY207-12554" fmla="*/ 5523990 h 5641173"/>
              <a:gd name="connsiteX208-12555" fmla="*/ 2435613 w 11243827"/>
              <a:gd name="connsiteY208-12556" fmla="*/ 5526704 h 5641173"/>
              <a:gd name="connsiteX209-12557" fmla="*/ 2405682 w 11243827"/>
              <a:gd name="connsiteY209-12558" fmla="*/ 5528307 h 5641173"/>
              <a:gd name="connsiteX210-12559" fmla="*/ 2397487 w 11243827"/>
              <a:gd name="connsiteY210-12560" fmla="*/ 5540337 h 5641173"/>
              <a:gd name="connsiteX211-12561" fmla="*/ 2297454 w 11243827"/>
              <a:gd name="connsiteY211-12562" fmla="*/ 5550765 h 5641173"/>
              <a:gd name="connsiteX212-12563" fmla="*/ 2056700 w 11243827"/>
              <a:gd name="connsiteY212-12564" fmla="*/ 5555489 h 5641173"/>
              <a:gd name="connsiteX213-12565" fmla="*/ 1878530 w 11243827"/>
              <a:gd name="connsiteY213-12566" fmla="*/ 5535330 h 5641173"/>
              <a:gd name="connsiteX214-12567" fmla="*/ 1859292 w 11243827"/>
              <a:gd name="connsiteY214-12568" fmla="*/ 5535461 h 5641173"/>
              <a:gd name="connsiteX215-12569" fmla="*/ 1835626 w 11243827"/>
              <a:gd name="connsiteY215-12570" fmla="*/ 5533793 h 5641173"/>
              <a:gd name="connsiteX216-12571" fmla="*/ 1798939 w 11243827"/>
              <a:gd name="connsiteY216-12572" fmla="*/ 5540285 h 5641173"/>
              <a:gd name="connsiteX217-12573" fmla="*/ 1779046 w 11243827"/>
              <a:gd name="connsiteY217-12574" fmla="*/ 5549949 h 5641173"/>
              <a:gd name="connsiteX218-12575" fmla="*/ 1772421 w 11243827"/>
              <a:gd name="connsiteY218-12576" fmla="*/ 5549018 h 5641173"/>
              <a:gd name="connsiteX219-12577" fmla="*/ 1772052 w 11243827"/>
              <a:gd name="connsiteY219-12578" fmla="*/ 5545689 h 5641173"/>
              <a:gd name="connsiteX220-12579" fmla="*/ 1711543 w 11243827"/>
              <a:gd name="connsiteY220-12580" fmla="*/ 5534558 h 5641173"/>
              <a:gd name="connsiteX221-12581" fmla="*/ 1631462 w 11243827"/>
              <a:gd name="connsiteY221-12582" fmla="*/ 5491807 h 5641173"/>
              <a:gd name="connsiteX222-12583" fmla="*/ 1538763 w 11243827"/>
              <a:gd name="connsiteY222-12584" fmla="*/ 5482781 h 5641173"/>
              <a:gd name="connsiteX223-12585" fmla="*/ 1501533 w 11243827"/>
              <a:gd name="connsiteY223-12586" fmla="*/ 5467817 h 5641173"/>
              <a:gd name="connsiteX224-12587" fmla="*/ 1461266 w 11243827"/>
              <a:gd name="connsiteY224-12588" fmla="*/ 5469343 h 5641173"/>
              <a:gd name="connsiteX225-12589" fmla="*/ 1449415 w 11243827"/>
              <a:gd name="connsiteY225-12590" fmla="*/ 5460467 h 5641173"/>
              <a:gd name="connsiteX226-12591" fmla="*/ 1447454 w 11243827"/>
              <a:gd name="connsiteY226-12592" fmla="*/ 5458776 h 5641173"/>
              <a:gd name="connsiteX227-12593" fmla="*/ 1437814 w 11243827"/>
              <a:gd name="connsiteY227-12594" fmla="*/ 5455515 h 5641173"/>
              <a:gd name="connsiteX228-12595" fmla="*/ 1437334 w 11243827"/>
              <a:gd name="connsiteY228-12596" fmla="*/ 5450209 h 5641173"/>
              <a:gd name="connsiteX229-12597" fmla="*/ 1424429 w 11243827"/>
              <a:gd name="connsiteY229-12598" fmla="*/ 5442157 h 5641173"/>
              <a:gd name="connsiteX230-12599" fmla="*/ 1406063 w 11243827"/>
              <a:gd name="connsiteY230-12600" fmla="*/ 5437380 h 5641173"/>
              <a:gd name="connsiteX231-12601" fmla="*/ 1316379 w 11243827"/>
              <a:gd name="connsiteY231-12602" fmla="*/ 5419601 h 5641173"/>
              <a:gd name="connsiteX232-12603" fmla="*/ 1264090 w 11243827"/>
              <a:gd name="connsiteY232-12604" fmla="*/ 5406153 h 5641173"/>
              <a:gd name="connsiteX233-12605" fmla="*/ 1246374 w 11243827"/>
              <a:gd name="connsiteY233-12606" fmla="*/ 5396631 h 5641173"/>
              <a:gd name="connsiteX234-12607" fmla="*/ 1220190 w 11243827"/>
              <a:gd name="connsiteY234-12608" fmla="*/ 5386301 h 5641173"/>
              <a:gd name="connsiteX235-12609" fmla="*/ 1175643 w 11243827"/>
              <a:gd name="connsiteY235-12610" fmla="*/ 5364651 h 5641173"/>
              <a:gd name="connsiteX236-12611" fmla="*/ 1150342 w 11243827"/>
              <a:gd name="connsiteY236-12612" fmla="*/ 5358447 h 5641173"/>
              <a:gd name="connsiteX237-12613" fmla="*/ 1137272 w 11243827"/>
              <a:gd name="connsiteY237-12614" fmla="*/ 5351191 h 5641173"/>
              <a:gd name="connsiteX238-12615" fmla="*/ 1131268 w 11243827"/>
              <a:gd name="connsiteY238-12616" fmla="*/ 5350530 h 5641173"/>
              <a:gd name="connsiteX239-12617" fmla="*/ 1112024 w 11243827"/>
              <a:gd name="connsiteY239-12618" fmla="*/ 5345786 h 5641173"/>
              <a:gd name="connsiteX240-12619" fmla="*/ 1100870 w 11243827"/>
              <a:gd name="connsiteY240-12620" fmla="*/ 5343651 h 5641173"/>
              <a:gd name="connsiteX241-12621" fmla="*/ 1096383 w 11243827"/>
              <a:gd name="connsiteY241-12622" fmla="*/ 5343015 h 5641173"/>
              <a:gd name="connsiteX242-12623" fmla="*/ 1085571 w 11243827"/>
              <a:gd name="connsiteY242-12624" fmla="*/ 5345836 h 5641173"/>
              <a:gd name="connsiteX243-12625" fmla="*/ 1073168 w 11243827"/>
              <a:gd name="connsiteY243-12626" fmla="*/ 5341521 h 5641173"/>
              <a:gd name="connsiteX244-12627" fmla="*/ 1058039 w 11243827"/>
              <a:gd name="connsiteY244-12628" fmla="*/ 5343504 h 5641173"/>
              <a:gd name="connsiteX245-12629" fmla="*/ 1055426 w 11243827"/>
              <a:gd name="connsiteY245-12630" fmla="*/ 5339088 h 5641173"/>
              <a:gd name="connsiteX246-12631" fmla="*/ 1044738 w 11243827"/>
              <a:gd name="connsiteY246-12632" fmla="*/ 5333063 h 5641173"/>
              <a:gd name="connsiteX247-12633" fmla="*/ 1033909 w 11243827"/>
              <a:gd name="connsiteY247-12634" fmla="*/ 5335680 h 5641173"/>
              <a:gd name="connsiteX248-12635" fmla="*/ 1012649 w 11243827"/>
              <a:gd name="connsiteY248-12636" fmla="*/ 5334541 h 5641173"/>
              <a:gd name="connsiteX249-12637" fmla="*/ 1007115 w 11243827"/>
              <a:gd name="connsiteY249-12638" fmla="*/ 5332775 h 5641173"/>
              <a:gd name="connsiteX250-12639" fmla="*/ 986002 w 11243827"/>
              <a:gd name="connsiteY250-12640" fmla="*/ 5334906 h 5641173"/>
              <a:gd name="connsiteX251-12641" fmla="*/ 953418 w 11243827"/>
              <a:gd name="connsiteY251-12642" fmla="*/ 5333901 h 5641173"/>
              <a:gd name="connsiteX252-12643" fmla="*/ 916854 w 11243827"/>
              <a:gd name="connsiteY252-12644" fmla="*/ 5329435 h 5641173"/>
              <a:gd name="connsiteX253-12645" fmla="*/ 905651 w 11243827"/>
              <a:gd name="connsiteY253-12646" fmla="*/ 5332114 h 5641173"/>
              <a:gd name="connsiteX254-12647" fmla="*/ 836961 w 11243827"/>
              <a:gd name="connsiteY254-12648" fmla="*/ 5330803 h 5641173"/>
              <a:gd name="connsiteX255-12649" fmla="*/ 817627 w 11243827"/>
              <a:gd name="connsiteY255-12650" fmla="*/ 5330580 h 5641173"/>
              <a:gd name="connsiteX256-12651" fmla="*/ 801817 w 11243827"/>
              <a:gd name="connsiteY256-12652" fmla="*/ 5325937 h 5641173"/>
              <a:gd name="connsiteX257-12653" fmla="*/ 798857 w 11243827"/>
              <a:gd name="connsiteY257-12654" fmla="*/ 5320979 h 5641173"/>
              <a:gd name="connsiteX258-12655" fmla="*/ 788354 w 11243827"/>
              <a:gd name="connsiteY258-12656" fmla="*/ 5320143 h 5641173"/>
              <a:gd name="connsiteX259-12657" fmla="*/ 785726 w 11243827"/>
              <a:gd name="connsiteY259-12658" fmla="*/ 5318989 h 5641173"/>
              <a:gd name="connsiteX260-12659" fmla="*/ 770507 w 11243827"/>
              <a:gd name="connsiteY260-12660" fmla="*/ 5313309 h 5641173"/>
              <a:gd name="connsiteX261-12661" fmla="*/ 733810 w 11243827"/>
              <a:gd name="connsiteY261-12662" fmla="*/ 5324286 h 5641173"/>
              <a:gd name="connsiteX262-12663" fmla="*/ 692117 w 11243827"/>
              <a:gd name="connsiteY262-12664" fmla="*/ 5318786 h 5641173"/>
              <a:gd name="connsiteX263-12665" fmla="*/ 574943 w 11243827"/>
              <a:gd name="connsiteY263-12666" fmla="*/ 5327578 h 5641173"/>
              <a:gd name="connsiteX264-12667" fmla="*/ 507005 w 11243827"/>
              <a:gd name="connsiteY264-12668" fmla="*/ 5310149 h 5641173"/>
              <a:gd name="connsiteX265-12669" fmla="*/ 441302 w 11243827"/>
              <a:gd name="connsiteY265-12670" fmla="*/ 5307062 h 5641173"/>
              <a:gd name="connsiteX266-12671" fmla="*/ 336819 w 11243827"/>
              <a:gd name="connsiteY266-12672" fmla="*/ 5336690 h 5641173"/>
              <a:gd name="connsiteX267-12673" fmla="*/ 215763 w 11243827"/>
              <a:gd name="connsiteY267-12674" fmla="*/ 5332575 h 5641173"/>
              <a:gd name="connsiteX268-12675" fmla="*/ 205927 w 11243827"/>
              <a:gd name="connsiteY268-12676" fmla="*/ 5339672 h 5641173"/>
              <a:gd name="connsiteX269-12677" fmla="*/ 194189 w 11243827"/>
              <a:gd name="connsiteY269-12678" fmla="*/ 5343588 h 5641173"/>
              <a:gd name="connsiteX270-12679" fmla="*/ 192552 w 11243827"/>
              <a:gd name="connsiteY270-12680" fmla="*/ 5342845 h 5641173"/>
              <a:gd name="connsiteX271-12681" fmla="*/ 178320 w 11243827"/>
              <a:gd name="connsiteY271-12682" fmla="*/ 5343766 h 5641173"/>
              <a:gd name="connsiteX272-12683" fmla="*/ 175596 w 11243827"/>
              <a:gd name="connsiteY272-12684" fmla="*/ 5346411 h 5641173"/>
              <a:gd name="connsiteX273-12685" fmla="*/ 165951 w 11243827"/>
              <a:gd name="connsiteY273-12686" fmla="*/ 5347808 h 5641173"/>
              <a:gd name="connsiteX274-12687" fmla="*/ 147287 w 11243827"/>
              <a:gd name="connsiteY274-12688" fmla="*/ 5352625 h 5641173"/>
              <a:gd name="connsiteX275-12689" fmla="*/ 143484 w 11243827"/>
              <a:gd name="connsiteY275-12690" fmla="*/ 5351591 h 5641173"/>
              <a:gd name="connsiteX276-12691" fmla="*/ 114847 w 11243827"/>
              <a:gd name="connsiteY276-12692" fmla="*/ 5355844 h 5641173"/>
              <a:gd name="connsiteX277-12693" fmla="*/ 114306 w 11243827"/>
              <a:gd name="connsiteY277-12694" fmla="*/ 5354983 h 5641173"/>
              <a:gd name="connsiteX278-12695" fmla="*/ 105588 w 11243827"/>
              <a:gd name="connsiteY278-12696" fmla="*/ 5352169 h 5641173"/>
              <a:gd name="connsiteX279-12697" fmla="*/ 89264 w 11243827"/>
              <a:gd name="connsiteY279-12698" fmla="*/ 5348886 h 5641173"/>
              <a:gd name="connsiteX280-12699" fmla="*/ 49794 w 11243827"/>
              <a:gd name="connsiteY280-12700" fmla="*/ 5329950 h 5641173"/>
              <a:gd name="connsiteX281-12701" fmla="*/ 19924 w 11243827"/>
              <a:gd name="connsiteY281-12702" fmla="*/ 5334282 h 5641173"/>
              <a:gd name="connsiteX282-12703" fmla="*/ 13819 w 11243827"/>
              <a:gd name="connsiteY282-12704" fmla="*/ 5334653 h 5641173"/>
              <a:gd name="connsiteX283-12705" fmla="*/ 13657 w 11243827"/>
              <a:gd name="connsiteY283-12706" fmla="*/ 5334455 h 5641173"/>
              <a:gd name="connsiteX284-12707" fmla="*/ 7139 w 11243827"/>
              <a:gd name="connsiteY284-12708" fmla="*/ 5334438 h 5641173"/>
              <a:gd name="connsiteX285-12709" fmla="*/ 2684 w 11243827"/>
              <a:gd name="connsiteY285-12710" fmla="*/ 5335333 h 5641173"/>
              <a:gd name="connsiteX286-12711" fmla="*/ 0 w 11243827"/>
              <a:gd name="connsiteY286-12712" fmla="*/ 5335496 h 5641173"/>
              <a:gd name="connsiteX287-12713" fmla="*/ 0 w 11243827"/>
              <a:gd name="connsiteY287-12714" fmla="*/ 10592 h 5641173"/>
              <a:gd name="connsiteX288-12715" fmla="*/ 11243827 w 11243827"/>
              <a:gd name="connsiteY288-12716" fmla="*/ 0 h 5641173"/>
              <a:gd name="connsiteX0-12717" fmla="*/ 11243827 w 11243827"/>
              <a:gd name="connsiteY0-12718" fmla="*/ 0 h 5641173"/>
              <a:gd name="connsiteX1-12719" fmla="*/ 11243827 w 11243827"/>
              <a:gd name="connsiteY1-12720" fmla="*/ 1470035 h 5641173"/>
              <a:gd name="connsiteX2-12721" fmla="*/ 11243827 w 11243827"/>
              <a:gd name="connsiteY2-12722" fmla="*/ 5001571 h 5641173"/>
              <a:gd name="connsiteX3-12723" fmla="*/ 11243827 w 11243827"/>
              <a:gd name="connsiteY3-12724" fmla="*/ 5209610 h 5641173"/>
              <a:gd name="connsiteX4-12725" fmla="*/ 11240675 w 11243827"/>
              <a:gd name="connsiteY4-12726" fmla="*/ 5210442 h 5641173"/>
              <a:gd name="connsiteX5-12727" fmla="*/ 11179959 w 11243827"/>
              <a:gd name="connsiteY5-12728" fmla="*/ 5221199 h 5641173"/>
              <a:gd name="connsiteX6-12729" fmla="*/ 11105493 w 11243827"/>
              <a:gd name="connsiteY6-12730" fmla="*/ 5259905 h 5641173"/>
              <a:gd name="connsiteX7-12731" fmla="*/ 11078640 w 11243827"/>
              <a:gd name="connsiteY7-12732" fmla="*/ 5263531 h 5641173"/>
              <a:gd name="connsiteX8-12733" fmla="*/ 11079616 w 11243827"/>
              <a:gd name="connsiteY8-12734" fmla="*/ 5270380 h 5641173"/>
              <a:gd name="connsiteX9-12735" fmla="*/ 11069641 w 11243827"/>
              <a:gd name="connsiteY9-12736" fmla="*/ 5270884 h 5641173"/>
              <a:gd name="connsiteX10-12737" fmla="*/ 11047377 w 11243827"/>
              <a:gd name="connsiteY10-12738" fmla="*/ 5271051 h 5641173"/>
              <a:gd name="connsiteX11-12739" fmla="*/ 10980705 w 11243827"/>
              <a:gd name="connsiteY11-12740" fmla="*/ 5272951 h 5641173"/>
              <a:gd name="connsiteX12-12741" fmla="*/ 10962514 w 11243827"/>
              <a:gd name="connsiteY12-12742" fmla="*/ 5286084 h 5641173"/>
              <a:gd name="connsiteX13-12743" fmla="*/ 10945307 w 11243827"/>
              <a:gd name="connsiteY13-12744" fmla="*/ 5286290 h 5641173"/>
              <a:gd name="connsiteX14-12745" fmla="*/ 10845516 w 11243827"/>
              <a:gd name="connsiteY14-12746" fmla="*/ 5303894 h 5641173"/>
              <a:gd name="connsiteX15-12747" fmla="*/ 10831795 w 11243827"/>
              <a:gd name="connsiteY15-12748" fmla="*/ 5305210 h 5641173"/>
              <a:gd name="connsiteX16-12749" fmla="*/ 10824365 w 11243827"/>
              <a:gd name="connsiteY16-12750" fmla="*/ 5311111 h 5641173"/>
              <a:gd name="connsiteX17-12751" fmla="*/ 10797756 w 11243827"/>
              <a:gd name="connsiteY17-12752" fmla="*/ 5312285 h 5641173"/>
              <a:gd name="connsiteX18-12753" fmla="*/ 10796525 w 11243827"/>
              <a:gd name="connsiteY18-12754" fmla="*/ 5315645 h 5641173"/>
              <a:gd name="connsiteX19-12755" fmla="*/ 10709063 w 11243827"/>
              <a:gd name="connsiteY19-12756" fmla="*/ 5344492 h 5641173"/>
              <a:gd name="connsiteX20-12757" fmla="*/ 10694078 w 11243827"/>
              <a:gd name="connsiteY20-12758" fmla="*/ 5349258 h 5641173"/>
              <a:gd name="connsiteX21-12759" fmla="*/ 10681131 w 11243827"/>
              <a:gd name="connsiteY21-12760" fmla="*/ 5347812 h 5641173"/>
              <a:gd name="connsiteX22-12761" fmla="*/ 10609448 w 11243827"/>
              <a:gd name="connsiteY22-12762" fmla="*/ 5351931 h 5641173"/>
              <a:gd name="connsiteX23-12763" fmla="*/ 10592397 w 11243827"/>
              <a:gd name="connsiteY23-12764" fmla="*/ 5349402 h 5641173"/>
              <a:gd name="connsiteX24-12765" fmla="*/ 10585227 w 11243827"/>
              <a:gd name="connsiteY24-12766" fmla="*/ 5344063 h 5641173"/>
              <a:gd name="connsiteX25-12767" fmla="*/ 10557472 w 11243827"/>
              <a:gd name="connsiteY25-12768" fmla="*/ 5354151 h 5641173"/>
              <a:gd name="connsiteX26-12769" fmla="*/ 10514646 w 11243827"/>
              <a:gd name="connsiteY26-12770" fmla="*/ 5361064 h 5641173"/>
              <a:gd name="connsiteX27-12771" fmla="*/ 10494292 w 11243827"/>
              <a:gd name="connsiteY27-12772" fmla="*/ 5366054 h 5641173"/>
              <a:gd name="connsiteX28-12773" fmla="*/ 10477869 w 11243827"/>
              <a:gd name="connsiteY28-12774" fmla="*/ 5363025 h 5641173"/>
              <a:gd name="connsiteX29-12775" fmla="*/ 10384411 w 11243827"/>
              <a:gd name="connsiteY29-12776" fmla="*/ 5362257 h 5641173"/>
              <a:gd name="connsiteX30-12777" fmla="*/ 10362921 w 11243827"/>
              <a:gd name="connsiteY30-12778" fmla="*/ 5357444 h 5641173"/>
              <a:gd name="connsiteX31-12779" fmla="*/ 10352736 w 11243827"/>
              <a:gd name="connsiteY31-12780" fmla="*/ 5347851 h 5641173"/>
              <a:gd name="connsiteX32-12781" fmla="*/ 10344754 w 11243827"/>
              <a:gd name="connsiteY32-12782" fmla="*/ 5351272 h 5641173"/>
              <a:gd name="connsiteX33-12783" fmla="*/ 10288226 w 11243827"/>
              <a:gd name="connsiteY33-12784" fmla="*/ 5351613 h 5641173"/>
              <a:gd name="connsiteX34-12785" fmla="*/ 10251350 w 11243827"/>
              <a:gd name="connsiteY34-12786" fmla="*/ 5352711 h 5641173"/>
              <a:gd name="connsiteX35-12787" fmla="*/ 10249108 w 11243827"/>
              <a:gd name="connsiteY35-12788" fmla="*/ 5365881 h 5641173"/>
              <a:gd name="connsiteX36-12789" fmla="*/ 10216272 w 11243827"/>
              <a:gd name="connsiteY36-12790" fmla="*/ 5370573 h 5641173"/>
              <a:gd name="connsiteX37-12791" fmla="*/ 10181278 w 11243827"/>
              <a:gd name="connsiteY37-12792" fmla="*/ 5362119 h 5641173"/>
              <a:gd name="connsiteX38-12793" fmla="*/ 10140033 w 11243827"/>
              <a:gd name="connsiteY38-12794" fmla="*/ 5363304 h 5641173"/>
              <a:gd name="connsiteX39-12795" fmla="*/ 10115353 w 11243827"/>
              <a:gd name="connsiteY39-12796" fmla="*/ 5363869 h 5641173"/>
              <a:gd name="connsiteX40-12797" fmla="*/ 10050578 w 11243827"/>
              <a:gd name="connsiteY40-12798" fmla="*/ 5376153 h 5641173"/>
              <a:gd name="connsiteX41-12799" fmla="*/ 9945478 w 11243827"/>
              <a:gd name="connsiteY41-12800" fmla="*/ 5422859 h 5641173"/>
              <a:gd name="connsiteX42-12801" fmla="*/ 9912481 w 11243827"/>
              <a:gd name="connsiteY42-12802" fmla="*/ 5429477 h 5641173"/>
              <a:gd name="connsiteX43-12803" fmla="*/ 9906713 w 11243827"/>
              <a:gd name="connsiteY43-12804" fmla="*/ 5426784 h 5641173"/>
              <a:gd name="connsiteX44-12805" fmla="*/ 9742436 w 11243827"/>
              <a:gd name="connsiteY44-12806" fmla="*/ 5454834 h 5641173"/>
              <a:gd name="connsiteX45-12807" fmla="*/ 9713044 w 11243827"/>
              <a:gd name="connsiteY45-12808" fmla="*/ 5456476 h 5641173"/>
              <a:gd name="connsiteX46-12809" fmla="*/ 9691033 w 11243827"/>
              <a:gd name="connsiteY46-12810" fmla="*/ 5455451 h 5641173"/>
              <a:gd name="connsiteX47-12811" fmla="*/ 9638355 w 11243827"/>
              <a:gd name="connsiteY47-12812" fmla="*/ 5464794 h 5641173"/>
              <a:gd name="connsiteX48-12813" fmla="*/ 9552434 w 11243827"/>
              <a:gd name="connsiteY48-12814" fmla="*/ 5485280 h 5641173"/>
              <a:gd name="connsiteX49-12815" fmla="*/ 9533883 w 11243827"/>
              <a:gd name="connsiteY49-12816" fmla="*/ 5488516 h 5641173"/>
              <a:gd name="connsiteX50-12817" fmla="*/ 9516916 w 11243827"/>
              <a:gd name="connsiteY50-12818" fmla="*/ 5486828 h 5641173"/>
              <a:gd name="connsiteX51-12819" fmla="*/ 9512093 w 11243827"/>
              <a:gd name="connsiteY51-12820" fmla="*/ 5482541 h 5641173"/>
              <a:gd name="connsiteX52-12821" fmla="*/ 9501725 w 11243827"/>
              <a:gd name="connsiteY52-12822" fmla="*/ 5483603 h 5641173"/>
              <a:gd name="connsiteX53-12823" fmla="*/ 9498754 w 11243827"/>
              <a:gd name="connsiteY53-12824" fmla="*/ 5482951 h 5641173"/>
              <a:gd name="connsiteX54-12825" fmla="*/ 9481932 w 11243827"/>
              <a:gd name="connsiteY54-12826" fmla="*/ 5480151 h 5641173"/>
              <a:gd name="connsiteX55-12827" fmla="*/ 9451321 w 11243827"/>
              <a:gd name="connsiteY55-12828" fmla="*/ 5497375 h 5641173"/>
              <a:gd name="connsiteX56-12829" fmla="*/ 9409298 w 11243827"/>
              <a:gd name="connsiteY56-12830" fmla="*/ 5499478 h 5641173"/>
              <a:gd name="connsiteX57-12831" fmla="*/ 9303056 w 11243827"/>
              <a:gd name="connsiteY57-12832" fmla="*/ 5519093 h 5641173"/>
              <a:gd name="connsiteX58-12833" fmla="*/ 9229078 w 11243827"/>
              <a:gd name="connsiteY58-12834" fmla="*/ 5524154 h 5641173"/>
              <a:gd name="connsiteX59-12835" fmla="*/ 9165105 w 11243827"/>
              <a:gd name="connsiteY59-12836" fmla="*/ 5532892 h 5641173"/>
              <a:gd name="connsiteX60-12837" fmla="*/ 9077301 w 11243827"/>
              <a:gd name="connsiteY60-12838" fmla="*/ 5580356 h 5641173"/>
              <a:gd name="connsiteX61-12839" fmla="*/ 8960065 w 11243827"/>
              <a:gd name="connsiteY61-12840" fmla="*/ 5597982 h 5641173"/>
              <a:gd name="connsiteX62-12841" fmla="*/ 8953536 w 11243827"/>
              <a:gd name="connsiteY62-12842" fmla="*/ 5606638 h 5641173"/>
              <a:gd name="connsiteX63-12843" fmla="*/ 8943907 w 11243827"/>
              <a:gd name="connsiteY63-12844" fmla="*/ 5612541 h 5641173"/>
              <a:gd name="connsiteX64-12845" fmla="*/ 8942046 w 11243827"/>
              <a:gd name="connsiteY64-12846" fmla="*/ 5612112 h 5641173"/>
              <a:gd name="connsiteX65-12847" fmla="*/ 8928824 w 11243827"/>
              <a:gd name="connsiteY65-12848" fmla="*/ 5615549 h 5641173"/>
              <a:gd name="connsiteX66-12849" fmla="*/ 8927294 w 11243827"/>
              <a:gd name="connsiteY66-12850" fmla="*/ 5618607 h 5641173"/>
              <a:gd name="connsiteX67-12851" fmla="*/ 8918651 w 11243827"/>
              <a:gd name="connsiteY67-12852" fmla="*/ 5621688 h 5641173"/>
              <a:gd name="connsiteX68-12853" fmla="*/ 8902772 w 11243827"/>
              <a:gd name="connsiteY68-12854" fmla="*/ 5629703 h 5641173"/>
              <a:gd name="connsiteX69-12855" fmla="*/ 8898724 w 11243827"/>
              <a:gd name="connsiteY69-12856" fmla="*/ 5629379 h 5641173"/>
              <a:gd name="connsiteX70-12857" fmla="*/ 8873099 w 11243827"/>
              <a:gd name="connsiteY70-12858" fmla="*/ 5638628 h 5641173"/>
              <a:gd name="connsiteX71-12859" fmla="*/ 8872234 w 11243827"/>
              <a:gd name="connsiteY71-12860" fmla="*/ 5637889 h 5641173"/>
              <a:gd name="connsiteX72-12861" fmla="*/ 8862777 w 11243827"/>
              <a:gd name="connsiteY72-12862" fmla="*/ 5636711 h 5641173"/>
              <a:gd name="connsiteX73-12863" fmla="*/ 8845869 w 11243827"/>
              <a:gd name="connsiteY73-12864" fmla="*/ 5636436 h 5641173"/>
              <a:gd name="connsiteX74-12865" fmla="*/ 8800548 w 11243827"/>
              <a:gd name="connsiteY74-12866" fmla="*/ 5625084 h 5641173"/>
              <a:gd name="connsiteX75-12867" fmla="*/ 8773774 w 11243827"/>
              <a:gd name="connsiteY75-12868" fmla="*/ 5634630 h 5641173"/>
              <a:gd name="connsiteX76-12869" fmla="*/ 8698255 w 11243827"/>
              <a:gd name="connsiteY76-12870" fmla="*/ 5636083 h 5641173"/>
              <a:gd name="connsiteX77-12871" fmla="*/ 8619167 w 11243827"/>
              <a:gd name="connsiteY77-12872" fmla="*/ 5619130 h 5641173"/>
              <a:gd name="connsiteX78-12873" fmla="*/ 8539822 w 11243827"/>
              <a:gd name="connsiteY78-12874" fmla="*/ 5616905 h 5641173"/>
              <a:gd name="connsiteX79-12875" fmla="*/ 8511094 w 11243827"/>
              <a:gd name="connsiteY79-12876" fmla="*/ 5617360 h 5641173"/>
              <a:gd name="connsiteX80-12877" fmla="*/ 8459886 w 11243827"/>
              <a:gd name="connsiteY80-12878" fmla="*/ 5612612 h 5641173"/>
              <a:gd name="connsiteX81-12879" fmla="*/ 8436432 w 11243827"/>
              <a:gd name="connsiteY81-12880" fmla="*/ 5606990 h 5641173"/>
              <a:gd name="connsiteX82-12881" fmla="*/ 8435403 w 11243827"/>
              <a:gd name="connsiteY82-12882" fmla="*/ 5607336 h 5641173"/>
              <a:gd name="connsiteX83-12883" fmla="*/ 8433307 w 11243827"/>
              <a:gd name="connsiteY83-12884" fmla="*/ 5604917 h 5641173"/>
              <a:gd name="connsiteX84-12885" fmla="*/ 8428968 w 11243827"/>
              <a:gd name="connsiteY84-12886" fmla="*/ 5603796 h 5641173"/>
              <a:gd name="connsiteX85-12887" fmla="*/ 8417124 w 11243827"/>
              <a:gd name="connsiteY85-12888" fmla="*/ 5604518 h 5641173"/>
              <a:gd name="connsiteX86-12889" fmla="*/ 8412669 w 11243827"/>
              <a:gd name="connsiteY86-12890" fmla="*/ 5605413 h 5641173"/>
              <a:gd name="connsiteX87-12891" fmla="*/ 8406152 w 11243827"/>
              <a:gd name="connsiteY87-12892" fmla="*/ 5605396 h 5641173"/>
              <a:gd name="connsiteX88-12893" fmla="*/ 8405989 w 11243827"/>
              <a:gd name="connsiteY88-12894" fmla="*/ 5605197 h 5641173"/>
              <a:gd name="connsiteX89-12895" fmla="*/ 8399884 w 11243827"/>
              <a:gd name="connsiteY89-12896" fmla="*/ 5605568 h 5641173"/>
              <a:gd name="connsiteX90-12897" fmla="*/ 8370014 w 11243827"/>
              <a:gd name="connsiteY90-12898" fmla="*/ 5609900 h 5641173"/>
              <a:gd name="connsiteX91-12899" fmla="*/ 8330544 w 11243827"/>
              <a:gd name="connsiteY91-12900" fmla="*/ 5590964 h 5641173"/>
              <a:gd name="connsiteX92-12901" fmla="*/ 8314221 w 11243827"/>
              <a:gd name="connsiteY92-12902" fmla="*/ 5587682 h 5641173"/>
              <a:gd name="connsiteX93-12903" fmla="*/ 8305502 w 11243827"/>
              <a:gd name="connsiteY93-12904" fmla="*/ 5584868 h 5641173"/>
              <a:gd name="connsiteX94-12905" fmla="*/ 8304962 w 11243827"/>
              <a:gd name="connsiteY94-12906" fmla="*/ 5584007 h 5641173"/>
              <a:gd name="connsiteX95-12907" fmla="*/ 8276324 w 11243827"/>
              <a:gd name="connsiteY95-12908" fmla="*/ 5588260 h 5641173"/>
              <a:gd name="connsiteX96-12909" fmla="*/ 8272522 w 11243827"/>
              <a:gd name="connsiteY96-12910" fmla="*/ 5587226 h 5641173"/>
              <a:gd name="connsiteX97-12911" fmla="*/ 8253857 w 11243827"/>
              <a:gd name="connsiteY97-12912" fmla="*/ 5592043 h 5641173"/>
              <a:gd name="connsiteX98-12913" fmla="*/ 8244212 w 11243827"/>
              <a:gd name="connsiteY98-12914" fmla="*/ 5593439 h 5641173"/>
              <a:gd name="connsiteX99-12915" fmla="*/ 8241488 w 11243827"/>
              <a:gd name="connsiteY99-12916" fmla="*/ 5596085 h 5641173"/>
              <a:gd name="connsiteX100-12917" fmla="*/ 8227256 w 11243827"/>
              <a:gd name="connsiteY100-12918" fmla="*/ 5597005 h 5641173"/>
              <a:gd name="connsiteX101-12919" fmla="*/ 8225619 w 11243827"/>
              <a:gd name="connsiteY101-12920" fmla="*/ 5596262 h 5641173"/>
              <a:gd name="connsiteX102-12921" fmla="*/ 8213882 w 11243827"/>
              <a:gd name="connsiteY102-12922" fmla="*/ 5600179 h 5641173"/>
              <a:gd name="connsiteX103-12923" fmla="*/ 8204045 w 11243827"/>
              <a:gd name="connsiteY103-12924" fmla="*/ 5607275 h 5641173"/>
              <a:gd name="connsiteX104-12925" fmla="*/ 8082989 w 11243827"/>
              <a:gd name="connsiteY104-12926" fmla="*/ 5603160 h 5641173"/>
              <a:gd name="connsiteX105-12927" fmla="*/ 7976942 w 11243827"/>
              <a:gd name="connsiteY105-12928" fmla="*/ 5598455 h 5641173"/>
              <a:gd name="connsiteX106-12929" fmla="*/ 7950121 w 11243827"/>
              <a:gd name="connsiteY106-12930" fmla="*/ 5590893 h 5641173"/>
              <a:gd name="connsiteX107-12931" fmla="*/ 7727691 w 11243827"/>
              <a:gd name="connsiteY107-12932" fmla="*/ 5621064 h 5641173"/>
              <a:gd name="connsiteX108-12933" fmla="*/ 7685998 w 11243827"/>
              <a:gd name="connsiteY108-12934" fmla="*/ 5615564 h 5641173"/>
              <a:gd name="connsiteX109-12935" fmla="*/ 7649302 w 11243827"/>
              <a:gd name="connsiteY109-12936" fmla="*/ 5626541 h 5641173"/>
              <a:gd name="connsiteX110-12937" fmla="*/ 7634083 w 11243827"/>
              <a:gd name="connsiteY110-12938" fmla="*/ 5620862 h 5641173"/>
              <a:gd name="connsiteX111-12939" fmla="*/ 7631455 w 11243827"/>
              <a:gd name="connsiteY111-12940" fmla="*/ 5619708 h 5641173"/>
              <a:gd name="connsiteX112-12941" fmla="*/ 7620952 w 11243827"/>
              <a:gd name="connsiteY112-12942" fmla="*/ 5618872 h 5641173"/>
              <a:gd name="connsiteX113-12943" fmla="*/ 7617992 w 11243827"/>
              <a:gd name="connsiteY113-12944" fmla="*/ 5613914 h 5641173"/>
              <a:gd name="connsiteX114-12945" fmla="*/ 7602182 w 11243827"/>
              <a:gd name="connsiteY114-12946" fmla="*/ 5609271 h 5641173"/>
              <a:gd name="connsiteX115-12947" fmla="*/ 7582847 w 11243827"/>
              <a:gd name="connsiteY115-12948" fmla="*/ 5609047 h 5641173"/>
              <a:gd name="connsiteX116-12949" fmla="*/ 7514158 w 11243827"/>
              <a:gd name="connsiteY116-12950" fmla="*/ 5607737 h 5641173"/>
              <a:gd name="connsiteX117-12951" fmla="*/ 7502955 w 11243827"/>
              <a:gd name="connsiteY117-12952" fmla="*/ 5610415 h 5641173"/>
              <a:gd name="connsiteX118-12953" fmla="*/ 7466391 w 11243827"/>
              <a:gd name="connsiteY118-12954" fmla="*/ 5605949 h 5641173"/>
              <a:gd name="connsiteX119-12955" fmla="*/ 7433806 w 11243827"/>
              <a:gd name="connsiteY119-12956" fmla="*/ 5604945 h 5641173"/>
              <a:gd name="connsiteX120-12957" fmla="*/ 7412693 w 11243827"/>
              <a:gd name="connsiteY120-12958" fmla="*/ 5607075 h 5641173"/>
              <a:gd name="connsiteX121-12959" fmla="*/ 7407159 w 11243827"/>
              <a:gd name="connsiteY121-12960" fmla="*/ 5605310 h 5641173"/>
              <a:gd name="connsiteX122-12961" fmla="*/ 7385900 w 11243827"/>
              <a:gd name="connsiteY122-12962" fmla="*/ 5604171 h 5641173"/>
              <a:gd name="connsiteX123-12963" fmla="*/ 7375071 w 11243827"/>
              <a:gd name="connsiteY123-12964" fmla="*/ 5606788 h 5641173"/>
              <a:gd name="connsiteX124-12965" fmla="*/ 7364382 w 11243827"/>
              <a:gd name="connsiteY124-12966" fmla="*/ 5600762 h 5641173"/>
              <a:gd name="connsiteX125-12967" fmla="*/ 7361770 w 11243827"/>
              <a:gd name="connsiteY125-12968" fmla="*/ 5596347 h 5641173"/>
              <a:gd name="connsiteX126-12969" fmla="*/ 7346641 w 11243827"/>
              <a:gd name="connsiteY126-12970" fmla="*/ 5598329 h 5641173"/>
              <a:gd name="connsiteX127-12971" fmla="*/ 7334238 w 11243827"/>
              <a:gd name="connsiteY127-12972" fmla="*/ 5594014 h 5641173"/>
              <a:gd name="connsiteX128-12973" fmla="*/ 7323426 w 11243827"/>
              <a:gd name="connsiteY128-12974" fmla="*/ 5596835 h 5641173"/>
              <a:gd name="connsiteX129-12975" fmla="*/ 7318938 w 11243827"/>
              <a:gd name="connsiteY129-12976" fmla="*/ 5596200 h 5641173"/>
              <a:gd name="connsiteX130-12977" fmla="*/ 7307784 w 11243827"/>
              <a:gd name="connsiteY130-12978" fmla="*/ 5594065 h 5641173"/>
              <a:gd name="connsiteX131-12979" fmla="*/ 7288540 w 11243827"/>
              <a:gd name="connsiteY131-12980" fmla="*/ 5589320 h 5641173"/>
              <a:gd name="connsiteX132-12981" fmla="*/ 7282537 w 11243827"/>
              <a:gd name="connsiteY132-12982" fmla="*/ 5588660 h 5641173"/>
              <a:gd name="connsiteX133-12983" fmla="*/ 7269466 w 11243827"/>
              <a:gd name="connsiteY133-12984" fmla="*/ 5581404 h 5641173"/>
              <a:gd name="connsiteX134-12985" fmla="*/ 7244165 w 11243827"/>
              <a:gd name="connsiteY134-12986" fmla="*/ 5575200 h 5641173"/>
              <a:gd name="connsiteX135-12987" fmla="*/ 7199619 w 11243827"/>
              <a:gd name="connsiteY135-12988" fmla="*/ 5553550 h 5641173"/>
              <a:gd name="connsiteX136-12989" fmla="*/ 7173434 w 11243827"/>
              <a:gd name="connsiteY136-12990" fmla="*/ 5543219 h 5641173"/>
              <a:gd name="connsiteX137-12991" fmla="*/ 7155718 w 11243827"/>
              <a:gd name="connsiteY137-12992" fmla="*/ 5533697 h 5641173"/>
              <a:gd name="connsiteX138-12993" fmla="*/ 7103430 w 11243827"/>
              <a:gd name="connsiteY138-12994" fmla="*/ 5520249 h 5641173"/>
              <a:gd name="connsiteX139-12995" fmla="*/ 7013746 w 11243827"/>
              <a:gd name="connsiteY139-12996" fmla="*/ 5502470 h 5641173"/>
              <a:gd name="connsiteX140-12997" fmla="*/ 6995379 w 11243827"/>
              <a:gd name="connsiteY140-12998" fmla="*/ 5497693 h 5641173"/>
              <a:gd name="connsiteX141-12999" fmla="*/ 6982475 w 11243827"/>
              <a:gd name="connsiteY141-13000" fmla="*/ 5489641 h 5641173"/>
              <a:gd name="connsiteX142-13001" fmla="*/ 6981994 w 11243827"/>
              <a:gd name="connsiteY142-13002" fmla="*/ 5484335 h 5641173"/>
              <a:gd name="connsiteX143-13003" fmla="*/ 6972355 w 11243827"/>
              <a:gd name="connsiteY143-13004" fmla="*/ 5481074 h 5641173"/>
              <a:gd name="connsiteX144-13005" fmla="*/ 6970394 w 11243827"/>
              <a:gd name="connsiteY144-13006" fmla="*/ 5479383 h 5641173"/>
              <a:gd name="connsiteX145-13007" fmla="*/ 6958543 w 11243827"/>
              <a:gd name="connsiteY145-13008" fmla="*/ 5470507 h 5641173"/>
              <a:gd name="connsiteX146-13009" fmla="*/ 6918276 w 11243827"/>
              <a:gd name="connsiteY146-13010" fmla="*/ 5472034 h 5641173"/>
              <a:gd name="connsiteX147-13011" fmla="*/ 6881046 w 11243827"/>
              <a:gd name="connsiteY147-13012" fmla="*/ 5457070 h 5641173"/>
              <a:gd name="connsiteX148-13013" fmla="*/ 6752164 w 11243827"/>
              <a:gd name="connsiteY148-13014" fmla="*/ 5425021 h 5641173"/>
              <a:gd name="connsiteX149-13015" fmla="*/ 6724964 w 11243827"/>
              <a:gd name="connsiteY149-13016" fmla="*/ 5414071 h 5641173"/>
              <a:gd name="connsiteX150-13017" fmla="*/ 6683286 w 11243827"/>
              <a:gd name="connsiteY150-13018" fmla="*/ 5405383 h 5641173"/>
              <a:gd name="connsiteX151-13019" fmla="*/ 6644277 w 11243827"/>
              <a:gd name="connsiteY151-13020" fmla="*/ 5429684 h 5641173"/>
              <a:gd name="connsiteX152-13021" fmla="*/ 6532914 w 11243827"/>
              <a:gd name="connsiteY152-13022" fmla="*/ 5431205 h 5641173"/>
              <a:gd name="connsiteX153-13023" fmla="*/ 6307459 w 11243827"/>
              <a:gd name="connsiteY153-13024" fmla="*/ 5467087 h 5641173"/>
              <a:gd name="connsiteX154-13025" fmla="*/ 6196243 w 11243827"/>
              <a:gd name="connsiteY154-13026" fmla="*/ 5515042 h 5641173"/>
              <a:gd name="connsiteX155-13027" fmla="*/ 6099124 w 11243827"/>
              <a:gd name="connsiteY155-13028" fmla="*/ 5516848 h 5641173"/>
              <a:gd name="connsiteX156-13029" fmla="*/ 6016077 w 11243827"/>
              <a:gd name="connsiteY156-13030" fmla="*/ 5528642 h 5641173"/>
              <a:gd name="connsiteX157-13031" fmla="*/ 6004389 w 11243827"/>
              <a:gd name="connsiteY157-13032" fmla="*/ 5531206 h 5641173"/>
              <a:gd name="connsiteX158-13033" fmla="*/ 5933945 w 11243827"/>
              <a:gd name="connsiteY158-13034" fmla="*/ 5538840 h 5641173"/>
              <a:gd name="connsiteX159-13035" fmla="*/ 5883936 w 11243827"/>
              <a:gd name="connsiteY159-13036" fmla="*/ 5553807 h 5641173"/>
              <a:gd name="connsiteX160-13037" fmla="*/ 5798331 w 11243827"/>
              <a:gd name="connsiteY160-13038" fmla="*/ 5564248 h 5641173"/>
              <a:gd name="connsiteX161-13039" fmla="*/ 5712738 w 11243827"/>
              <a:gd name="connsiteY161-13040" fmla="*/ 5573120 h 5641173"/>
              <a:gd name="connsiteX162-13041" fmla="*/ 5681342 w 11243827"/>
              <a:gd name="connsiteY162-13042" fmla="*/ 5575621 h 5641173"/>
              <a:gd name="connsiteX163-13043" fmla="*/ 5627167 w 11243827"/>
              <a:gd name="connsiteY163-13044" fmla="*/ 5583215 h 5641173"/>
              <a:gd name="connsiteX164-13045" fmla="*/ 5591414 w 11243827"/>
              <a:gd name="connsiteY164-13046" fmla="*/ 5587695 h 5641173"/>
              <a:gd name="connsiteX165-13047" fmla="*/ 5583028 w 11243827"/>
              <a:gd name="connsiteY165-13048" fmla="*/ 5580877 h 5641173"/>
              <a:gd name="connsiteX166-13049" fmla="*/ 5549426 w 11243827"/>
              <a:gd name="connsiteY166-13050" fmla="*/ 5582858 h 5641173"/>
              <a:gd name="connsiteX167-13051" fmla="*/ 5519999 w 11243827"/>
              <a:gd name="connsiteY167-13052" fmla="*/ 5592246 h 5641173"/>
              <a:gd name="connsiteX168-13053" fmla="*/ 5480028 w 11243827"/>
              <a:gd name="connsiteY168-13054" fmla="*/ 5597282 h 5641173"/>
              <a:gd name="connsiteX169-13055" fmla="*/ 5456175 w 11243827"/>
              <a:gd name="connsiteY169-13056" fmla="*/ 5600371 h 5641173"/>
              <a:gd name="connsiteX170-13057" fmla="*/ 5388463 w 11243827"/>
              <a:gd name="connsiteY170-13058" fmla="*/ 5602638 h 5641173"/>
              <a:gd name="connsiteX171-13059" fmla="*/ 5265898 w 11243827"/>
              <a:gd name="connsiteY171-13060" fmla="*/ 5591830 h 5641173"/>
              <a:gd name="connsiteX172-13061" fmla="*/ 5231231 w 11243827"/>
              <a:gd name="connsiteY172-13062" fmla="*/ 5592790 h 5641173"/>
              <a:gd name="connsiteX173-13063" fmla="*/ 5226996 w 11243827"/>
              <a:gd name="connsiteY173-13064" fmla="*/ 5595040 h 5641173"/>
              <a:gd name="connsiteX174-13065" fmla="*/ 5175988 w 11243827"/>
              <a:gd name="connsiteY174-13066" fmla="*/ 5588131 h 5641173"/>
              <a:gd name="connsiteX175-13067" fmla="*/ 5107470 w 11243827"/>
              <a:gd name="connsiteY175-13068" fmla="*/ 5594771 h 5641173"/>
              <a:gd name="connsiteX176-13069" fmla="*/ 5027868 w 11243827"/>
              <a:gd name="connsiteY176-13070" fmla="*/ 5605624 h 5641173"/>
              <a:gd name="connsiteX177-13071" fmla="*/ 5007324 w 11243827"/>
              <a:gd name="connsiteY177-13072" fmla="*/ 5609209 h 5641173"/>
              <a:gd name="connsiteX178-13073" fmla="*/ 4952559 w 11243827"/>
              <a:gd name="connsiteY178-13074" fmla="*/ 5611402 h 5641173"/>
              <a:gd name="connsiteX179-13075" fmla="*/ 4826081 w 11243827"/>
              <a:gd name="connsiteY179-13076" fmla="*/ 5616191 h 5641173"/>
              <a:gd name="connsiteX180-13077" fmla="*/ 4823501 w 11243827"/>
              <a:gd name="connsiteY180-13078" fmla="*/ 5619174 h 5641173"/>
              <a:gd name="connsiteX181-13079" fmla="*/ 4813093 w 11243827"/>
              <a:gd name="connsiteY181-13080" fmla="*/ 5620026 h 5641173"/>
              <a:gd name="connsiteX182-13081" fmla="*/ 4810563 w 11243827"/>
              <a:gd name="connsiteY182-13082" fmla="*/ 5620787 h 5641173"/>
              <a:gd name="connsiteX183-13083" fmla="*/ 4795818 w 11243827"/>
              <a:gd name="connsiteY183-13084" fmla="*/ 5624618 h 5641173"/>
              <a:gd name="connsiteX184-13085" fmla="*/ 4758404 w 11243827"/>
              <a:gd name="connsiteY184-13086" fmla="*/ 5619510 h 5641173"/>
              <a:gd name="connsiteX185-13087" fmla="*/ 4717254 w 11243827"/>
              <a:gd name="connsiteY185-13088" fmla="*/ 5624155 h 5641173"/>
              <a:gd name="connsiteX186-13089" fmla="*/ 4591958 w 11243827"/>
              <a:gd name="connsiteY186-13090" fmla="*/ 5624710 h 5641173"/>
              <a:gd name="connsiteX187-13091" fmla="*/ 4476215 w 11243827"/>
              <a:gd name="connsiteY187-13092" fmla="*/ 5628210 h 5641173"/>
              <a:gd name="connsiteX188-13093" fmla="*/ 4425193 w 11243827"/>
              <a:gd name="connsiteY188-13094" fmla="*/ 5627414 h 5641173"/>
              <a:gd name="connsiteX189-13095" fmla="*/ 4383866 w 11243827"/>
              <a:gd name="connsiteY189-13096" fmla="*/ 5626546 h 5641173"/>
              <a:gd name="connsiteX190-13097" fmla="*/ 4385596 w 11243827"/>
              <a:gd name="connsiteY190-13098" fmla="*/ 5634646 h 5641173"/>
              <a:gd name="connsiteX191-13099" fmla="*/ 4360864 w 11243827"/>
              <a:gd name="connsiteY191-13100" fmla="*/ 5641173 h 5641173"/>
              <a:gd name="connsiteX192-13101" fmla="*/ 4328321 w 11243827"/>
              <a:gd name="connsiteY192-13102" fmla="*/ 5626332 h 5641173"/>
              <a:gd name="connsiteX193-13103" fmla="*/ 4309842 w 11243827"/>
              <a:gd name="connsiteY193-13104" fmla="*/ 5626471 h 5641173"/>
              <a:gd name="connsiteX194-13105" fmla="*/ 4277424 w 11243827"/>
              <a:gd name="connsiteY194-13106" fmla="*/ 5631598 h 5641173"/>
              <a:gd name="connsiteX195-13107" fmla="*/ 4266627 w 11243827"/>
              <a:gd name="connsiteY195-13108" fmla="*/ 5633969 h 5641173"/>
              <a:gd name="connsiteX196-13109" fmla="*/ 4185525 w 11243827"/>
              <a:gd name="connsiteY196-13110" fmla="*/ 5617508 h 5641173"/>
              <a:gd name="connsiteX197-13111" fmla="*/ 4177617 w 11243827"/>
              <a:gd name="connsiteY197-13112" fmla="*/ 5610903 h 5641173"/>
              <a:gd name="connsiteX198-13113" fmla="*/ 4136948 w 11243827"/>
              <a:gd name="connsiteY198-13114" fmla="*/ 5608031 h 5641173"/>
              <a:gd name="connsiteX199-13115" fmla="*/ 4132323 w 11243827"/>
              <a:gd name="connsiteY199-13116" fmla="*/ 5609784 h 5641173"/>
              <a:gd name="connsiteX200-13117" fmla="*/ 4098620 w 11243827"/>
              <a:gd name="connsiteY200-13118" fmla="*/ 5599672 h 5641173"/>
              <a:gd name="connsiteX201-13119" fmla="*/ 3963475 w 11243827"/>
              <a:gd name="connsiteY201-13120" fmla="*/ 5581841 h 5641173"/>
              <a:gd name="connsiteX202-13121" fmla="*/ 3703613 w 11243827"/>
              <a:gd name="connsiteY202-13122" fmla="*/ 5572482 h 5641173"/>
              <a:gd name="connsiteX203-13123" fmla="*/ 3432987 w 11243827"/>
              <a:gd name="connsiteY203-13124" fmla="*/ 5545768 h 5641173"/>
              <a:gd name="connsiteX204-13125" fmla="*/ 3176381 w 11243827"/>
              <a:gd name="connsiteY204-13126" fmla="*/ 5556110 h 5641173"/>
              <a:gd name="connsiteX205-13127" fmla="*/ 2710156 w 11243827"/>
              <a:gd name="connsiteY205-13128" fmla="*/ 5527517 h 5641173"/>
              <a:gd name="connsiteX206-13129" fmla="*/ 2550206 w 11243827"/>
              <a:gd name="connsiteY206-13130" fmla="*/ 5524958 h 5641173"/>
              <a:gd name="connsiteX207-13131" fmla="*/ 2443041 w 11243827"/>
              <a:gd name="connsiteY207-13132" fmla="*/ 5523990 h 5641173"/>
              <a:gd name="connsiteX208-13133" fmla="*/ 2435613 w 11243827"/>
              <a:gd name="connsiteY208-13134" fmla="*/ 5526704 h 5641173"/>
              <a:gd name="connsiteX209-13135" fmla="*/ 2405682 w 11243827"/>
              <a:gd name="connsiteY209-13136" fmla="*/ 5528307 h 5641173"/>
              <a:gd name="connsiteX210-13137" fmla="*/ 2397487 w 11243827"/>
              <a:gd name="connsiteY210-13138" fmla="*/ 5540337 h 5641173"/>
              <a:gd name="connsiteX211-13139" fmla="*/ 2297454 w 11243827"/>
              <a:gd name="connsiteY211-13140" fmla="*/ 5550765 h 5641173"/>
              <a:gd name="connsiteX212-13141" fmla="*/ 2056700 w 11243827"/>
              <a:gd name="connsiteY212-13142" fmla="*/ 5555489 h 5641173"/>
              <a:gd name="connsiteX213-13143" fmla="*/ 1878530 w 11243827"/>
              <a:gd name="connsiteY213-13144" fmla="*/ 5535330 h 5641173"/>
              <a:gd name="connsiteX214-13145" fmla="*/ 1859292 w 11243827"/>
              <a:gd name="connsiteY214-13146" fmla="*/ 5535461 h 5641173"/>
              <a:gd name="connsiteX215-13147" fmla="*/ 1835626 w 11243827"/>
              <a:gd name="connsiteY215-13148" fmla="*/ 5533793 h 5641173"/>
              <a:gd name="connsiteX216-13149" fmla="*/ 1798939 w 11243827"/>
              <a:gd name="connsiteY216-13150" fmla="*/ 5540285 h 5641173"/>
              <a:gd name="connsiteX217-13151" fmla="*/ 1779046 w 11243827"/>
              <a:gd name="connsiteY217-13152" fmla="*/ 5549949 h 5641173"/>
              <a:gd name="connsiteX218-13153" fmla="*/ 1772421 w 11243827"/>
              <a:gd name="connsiteY218-13154" fmla="*/ 5549018 h 5641173"/>
              <a:gd name="connsiteX219-13155" fmla="*/ 1772052 w 11243827"/>
              <a:gd name="connsiteY219-13156" fmla="*/ 5545689 h 5641173"/>
              <a:gd name="connsiteX220-13157" fmla="*/ 1711543 w 11243827"/>
              <a:gd name="connsiteY220-13158" fmla="*/ 5534558 h 5641173"/>
              <a:gd name="connsiteX221-13159" fmla="*/ 1631462 w 11243827"/>
              <a:gd name="connsiteY221-13160" fmla="*/ 5491807 h 5641173"/>
              <a:gd name="connsiteX222-13161" fmla="*/ 1538763 w 11243827"/>
              <a:gd name="connsiteY222-13162" fmla="*/ 5482781 h 5641173"/>
              <a:gd name="connsiteX223-13163" fmla="*/ 1501533 w 11243827"/>
              <a:gd name="connsiteY223-13164" fmla="*/ 5467817 h 5641173"/>
              <a:gd name="connsiteX224-13165" fmla="*/ 1461266 w 11243827"/>
              <a:gd name="connsiteY224-13166" fmla="*/ 5469343 h 5641173"/>
              <a:gd name="connsiteX225-13167" fmla="*/ 1449415 w 11243827"/>
              <a:gd name="connsiteY225-13168" fmla="*/ 5460467 h 5641173"/>
              <a:gd name="connsiteX226-13169" fmla="*/ 1447454 w 11243827"/>
              <a:gd name="connsiteY226-13170" fmla="*/ 5458776 h 5641173"/>
              <a:gd name="connsiteX227-13171" fmla="*/ 1437814 w 11243827"/>
              <a:gd name="connsiteY227-13172" fmla="*/ 5455515 h 5641173"/>
              <a:gd name="connsiteX228-13173" fmla="*/ 1437334 w 11243827"/>
              <a:gd name="connsiteY228-13174" fmla="*/ 5450209 h 5641173"/>
              <a:gd name="connsiteX229-13175" fmla="*/ 1424429 w 11243827"/>
              <a:gd name="connsiteY229-13176" fmla="*/ 5442157 h 5641173"/>
              <a:gd name="connsiteX230-13177" fmla="*/ 1406063 w 11243827"/>
              <a:gd name="connsiteY230-13178" fmla="*/ 5437380 h 5641173"/>
              <a:gd name="connsiteX231-13179" fmla="*/ 1316379 w 11243827"/>
              <a:gd name="connsiteY231-13180" fmla="*/ 5419601 h 5641173"/>
              <a:gd name="connsiteX232-13181" fmla="*/ 1264090 w 11243827"/>
              <a:gd name="connsiteY232-13182" fmla="*/ 5406153 h 5641173"/>
              <a:gd name="connsiteX233-13183" fmla="*/ 1246374 w 11243827"/>
              <a:gd name="connsiteY233-13184" fmla="*/ 5396631 h 5641173"/>
              <a:gd name="connsiteX234-13185" fmla="*/ 1220190 w 11243827"/>
              <a:gd name="connsiteY234-13186" fmla="*/ 5386301 h 5641173"/>
              <a:gd name="connsiteX235-13187" fmla="*/ 1175643 w 11243827"/>
              <a:gd name="connsiteY235-13188" fmla="*/ 5364651 h 5641173"/>
              <a:gd name="connsiteX236-13189" fmla="*/ 1150342 w 11243827"/>
              <a:gd name="connsiteY236-13190" fmla="*/ 5358447 h 5641173"/>
              <a:gd name="connsiteX237-13191" fmla="*/ 1137272 w 11243827"/>
              <a:gd name="connsiteY237-13192" fmla="*/ 5351191 h 5641173"/>
              <a:gd name="connsiteX238-13193" fmla="*/ 1131268 w 11243827"/>
              <a:gd name="connsiteY238-13194" fmla="*/ 5350530 h 5641173"/>
              <a:gd name="connsiteX239-13195" fmla="*/ 1112024 w 11243827"/>
              <a:gd name="connsiteY239-13196" fmla="*/ 5345786 h 5641173"/>
              <a:gd name="connsiteX240-13197" fmla="*/ 1100870 w 11243827"/>
              <a:gd name="connsiteY240-13198" fmla="*/ 5343651 h 5641173"/>
              <a:gd name="connsiteX241-13199" fmla="*/ 1096383 w 11243827"/>
              <a:gd name="connsiteY241-13200" fmla="*/ 5343015 h 5641173"/>
              <a:gd name="connsiteX242-13201" fmla="*/ 1085571 w 11243827"/>
              <a:gd name="connsiteY242-13202" fmla="*/ 5345836 h 5641173"/>
              <a:gd name="connsiteX243-13203" fmla="*/ 1073168 w 11243827"/>
              <a:gd name="connsiteY243-13204" fmla="*/ 5341521 h 5641173"/>
              <a:gd name="connsiteX244-13205" fmla="*/ 1058039 w 11243827"/>
              <a:gd name="connsiteY244-13206" fmla="*/ 5343504 h 5641173"/>
              <a:gd name="connsiteX245-13207" fmla="*/ 1055426 w 11243827"/>
              <a:gd name="connsiteY245-13208" fmla="*/ 5339088 h 5641173"/>
              <a:gd name="connsiteX246-13209" fmla="*/ 1044738 w 11243827"/>
              <a:gd name="connsiteY246-13210" fmla="*/ 5333063 h 5641173"/>
              <a:gd name="connsiteX247-13211" fmla="*/ 1033909 w 11243827"/>
              <a:gd name="connsiteY247-13212" fmla="*/ 5335680 h 5641173"/>
              <a:gd name="connsiteX248-13213" fmla="*/ 1012649 w 11243827"/>
              <a:gd name="connsiteY248-13214" fmla="*/ 5334541 h 5641173"/>
              <a:gd name="connsiteX249-13215" fmla="*/ 1007115 w 11243827"/>
              <a:gd name="connsiteY249-13216" fmla="*/ 5332775 h 5641173"/>
              <a:gd name="connsiteX250-13217" fmla="*/ 986002 w 11243827"/>
              <a:gd name="connsiteY250-13218" fmla="*/ 5334906 h 5641173"/>
              <a:gd name="connsiteX251-13219" fmla="*/ 953418 w 11243827"/>
              <a:gd name="connsiteY251-13220" fmla="*/ 5333901 h 5641173"/>
              <a:gd name="connsiteX252-13221" fmla="*/ 916854 w 11243827"/>
              <a:gd name="connsiteY252-13222" fmla="*/ 5329435 h 5641173"/>
              <a:gd name="connsiteX253-13223" fmla="*/ 905651 w 11243827"/>
              <a:gd name="connsiteY253-13224" fmla="*/ 5332114 h 5641173"/>
              <a:gd name="connsiteX254-13225" fmla="*/ 836961 w 11243827"/>
              <a:gd name="connsiteY254-13226" fmla="*/ 5330803 h 5641173"/>
              <a:gd name="connsiteX255-13227" fmla="*/ 817627 w 11243827"/>
              <a:gd name="connsiteY255-13228" fmla="*/ 5330580 h 5641173"/>
              <a:gd name="connsiteX256-13229" fmla="*/ 801817 w 11243827"/>
              <a:gd name="connsiteY256-13230" fmla="*/ 5325937 h 5641173"/>
              <a:gd name="connsiteX257-13231" fmla="*/ 798857 w 11243827"/>
              <a:gd name="connsiteY257-13232" fmla="*/ 5320979 h 5641173"/>
              <a:gd name="connsiteX258-13233" fmla="*/ 788354 w 11243827"/>
              <a:gd name="connsiteY258-13234" fmla="*/ 5320143 h 5641173"/>
              <a:gd name="connsiteX259-13235" fmla="*/ 785726 w 11243827"/>
              <a:gd name="connsiteY259-13236" fmla="*/ 5318989 h 5641173"/>
              <a:gd name="connsiteX260-13237" fmla="*/ 770507 w 11243827"/>
              <a:gd name="connsiteY260-13238" fmla="*/ 5313309 h 5641173"/>
              <a:gd name="connsiteX261-13239" fmla="*/ 733810 w 11243827"/>
              <a:gd name="connsiteY261-13240" fmla="*/ 5324286 h 5641173"/>
              <a:gd name="connsiteX262-13241" fmla="*/ 692117 w 11243827"/>
              <a:gd name="connsiteY262-13242" fmla="*/ 5318786 h 5641173"/>
              <a:gd name="connsiteX263-13243" fmla="*/ 574943 w 11243827"/>
              <a:gd name="connsiteY263-13244" fmla="*/ 5327578 h 5641173"/>
              <a:gd name="connsiteX264-13245" fmla="*/ 507005 w 11243827"/>
              <a:gd name="connsiteY264-13246" fmla="*/ 5310149 h 5641173"/>
              <a:gd name="connsiteX265-13247" fmla="*/ 441302 w 11243827"/>
              <a:gd name="connsiteY265-13248" fmla="*/ 5307062 h 5641173"/>
              <a:gd name="connsiteX266-13249" fmla="*/ 336819 w 11243827"/>
              <a:gd name="connsiteY266-13250" fmla="*/ 5336690 h 5641173"/>
              <a:gd name="connsiteX267-13251" fmla="*/ 215763 w 11243827"/>
              <a:gd name="connsiteY267-13252" fmla="*/ 5332575 h 5641173"/>
              <a:gd name="connsiteX268-13253" fmla="*/ 205927 w 11243827"/>
              <a:gd name="connsiteY268-13254" fmla="*/ 5339672 h 5641173"/>
              <a:gd name="connsiteX269-13255" fmla="*/ 194189 w 11243827"/>
              <a:gd name="connsiteY269-13256" fmla="*/ 5343588 h 5641173"/>
              <a:gd name="connsiteX270-13257" fmla="*/ 192552 w 11243827"/>
              <a:gd name="connsiteY270-13258" fmla="*/ 5342845 h 5641173"/>
              <a:gd name="connsiteX271-13259" fmla="*/ 178320 w 11243827"/>
              <a:gd name="connsiteY271-13260" fmla="*/ 5343766 h 5641173"/>
              <a:gd name="connsiteX272-13261" fmla="*/ 175596 w 11243827"/>
              <a:gd name="connsiteY272-13262" fmla="*/ 5346411 h 5641173"/>
              <a:gd name="connsiteX273-13263" fmla="*/ 165951 w 11243827"/>
              <a:gd name="connsiteY273-13264" fmla="*/ 5347808 h 5641173"/>
              <a:gd name="connsiteX274-13265" fmla="*/ 147287 w 11243827"/>
              <a:gd name="connsiteY274-13266" fmla="*/ 5352625 h 5641173"/>
              <a:gd name="connsiteX275-13267" fmla="*/ 143484 w 11243827"/>
              <a:gd name="connsiteY275-13268" fmla="*/ 5351591 h 5641173"/>
              <a:gd name="connsiteX276-13269" fmla="*/ 114847 w 11243827"/>
              <a:gd name="connsiteY276-13270" fmla="*/ 5355844 h 5641173"/>
              <a:gd name="connsiteX277-13271" fmla="*/ 114306 w 11243827"/>
              <a:gd name="connsiteY277-13272" fmla="*/ 5354983 h 5641173"/>
              <a:gd name="connsiteX278-13273" fmla="*/ 105588 w 11243827"/>
              <a:gd name="connsiteY278-13274" fmla="*/ 5352169 h 5641173"/>
              <a:gd name="connsiteX279-13275" fmla="*/ 89264 w 11243827"/>
              <a:gd name="connsiteY279-13276" fmla="*/ 5348886 h 5641173"/>
              <a:gd name="connsiteX280-13277" fmla="*/ 49794 w 11243827"/>
              <a:gd name="connsiteY280-13278" fmla="*/ 5329950 h 5641173"/>
              <a:gd name="connsiteX281-13279" fmla="*/ 19924 w 11243827"/>
              <a:gd name="connsiteY281-13280" fmla="*/ 5334282 h 5641173"/>
              <a:gd name="connsiteX282-13281" fmla="*/ 13819 w 11243827"/>
              <a:gd name="connsiteY282-13282" fmla="*/ 5334653 h 5641173"/>
              <a:gd name="connsiteX283-13283" fmla="*/ 13657 w 11243827"/>
              <a:gd name="connsiteY283-13284" fmla="*/ 5334455 h 5641173"/>
              <a:gd name="connsiteX284-13285" fmla="*/ 7139 w 11243827"/>
              <a:gd name="connsiteY284-13286" fmla="*/ 5334438 h 5641173"/>
              <a:gd name="connsiteX285-13287" fmla="*/ 2684 w 11243827"/>
              <a:gd name="connsiteY285-13288" fmla="*/ 5335333 h 5641173"/>
              <a:gd name="connsiteX286-13289" fmla="*/ 0 w 11243827"/>
              <a:gd name="connsiteY286-13290" fmla="*/ 5335496 h 5641173"/>
              <a:gd name="connsiteX287-13291" fmla="*/ 0 w 11243827"/>
              <a:gd name="connsiteY287-13292" fmla="*/ 10592 h 5641173"/>
              <a:gd name="connsiteX288-13293" fmla="*/ 11243827 w 11243827"/>
              <a:gd name="connsiteY288-13294" fmla="*/ 0 h 5641173"/>
              <a:gd name="connsiteX0-13295" fmla="*/ 11243827 w 11243827"/>
              <a:gd name="connsiteY0-13296" fmla="*/ 0 h 5641173"/>
              <a:gd name="connsiteX1-13297" fmla="*/ 11243827 w 11243827"/>
              <a:gd name="connsiteY1-13298" fmla="*/ 1470035 h 5641173"/>
              <a:gd name="connsiteX2-13299" fmla="*/ 11243827 w 11243827"/>
              <a:gd name="connsiteY2-13300" fmla="*/ 5001571 h 5641173"/>
              <a:gd name="connsiteX3-13301" fmla="*/ 11243827 w 11243827"/>
              <a:gd name="connsiteY3-13302" fmla="*/ 5209610 h 5641173"/>
              <a:gd name="connsiteX4-13303" fmla="*/ 11240675 w 11243827"/>
              <a:gd name="connsiteY4-13304" fmla="*/ 5210442 h 5641173"/>
              <a:gd name="connsiteX5-13305" fmla="*/ 11179959 w 11243827"/>
              <a:gd name="connsiteY5-13306" fmla="*/ 5221199 h 5641173"/>
              <a:gd name="connsiteX6-13307" fmla="*/ 11105493 w 11243827"/>
              <a:gd name="connsiteY6-13308" fmla="*/ 5259905 h 5641173"/>
              <a:gd name="connsiteX7-13309" fmla="*/ 11078640 w 11243827"/>
              <a:gd name="connsiteY7-13310" fmla="*/ 5263531 h 5641173"/>
              <a:gd name="connsiteX8-13311" fmla="*/ 11079616 w 11243827"/>
              <a:gd name="connsiteY8-13312" fmla="*/ 5270380 h 5641173"/>
              <a:gd name="connsiteX9-13313" fmla="*/ 11069641 w 11243827"/>
              <a:gd name="connsiteY9-13314" fmla="*/ 5270884 h 5641173"/>
              <a:gd name="connsiteX10-13315" fmla="*/ 11047377 w 11243827"/>
              <a:gd name="connsiteY10-13316" fmla="*/ 5271051 h 5641173"/>
              <a:gd name="connsiteX11-13317" fmla="*/ 10980705 w 11243827"/>
              <a:gd name="connsiteY11-13318" fmla="*/ 5272951 h 5641173"/>
              <a:gd name="connsiteX12-13319" fmla="*/ 10962514 w 11243827"/>
              <a:gd name="connsiteY12-13320" fmla="*/ 5286084 h 5641173"/>
              <a:gd name="connsiteX13-13321" fmla="*/ 10945307 w 11243827"/>
              <a:gd name="connsiteY13-13322" fmla="*/ 5286290 h 5641173"/>
              <a:gd name="connsiteX14-13323" fmla="*/ 10845516 w 11243827"/>
              <a:gd name="connsiteY14-13324" fmla="*/ 5303894 h 5641173"/>
              <a:gd name="connsiteX15-13325" fmla="*/ 10831795 w 11243827"/>
              <a:gd name="connsiteY15-13326" fmla="*/ 5305210 h 5641173"/>
              <a:gd name="connsiteX16-13327" fmla="*/ 10824365 w 11243827"/>
              <a:gd name="connsiteY16-13328" fmla="*/ 5311111 h 5641173"/>
              <a:gd name="connsiteX17-13329" fmla="*/ 10797756 w 11243827"/>
              <a:gd name="connsiteY17-13330" fmla="*/ 5312285 h 5641173"/>
              <a:gd name="connsiteX18-13331" fmla="*/ 10796525 w 11243827"/>
              <a:gd name="connsiteY18-13332" fmla="*/ 5315645 h 5641173"/>
              <a:gd name="connsiteX19-13333" fmla="*/ 10709063 w 11243827"/>
              <a:gd name="connsiteY19-13334" fmla="*/ 5344492 h 5641173"/>
              <a:gd name="connsiteX20-13335" fmla="*/ 10694078 w 11243827"/>
              <a:gd name="connsiteY20-13336" fmla="*/ 5349258 h 5641173"/>
              <a:gd name="connsiteX21-13337" fmla="*/ 10681131 w 11243827"/>
              <a:gd name="connsiteY21-13338" fmla="*/ 5347812 h 5641173"/>
              <a:gd name="connsiteX22-13339" fmla="*/ 10609448 w 11243827"/>
              <a:gd name="connsiteY22-13340" fmla="*/ 5351931 h 5641173"/>
              <a:gd name="connsiteX23-13341" fmla="*/ 10592397 w 11243827"/>
              <a:gd name="connsiteY23-13342" fmla="*/ 5349402 h 5641173"/>
              <a:gd name="connsiteX24-13343" fmla="*/ 10585227 w 11243827"/>
              <a:gd name="connsiteY24-13344" fmla="*/ 5344063 h 5641173"/>
              <a:gd name="connsiteX25-13345" fmla="*/ 10557472 w 11243827"/>
              <a:gd name="connsiteY25-13346" fmla="*/ 5354151 h 5641173"/>
              <a:gd name="connsiteX26-13347" fmla="*/ 10514646 w 11243827"/>
              <a:gd name="connsiteY26-13348" fmla="*/ 5361064 h 5641173"/>
              <a:gd name="connsiteX27-13349" fmla="*/ 10494292 w 11243827"/>
              <a:gd name="connsiteY27-13350" fmla="*/ 5366054 h 5641173"/>
              <a:gd name="connsiteX28-13351" fmla="*/ 10477869 w 11243827"/>
              <a:gd name="connsiteY28-13352" fmla="*/ 5363025 h 5641173"/>
              <a:gd name="connsiteX29-13353" fmla="*/ 10384411 w 11243827"/>
              <a:gd name="connsiteY29-13354" fmla="*/ 5362257 h 5641173"/>
              <a:gd name="connsiteX30-13355" fmla="*/ 10362921 w 11243827"/>
              <a:gd name="connsiteY30-13356" fmla="*/ 5357444 h 5641173"/>
              <a:gd name="connsiteX31-13357" fmla="*/ 10352736 w 11243827"/>
              <a:gd name="connsiteY31-13358" fmla="*/ 5347851 h 5641173"/>
              <a:gd name="connsiteX32-13359" fmla="*/ 10344754 w 11243827"/>
              <a:gd name="connsiteY32-13360" fmla="*/ 5351272 h 5641173"/>
              <a:gd name="connsiteX33-13361" fmla="*/ 10288226 w 11243827"/>
              <a:gd name="connsiteY33-13362" fmla="*/ 5351613 h 5641173"/>
              <a:gd name="connsiteX34-13363" fmla="*/ 10251350 w 11243827"/>
              <a:gd name="connsiteY34-13364" fmla="*/ 5352711 h 5641173"/>
              <a:gd name="connsiteX35-13365" fmla="*/ 10249108 w 11243827"/>
              <a:gd name="connsiteY35-13366" fmla="*/ 5365881 h 5641173"/>
              <a:gd name="connsiteX36-13367" fmla="*/ 10216272 w 11243827"/>
              <a:gd name="connsiteY36-13368" fmla="*/ 5370573 h 5641173"/>
              <a:gd name="connsiteX37-13369" fmla="*/ 10181278 w 11243827"/>
              <a:gd name="connsiteY37-13370" fmla="*/ 5362119 h 5641173"/>
              <a:gd name="connsiteX38-13371" fmla="*/ 10140033 w 11243827"/>
              <a:gd name="connsiteY38-13372" fmla="*/ 5363304 h 5641173"/>
              <a:gd name="connsiteX39-13373" fmla="*/ 10115353 w 11243827"/>
              <a:gd name="connsiteY39-13374" fmla="*/ 5363869 h 5641173"/>
              <a:gd name="connsiteX40-13375" fmla="*/ 10050578 w 11243827"/>
              <a:gd name="connsiteY40-13376" fmla="*/ 5376153 h 5641173"/>
              <a:gd name="connsiteX41-13377" fmla="*/ 9945478 w 11243827"/>
              <a:gd name="connsiteY41-13378" fmla="*/ 5422859 h 5641173"/>
              <a:gd name="connsiteX42-13379" fmla="*/ 9912481 w 11243827"/>
              <a:gd name="connsiteY42-13380" fmla="*/ 5429477 h 5641173"/>
              <a:gd name="connsiteX43-13381" fmla="*/ 9906713 w 11243827"/>
              <a:gd name="connsiteY43-13382" fmla="*/ 5426784 h 5641173"/>
              <a:gd name="connsiteX44-13383" fmla="*/ 9742436 w 11243827"/>
              <a:gd name="connsiteY44-13384" fmla="*/ 5454834 h 5641173"/>
              <a:gd name="connsiteX45-13385" fmla="*/ 9713044 w 11243827"/>
              <a:gd name="connsiteY45-13386" fmla="*/ 5456476 h 5641173"/>
              <a:gd name="connsiteX46-13387" fmla="*/ 9691033 w 11243827"/>
              <a:gd name="connsiteY46-13388" fmla="*/ 5455451 h 5641173"/>
              <a:gd name="connsiteX47-13389" fmla="*/ 9638355 w 11243827"/>
              <a:gd name="connsiteY47-13390" fmla="*/ 5464794 h 5641173"/>
              <a:gd name="connsiteX48-13391" fmla="*/ 9552434 w 11243827"/>
              <a:gd name="connsiteY48-13392" fmla="*/ 5485280 h 5641173"/>
              <a:gd name="connsiteX49-13393" fmla="*/ 9533883 w 11243827"/>
              <a:gd name="connsiteY49-13394" fmla="*/ 5488516 h 5641173"/>
              <a:gd name="connsiteX50-13395" fmla="*/ 9516916 w 11243827"/>
              <a:gd name="connsiteY50-13396" fmla="*/ 5486828 h 5641173"/>
              <a:gd name="connsiteX51-13397" fmla="*/ 9512093 w 11243827"/>
              <a:gd name="connsiteY51-13398" fmla="*/ 5482541 h 5641173"/>
              <a:gd name="connsiteX52-13399" fmla="*/ 9501725 w 11243827"/>
              <a:gd name="connsiteY52-13400" fmla="*/ 5483603 h 5641173"/>
              <a:gd name="connsiteX53-13401" fmla="*/ 9498754 w 11243827"/>
              <a:gd name="connsiteY53-13402" fmla="*/ 5482951 h 5641173"/>
              <a:gd name="connsiteX54-13403" fmla="*/ 9481932 w 11243827"/>
              <a:gd name="connsiteY54-13404" fmla="*/ 5480151 h 5641173"/>
              <a:gd name="connsiteX55-13405" fmla="*/ 9451321 w 11243827"/>
              <a:gd name="connsiteY55-13406" fmla="*/ 5497375 h 5641173"/>
              <a:gd name="connsiteX56-13407" fmla="*/ 9409298 w 11243827"/>
              <a:gd name="connsiteY56-13408" fmla="*/ 5499478 h 5641173"/>
              <a:gd name="connsiteX57-13409" fmla="*/ 9303056 w 11243827"/>
              <a:gd name="connsiteY57-13410" fmla="*/ 5519093 h 5641173"/>
              <a:gd name="connsiteX58-13411" fmla="*/ 9229078 w 11243827"/>
              <a:gd name="connsiteY58-13412" fmla="*/ 5524154 h 5641173"/>
              <a:gd name="connsiteX59-13413" fmla="*/ 9165105 w 11243827"/>
              <a:gd name="connsiteY59-13414" fmla="*/ 5532892 h 5641173"/>
              <a:gd name="connsiteX60-13415" fmla="*/ 9077301 w 11243827"/>
              <a:gd name="connsiteY60-13416" fmla="*/ 5580356 h 5641173"/>
              <a:gd name="connsiteX61-13417" fmla="*/ 8960065 w 11243827"/>
              <a:gd name="connsiteY61-13418" fmla="*/ 5597982 h 5641173"/>
              <a:gd name="connsiteX62-13419" fmla="*/ 8953536 w 11243827"/>
              <a:gd name="connsiteY62-13420" fmla="*/ 5606638 h 5641173"/>
              <a:gd name="connsiteX63-13421" fmla="*/ 8943907 w 11243827"/>
              <a:gd name="connsiteY63-13422" fmla="*/ 5612541 h 5641173"/>
              <a:gd name="connsiteX64-13423" fmla="*/ 8942046 w 11243827"/>
              <a:gd name="connsiteY64-13424" fmla="*/ 5612112 h 5641173"/>
              <a:gd name="connsiteX65-13425" fmla="*/ 8928824 w 11243827"/>
              <a:gd name="connsiteY65-13426" fmla="*/ 5615549 h 5641173"/>
              <a:gd name="connsiteX66-13427" fmla="*/ 8927294 w 11243827"/>
              <a:gd name="connsiteY66-13428" fmla="*/ 5618607 h 5641173"/>
              <a:gd name="connsiteX67-13429" fmla="*/ 8918651 w 11243827"/>
              <a:gd name="connsiteY67-13430" fmla="*/ 5621688 h 5641173"/>
              <a:gd name="connsiteX68-13431" fmla="*/ 8902772 w 11243827"/>
              <a:gd name="connsiteY68-13432" fmla="*/ 5629703 h 5641173"/>
              <a:gd name="connsiteX69-13433" fmla="*/ 8898724 w 11243827"/>
              <a:gd name="connsiteY69-13434" fmla="*/ 5629379 h 5641173"/>
              <a:gd name="connsiteX70-13435" fmla="*/ 8873099 w 11243827"/>
              <a:gd name="connsiteY70-13436" fmla="*/ 5638628 h 5641173"/>
              <a:gd name="connsiteX71-13437" fmla="*/ 8872234 w 11243827"/>
              <a:gd name="connsiteY71-13438" fmla="*/ 5637889 h 5641173"/>
              <a:gd name="connsiteX72-13439" fmla="*/ 8862777 w 11243827"/>
              <a:gd name="connsiteY72-13440" fmla="*/ 5636711 h 5641173"/>
              <a:gd name="connsiteX73-13441" fmla="*/ 8845869 w 11243827"/>
              <a:gd name="connsiteY73-13442" fmla="*/ 5636436 h 5641173"/>
              <a:gd name="connsiteX74-13443" fmla="*/ 8800548 w 11243827"/>
              <a:gd name="connsiteY74-13444" fmla="*/ 5625084 h 5641173"/>
              <a:gd name="connsiteX75-13445" fmla="*/ 8773774 w 11243827"/>
              <a:gd name="connsiteY75-13446" fmla="*/ 5634630 h 5641173"/>
              <a:gd name="connsiteX76-13447" fmla="*/ 8698255 w 11243827"/>
              <a:gd name="connsiteY76-13448" fmla="*/ 5636083 h 5641173"/>
              <a:gd name="connsiteX77-13449" fmla="*/ 8619167 w 11243827"/>
              <a:gd name="connsiteY77-13450" fmla="*/ 5619130 h 5641173"/>
              <a:gd name="connsiteX78-13451" fmla="*/ 8539822 w 11243827"/>
              <a:gd name="connsiteY78-13452" fmla="*/ 5616905 h 5641173"/>
              <a:gd name="connsiteX79-13453" fmla="*/ 8511094 w 11243827"/>
              <a:gd name="connsiteY79-13454" fmla="*/ 5617360 h 5641173"/>
              <a:gd name="connsiteX80-13455" fmla="*/ 8459886 w 11243827"/>
              <a:gd name="connsiteY80-13456" fmla="*/ 5612612 h 5641173"/>
              <a:gd name="connsiteX81-13457" fmla="*/ 8436432 w 11243827"/>
              <a:gd name="connsiteY81-13458" fmla="*/ 5606990 h 5641173"/>
              <a:gd name="connsiteX82-13459" fmla="*/ 8435403 w 11243827"/>
              <a:gd name="connsiteY82-13460" fmla="*/ 5607336 h 5641173"/>
              <a:gd name="connsiteX83-13461" fmla="*/ 8433307 w 11243827"/>
              <a:gd name="connsiteY83-13462" fmla="*/ 5604917 h 5641173"/>
              <a:gd name="connsiteX84-13463" fmla="*/ 8428968 w 11243827"/>
              <a:gd name="connsiteY84-13464" fmla="*/ 5603796 h 5641173"/>
              <a:gd name="connsiteX85-13465" fmla="*/ 8417124 w 11243827"/>
              <a:gd name="connsiteY85-13466" fmla="*/ 5604518 h 5641173"/>
              <a:gd name="connsiteX86-13467" fmla="*/ 8412669 w 11243827"/>
              <a:gd name="connsiteY86-13468" fmla="*/ 5605413 h 5641173"/>
              <a:gd name="connsiteX87-13469" fmla="*/ 8406152 w 11243827"/>
              <a:gd name="connsiteY87-13470" fmla="*/ 5605396 h 5641173"/>
              <a:gd name="connsiteX88-13471" fmla="*/ 8405989 w 11243827"/>
              <a:gd name="connsiteY88-13472" fmla="*/ 5605197 h 5641173"/>
              <a:gd name="connsiteX89-13473" fmla="*/ 8399884 w 11243827"/>
              <a:gd name="connsiteY89-13474" fmla="*/ 5605568 h 5641173"/>
              <a:gd name="connsiteX90-13475" fmla="*/ 8370014 w 11243827"/>
              <a:gd name="connsiteY90-13476" fmla="*/ 5609900 h 5641173"/>
              <a:gd name="connsiteX91-13477" fmla="*/ 8330544 w 11243827"/>
              <a:gd name="connsiteY91-13478" fmla="*/ 5590964 h 5641173"/>
              <a:gd name="connsiteX92-13479" fmla="*/ 8314221 w 11243827"/>
              <a:gd name="connsiteY92-13480" fmla="*/ 5587682 h 5641173"/>
              <a:gd name="connsiteX93-13481" fmla="*/ 8305502 w 11243827"/>
              <a:gd name="connsiteY93-13482" fmla="*/ 5584868 h 5641173"/>
              <a:gd name="connsiteX94-13483" fmla="*/ 8304962 w 11243827"/>
              <a:gd name="connsiteY94-13484" fmla="*/ 5584007 h 5641173"/>
              <a:gd name="connsiteX95-13485" fmla="*/ 8276324 w 11243827"/>
              <a:gd name="connsiteY95-13486" fmla="*/ 5588260 h 5641173"/>
              <a:gd name="connsiteX96-13487" fmla="*/ 8272522 w 11243827"/>
              <a:gd name="connsiteY96-13488" fmla="*/ 5587226 h 5641173"/>
              <a:gd name="connsiteX97-13489" fmla="*/ 8253857 w 11243827"/>
              <a:gd name="connsiteY97-13490" fmla="*/ 5592043 h 5641173"/>
              <a:gd name="connsiteX98-13491" fmla="*/ 8244212 w 11243827"/>
              <a:gd name="connsiteY98-13492" fmla="*/ 5593439 h 5641173"/>
              <a:gd name="connsiteX99-13493" fmla="*/ 8241488 w 11243827"/>
              <a:gd name="connsiteY99-13494" fmla="*/ 5596085 h 5641173"/>
              <a:gd name="connsiteX100-13495" fmla="*/ 8227256 w 11243827"/>
              <a:gd name="connsiteY100-13496" fmla="*/ 5597005 h 5641173"/>
              <a:gd name="connsiteX101-13497" fmla="*/ 8225619 w 11243827"/>
              <a:gd name="connsiteY101-13498" fmla="*/ 5596262 h 5641173"/>
              <a:gd name="connsiteX102-13499" fmla="*/ 8213882 w 11243827"/>
              <a:gd name="connsiteY102-13500" fmla="*/ 5600179 h 5641173"/>
              <a:gd name="connsiteX103-13501" fmla="*/ 8204045 w 11243827"/>
              <a:gd name="connsiteY103-13502" fmla="*/ 5607275 h 5641173"/>
              <a:gd name="connsiteX104-13503" fmla="*/ 8082989 w 11243827"/>
              <a:gd name="connsiteY104-13504" fmla="*/ 5603160 h 5641173"/>
              <a:gd name="connsiteX105-13505" fmla="*/ 7976942 w 11243827"/>
              <a:gd name="connsiteY105-13506" fmla="*/ 5598455 h 5641173"/>
              <a:gd name="connsiteX106-13507" fmla="*/ 7950121 w 11243827"/>
              <a:gd name="connsiteY106-13508" fmla="*/ 5590893 h 5641173"/>
              <a:gd name="connsiteX107-13509" fmla="*/ 7727691 w 11243827"/>
              <a:gd name="connsiteY107-13510" fmla="*/ 5621064 h 5641173"/>
              <a:gd name="connsiteX108-13511" fmla="*/ 7685998 w 11243827"/>
              <a:gd name="connsiteY108-13512" fmla="*/ 5615564 h 5641173"/>
              <a:gd name="connsiteX109-13513" fmla="*/ 7649302 w 11243827"/>
              <a:gd name="connsiteY109-13514" fmla="*/ 5626541 h 5641173"/>
              <a:gd name="connsiteX110-13515" fmla="*/ 7634083 w 11243827"/>
              <a:gd name="connsiteY110-13516" fmla="*/ 5620862 h 5641173"/>
              <a:gd name="connsiteX111-13517" fmla="*/ 7631455 w 11243827"/>
              <a:gd name="connsiteY111-13518" fmla="*/ 5619708 h 5641173"/>
              <a:gd name="connsiteX112-13519" fmla="*/ 7620952 w 11243827"/>
              <a:gd name="connsiteY112-13520" fmla="*/ 5618872 h 5641173"/>
              <a:gd name="connsiteX113-13521" fmla="*/ 7617992 w 11243827"/>
              <a:gd name="connsiteY113-13522" fmla="*/ 5613914 h 5641173"/>
              <a:gd name="connsiteX114-13523" fmla="*/ 7602182 w 11243827"/>
              <a:gd name="connsiteY114-13524" fmla="*/ 5609271 h 5641173"/>
              <a:gd name="connsiteX115-13525" fmla="*/ 7582847 w 11243827"/>
              <a:gd name="connsiteY115-13526" fmla="*/ 5609047 h 5641173"/>
              <a:gd name="connsiteX116-13527" fmla="*/ 7514158 w 11243827"/>
              <a:gd name="connsiteY116-13528" fmla="*/ 5607737 h 5641173"/>
              <a:gd name="connsiteX117-13529" fmla="*/ 7502955 w 11243827"/>
              <a:gd name="connsiteY117-13530" fmla="*/ 5610415 h 5641173"/>
              <a:gd name="connsiteX118-13531" fmla="*/ 7466391 w 11243827"/>
              <a:gd name="connsiteY118-13532" fmla="*/ 5605949 h 5641173"/>
              <a:gd name="connsiteX119-13533" fmla="*/ 7433806 w 11243827"/>
              <a:gd name="connsiteY119-13534" fmla="*/ 5604945 h 5641173"/>
              <a:gd name="connsiteX120-13535" fmla="*/ 7412693 w 11243827"/>
              <a:gd name="connsiteY120-13536" fmla="*/ 5607075 h 5641173"/>
              <a:gd name="connsiteX121-13537" fmla="*/ 7407159 w 11243827"/>
              <a:gd name="connsiteY121-13538" fmla="*/ 5605310 h 5641173"/>
              <a:gd name="connsiteX122-13539" fmla="*/ 7385900 w 11243827"/>
              <a:gd name="connsiteY122-13540" fmla="*/ 5604171 h 5641173"/>
              <a:gd name="connsiteX123-13541" fmla="*/ 7375071 w 11243827"/>
              <a:gd name="connsiteY123-13542" fmla="*/ 5606788 h 5641173"/>
              <a:gd name="connsiteX124-13543" fmla="*/ 7364382 w 11243827"/>
              <a:gd name="connsiteY124-13544" fmla="*/ 5600762 h 5641173"/>
              <a:gd name="connsiteX125-13545" fmla="*/ 7361770 w 11243827"/>
              <a:gd name="connsiteY125-13546" fmla="*/ 5596347 h 5641173"/>
              <a:gd name="connsiteX126-13547" fmla="*/ 7346641 w 11243827"/>
              <a:gd name="connsiteY126-13548" fmla="*/ 5598329 h 5641173"/>
              <a:gd name="connsiteX127-13549" fmla="*/ 7334238 w 11243827"/>
              <a:gd name="connsiteY127-13550" fmla="*/ 5594014 h 5641173"/>
              <a:gd name="connsiteX128-13551" fmla="*/ 7323426 w 11243827"/>
              <a:gd name="connsiteY128-13552" fmla="*/ 5596835 h 5641173"/>
              <a:gd name="connsiteX129-13553" fmla="*/ 7318938 w 11243827"/>
              <a:gd name="connsiteY129-13554" fmla="*/ 5596200 h 5641173"/>
              <a:gd name="connsiteX130-13555" fmla="*/ 7307784 w 11243827"/>
              <a:gd name="connsiteY130-13556" fmla="*/ 5594065 h 5641173"/>
              <a:gd name="connsiteX131-13557" fmla="*/ 7288540 w 11243827"/>
              <a:gd name="connsiteY131-13558" fmla="*/ 5589320 h 5641173"/>
              <a:gd name="connsiteX132-13559" fmla="*/ 7282537 w 11243827"/>
              <a:gd name="connsiteY132-13560" fmla="*/ 5588660 h 5641173"/>
              <a:gd name="connsiteX133-13561" fmla="*/ 7269466 w 11243827"/>
              <a:gd name="connsiteY133-13562" fmla="*/ 5581404 h 5641173"/>
              <a:gd name="connsiteX134-13563" fmla="*/ 7244165 w 11243827"/>
              <a:gd name="connsiteY134-13564" fmla="*/ 5575200 h 5641173"/>
              <a:gd name="connsiteX135-13565" fmla="*/ 7199619 w 11243827"/>
              <a:gd name="connsiteY135-13566" fmla="*/ 5553550 h 5641173"/>
              <a:gd name="connsiteX136-13567" fmla="*/ 7173434 w 11243827"/>
              <a:gd name="connsiteY136-13568" fmla="*/ 5543219 h 5641173"/>
              <a:gd name="connsiteX137-13569" fmla="*/ 7155718 w 11243827"/>
              <a:gd name="connsiteY137-13570" fmla="*/ 5533697 h 5641173"/>
              <a:gd name="connsiteX138-13571" fmla="*/ 7103430 w 11243827"/>
              <a:gd name="connsiteY138-13572" fmla="*/ 5520249 h 5641173"/>
              <a:gd name="connsiteX139-13573" fmla="*/ 7013746 w 11243827"/>
              <a:gd name="connsiteY139-13574" fmla="*/ 5502470 h 5641173"/>
              <a:gd name="connsiteX140-13575" fmla="*/ 6995379 w 11243827"/>
              <a:gd name="connsiteY140-13576" fmla="*/ 5497693 h 5641173"/>
              <a:gd name="connsiteX141-13577" fmla="*/ 6982475 w 11243827"/>
              <a:gd name="connsiteY141-13578" fmla="*/ 5489641 h 5641173"/>
              <a:gd name="connsiteX142-13579" fmla="*/ 6981994 w 11243827"/>
              <a:gd name="connsiteY142-13580" fmla="*/ 5484335 h 5641173"/>
              <a:gd name="connsiteX143-13581" fmla="*/ 6972355 w 11243827"/>
              <a:gd name="connsiteY143-13582" fmla="*/ 5481074 h 5641173"/>
              <a:gd name="connsiteX144-13583" fmla="*/ 6970394 w 11243827"/>
              <a:gd name="connsiteY144-13584" fmla="*/ 5479383 h 5641173"/>
              <a:gd name="connsiteX145-13585" fmla="*/ 6958543 w 11243827"/>
              <a:gd name="connsiteY145-13586" fmla="*/ 5470507 h 5641173"/>
              <a:gd name="connsiteX146-13587" fmla="*/ 6918276 w 11243827"/>
              <a:gd name="connsiteY146-13588" fmla="*/ 5472034 h 5641173"/>
              <a:gd name="connsiteX147-13589" fmla="*/ 6881046 w 11243827"/>
              <a:gd name="connsiteY147-13590" fmla="*/ 5457070 h 5641173"/>
              <a:gd name="connsiteX148-13591" fmla="*/ 6752164 w 11243827"/>
              <a:gd name="connsiteY148-13592" fmla="*/ 5425021 h 5641173"/>
              <a:gd name="connsiteX149-13593" fmla="*/ 6724964 w 11243827"/>
              <a:gd name="connsiteY149-13594" fmla="*/ 5414071 h 5641173"/>
              <a:gd name="connsiteX150-13595" fmla="*/ 6683286 w 11243827"/>
              <a:gd name="connsiteY150-13596" fmla="*/ 5405383 h 5641173"/>
              <a:gd name="connsiteX151-13597" fmla="*/ 6644277 w 11243827"/>
              <a:gd name="connsiteY151-13598" fmla="*/ 5429684 h 5641173"/>
              <a:gd name="connsiteX152-13599" fmla="*/ 6532914 w 11243827"/>
              <a:gd name="connsiteY152-13600" fmla="*/ 5431205 h 5641173"/>
              <a:gd name="connsiteX153-13601" fmla="*/ 6307459 w 11243827"/>
              <a:gd name="connsiteY153-13602" fmla="*/ 5467087 h 5641173"/>
              <a:gd name="connsiteX154-13603" fmla="*/ 6196243 w 11243827"/>
              <a:gd name="connsiteY154-13604" fmla="*/ 5515042 h 5641173"/>
              <a:gd name="connsiteX155-13605" fmla="*/ 6099124 w 11243827"/>
              <a:gd name="connsiteY155-13606" fmla="*/ 5516848 h 5641173"/>
              <a:gd name="connsiteX156-13607" fmla="*/ 6016077 w 11243827"/>
              <a:gd name="connsiteY156-13608" fmla="*/ 5528642 h 5641173"/>
              <a:gd name="connsiteX157-13609" fmla="*/ 6004389 w 11243827"/>
              <a:gd name="connsiteY157-13610" fmla="*/ 5531206 h 5641173"/>
              <a:gd name="connsiteX158-13611" fmla="*/ 5933945 w 11243827"/>
              <a:gd name="connsiteY158-13612" fmla="*/ 5538840 h 5641173"/>
              <a:gd name="connsiteX159-13613" fmla="*/ 5883936 w 11243827"/>
              <a:gd name="connsiteY159-13614" fmla="*/ 5553807 h 5641173"/>
              <a:gd name="connsiteX160-13615" fmla="*/ 5798331 w 11243827"/>
              <a:gd name="connsiteY160-13616" fmla="*/ 5564248 h 5641173"/>
              <a:gd name="connsiteX161-13617" fmla="*/ 5712738 w 11243827"/>
              <a:gd name="connsiteY161-13618" fmla="*/ 5573120 h 5641173"/>
              <a:gd name="connsiteX162-13619" fmla="*/ 5681342 w 11243827"/>
              <a:gd name="connsiteY162-13620" fmla="*/ 5575621 h 5641173"/>
              <a:gd name="connsiteX163-13621" fmla="*/ 5627167 w 11243827"/>
              <a:gd name="connsiteY163-13622" fmla="*/ 5583215 h 5641173"/>
              <a:gd name="connsiteX164-13623" fmla="*/ 5591414 w 11243827"/>
              <a:gd name="connsiteY164-13624" fmla="*/ 5587695 h 5641173"/>
              <a:gd name="connsiteX165-13625" fmla="*/ 5583028 w 11243827"/>
              <a:gd name="connsiteY165-13626" fmla="*/ 5580877 h 5641173"/>
              <a:gd name="connsiteX166-13627" fmla="*/ 5549426 w 11243827"/>
              <a:gd name="connsiteY166-13628" fmla="*/ 5582858 h 5641173"/>
              <a:gd name="connsiteX167-13629" fmla="*/ 5519999 w 11243827"/>
              <a:gd name="connsiteY167-13630" fmla="*/ 5592246 h 5641173"/>
              <a:gd name="connsiteX168-13631" fmla="*/ 5480028 w 11243827"/>
              <a:gd name="connsiteY168-13632" fmla="*/ 5597282 h 5641173"/>
              <a:gd name="connsiteX169-13633" fmla="*/ 5456175 w 11243827"/>
              <a:gd name="connsiteY169-13634" fmla="*/ 5600371 h 5641173"/>
              <a:gd name="connsiteX170-13635" fmla="*/ 5388463 w 11243827"/>
              <a:gd name="connsiteY170-13636" fmla="*/ 5602638 h 5641173"/>
              <a:gd name="connsiteX171-13637" fmla="*/ 5265898 w 11243827"/>
              <a:gd name="connsiteY171-13638" fmla="*/ 5591830 h 5641173"/>
              <a:gd name="connsiteX172-13639" fmla="*/ 5231231 w 11243827"/>
              <a:gd name="connsiteY172-13640" fmla="*/ 5592790 h 5641173"/>
              <a:gd name="connsiteX173-13641" fmla="*/ 5226996 w 11243827"/>
              <a:gd name="connsiteY173-13642" fmla="*/ 5595040 h 5641173"/>
              <a:gd name="connsiteX174-13643" fmla="*/ 5175988 w 11243827"/>
              <a:gd name="connsiteY174-13644" fmla="*/ 5588131 h 5641173"/>
              <a:gd name="connsiteX175-13645" fmla="*/ 5107470 w 11243827"/>
              <a:gd name="connsiteY175-13646" fmla="*/ 5594771 h 5641173"/>
              <a:gd name="connsiteX176-13647" fmla="*/ 5027868 w 11243827"/>
              <a:gd name="connsiteY176-13648" fmla="*/ 5605624 h 5641173"/>
              <a:gd name="connsiteX177-13649" fmla="*/ 5007324 w 11243827"/>
              <a:gd name="connsiteY177-13650" fmla="*/ 5609209 h 5641173"/>
              <a:gd name="connsiteX178-13651" fmla="*/ 4952559 w 11243827"/>
              <a:gd name="connsiteY178-13652" fmla="*/ 5611402 h 5641173"/>
              <a:gd name="connsiteX179-13653" fmla="*/ 4826081 w 11243827"/>
              <a:gd name="connsiteY179-13654" fmla="*/ 5616191 h 5641173"/>
              <a:gd name="connsiteX180-13655" fmla="*/ 4823501 w 11243827"/>
              <a:gd name="connsiteY180-13656" fmla="*/ 5619174 h 5641173"/>
              <a:gd name="connsiteX181-13657" fmla="*/ 4813093 w 11243827"/>
              <a:gd name="connsiteY181-13658" fmla="*/ 5620026 h 5641173"/>
              <a:gd name="connsiteX182-13659" fmla="*/ 4810563 w 11243827"/>
              <a:gd name="connsiteY182-13660" fmla="*/ 5620787 h 5641173"/>
              <a:gd name="connsiteX183-13661" fmla="*/ 4795818 w 11243827"/>
              <a:gd name="connsiteY183-13662" fmla="*/ 5624618 h 5641173"/>
              <a:gd name="connsiteX184-13663" fmla="*/ 4758404 w 11243827"/>
              <a:gd name="connsiteY184-13664" fmla="*/ 5619510 h 5641173"/>
              <a:gd name="connsiteX185-13665" fmla="*/ 4717254 w 11243827"/>
              <a:gd name="connsiteY185-13666" fmla="*/ 5624155 h 5641173"/>
              <a:gd name="connsiteX186-13667" fmla="*/ 4591958 w 11243827"/>
              <a:gd name="connsiteY186-13668" fmla="*/ 5624710 h 5641173"/>
              <a:gd name="connsiteX187-13669" fmla="*/ 4476215 w 11243827"/>
              <a:gd name="connsiteY187-13670" fmla="*/ 5628210 h 5641173"/>
              <a:gd name="connsiteX188-13671" fmla="*/ 4425193 w 11243827"/>
              <a:gd name="connsiteY188-13672" fmla="*/ 5627414 h 5641173"/>
              <a:gd name="connsiteX189-13673" fmla="*/ 4383866 w 11243827"/>
              <a:gd name="connsiteY189-13674" fmla="*/ 5626546 h 5641173"/>
              <a:gd name="connsiteX190-13675" fmla="*/ 4385596 w 11243827"/>
              <a:gd name="connsiteY190-13676" fmla="*/ 5634646 h 5641173"/>
              <a:gd name="connsiteX191-13677" fmla="*/ 4360864 w 11243827"/>
              <a:gd name="connsiteY191-13678" fmla="*/ 5641173 h 5641173"/>
              <a:gd name="connsiteX192-13679" fmla="*/ 4328321 w 11243827"/>
              <a:gd name="connsiteY192-13680" fmla="*/ 5626332 h 5641173"/>
              <a:gd name="connsiteX193-13681" fmla="*/ 4309842 w 11243827"/>
              <a:gd name="connsiteY193-13682" fmla="*/ 5626471 h 5641173"/>
              <a:gd name="connsiteX194-13683" fmla="*/ 4277424 w 11243827"/>
              <a:gd name="connsiteY194-13684" fmla="*/ 5631598 h 5641173"/>
              <a:gd name="connsiteX195-13685" fmla="*/ 4266627 w 11243827"/>
              <a:gd name="connsiteY195-13686" fmla="*/ 5633969 h 5641173"/>
              <a:gd name="connsiteX196-13687" fmla="*/ 4185525 w 11243827"/>
              <a:gd name="connsiteY196-13688" fmla="*/ 5617508 h 5641173"/>
              <a:gd name="connsiteX197-13689" fmla="*/ 4177617 w 11243827"/>
              <a:gd name="connsiteY197-13690" fmla="*/ 5610903 h 5641173"/>
              <a:gd name="connsiteX198-13691" fmla="*/ 4136948 w 11243827"/>
              <a:gd name="connsiteY198-13692" fmla="*/ 5608031 h 5641173"/>
              <a:gd name="connsiteX199-13693" fmla="*/ 4132323 w 11243827"/>
              <a:gd name="connsiteY199-13694" fmla="*/ 5609784 h 5641173"/>
              <a:gd name="connsiteX200-13695" fmla="*/ 4098620 w 11243827"/>
              <a:gd name="connsiteY200-13696" fmla="*/ 5599672 h 5641173"/>
              <a:gd name="connsiteX201-13697" fmla="*/ 3963475 w 11243827"/>
              <a:gd name="connsiteY201-13698" fmla="*/ 5581841 h 5641173"/>
              <a:gd name="connsiteX202-13699" fmla="*/ 3703613 w 11243827"/>
              <a:gd name="connsiteY202-13700" fmla="*/ 5572482 h 5641173"/>
              <a:gd name="connsiteX203-13701" fmla="*/ 3432987 w 11243827"/>
              <a:gd name="connsiteY203-13702" fmla="*/ 5545768 h 5641173"/>
              <a:gd name="connsiteX204-13703" fmla="*/ 3176381 w 11243827"/>
              <a:gd name="connsiteY204-13704" fmla="*/ 5556110 h 5641173"/>
              <a:gd name="connsiteX205-13705" fmla="*/ 2710156 w 11243827"/>
              <a:gd name="connsiteY205-13706" fmla="*/ 5527517 h 5641173"/>
              <a:gd name="connsiteX206-13707" fmla="*/ 2550206 w 11243827"/>
              <a:gd name="connsiteY206-13708" fmla="*/ 5524958 h 5641173"/>
              <a:gd name="connsiteX207-13709" fmla="*/ 2443041 w 11243827"/>
              <a:gd name="connsiteY207-13710" fmla="*/ 5523990 h 5641173"/>
              <a:gd name="connsiteX208-13711" fmla="*/ 2435613 w 11243827"/>
              <a:gd name="connsiteY208-13712" fmla="*/ 5526704 h 5641173"/>
              <a:gd name="connsiteX209-13713" fmla="*/ 2405682 w 11243827"/>
              <a:gd name="connsiteY209-13714" fmla="*/ 5528307 h 5641173"/>
              <a:gd name="connsiteX210-13715" fmla="*/ 2397487 w 11243827"/>
              <a:gd name="connsiteY210-13716" fmla="*/ 5540337 h 5641173"/>
              <a:gd name="connsiteX211-13717" fmla="*/ 2297454 w 11243827"/>
              <a:gd name="connsiteY211-13718" fmla="*/ 5550765 h 5641173"/>
              <a:gd name="connsiteX212-13719" fmla="*/ 2056700 w 11243827"/>
              <a:gd name="connsiteY212-13720" fmla="*/ 5555489 h 5641173"/>
              <a:gd name="connsiteX213-13721" fmla="*/ 1878530 w 11243827"/>
              <a:gd name="connsiteY213-13722" fmla="*/ 5535330 h 5641173"/>
              <a:gd name="connsiteX214-13723" fmla="*/ 1859292 w 11243827"/>
              <a:gd name="connsiteY214-13724" fmla="*/ 5535461 h 5641173"/>
              <a:gd name="connsiteX215-13725" fmla="*/ 1835626 w 11243827"/>
              <a:gd name="connsiteY215-13726" fmla="*/ 5533793 h 5641173"/>
              <a:gd name="connsiteX216-13727" fmla="*/ 1798939 w 11243827"/>
              <a:gd name="connsiteY216-13728" fmla="*/ 5540285 h 5641173"/>
              <a:gd name="connsiteX217-13729" fmla="*/ 1779046 w 11243827"/>
              <a:gd name="connsiteY217-13730" fmla="*/ 5549949 h 5641173"/>
              <a:gd name="connsiteX218-13731" fmla="*/ 1772421 w 11243827"/>
              <a:gd name="connsiteY218-13732" fmla="*/ 5549018 h 5641173"/>
              <a:gd name="connsiteX219-13733" fmla="*/ 1772052 w 11243827"/>
              <a:gd name="connsiteY219-13734" fmla="*/ 5545689 h 5641173"/>
              <a:gd name="connsiteX220-13735" fmla="*/ 1711543 w 11243827"/>
              <a:gd name="connsiteY220-13736" fmla="*/ 5534558 h 5641173"/>
              <a:gd name="connsiteX221-13737" fmla="*/ 1631462 w 11243827"/>
              <a:gd name="connsiteY221-13738" fmla="*/ 5491807 h 5641173"/>
              <a:gd name="connsiteX222-13739" fmla="*/ 1538763 w 11243827"/>
              <a:gd name="connsiteY222-13740" fmla="*/ 5482781 h 5641173"/>
              <a:gd name="connsiteX223-13741" fmla="*/ 1501533 w 11243827"/>
              <a:gd name="connsiteY223-13742" fmla="*/ 5467817 h 5641173"/>
              <a:gd name="connsiteX224-13743" fmla="*/ 1461266 w 11243827"/>
              <a:gd name="connsiteY224-13744" fmla="*/ 5469343 h 5641173"/>
              <a:gd name="connsiteX225-13745" fmla="*/ 1449415 w 11243827"/>
              <a:gd name="connsiteY225-13746" fmla="*/ 5460467 h 5641173"/>
              <a:gd name="connsiteX226-13747" fmla="*/ 1447454 w 11243827"/>
              <a:gd name="connsiteY226-13748" fmla="*/ 5458776 h 5641173"/>
              <a:gd name="connsiteX227-13749" fmla="*/ 1437814 w 11243827"/>
              <a:gd name="connsiteY227-13750" fmla="*/ 5455515 h 5641173"/>
              <a:gd name="connsiteX228-13751" fmla="*/ 1437334 w 11243827"/>
              <a:gd name="connsiteY228-13752" fmla="*/ 5450209 h 5641173"/>
              <a:gd name="connsiteX229-13753" fmla="*/ 1424429 w 11243827"/>
              <a:gd name="connsiteY229-13754" fmla="*/ 5442157 h 5641173"/>
              <a:gd name="connsiteX230-13755" fmla="*/ 1406063 w 11243827"/>
              <a:gd name="connsiteY230-13756" fmla="*/ 5437380 h 5641173"/>
              <a:gd name="connsiteX231-13757" fmla="*/ 1316379 w 11243827"/>
              <a:gd name="connsiteY231-13758" fmla="*/ 5419601 h 5641173"/>
              <a:gd name="connsiteX232-13759" fmla="*/ 1264090 w 11243827"/>
              <a:gd name="connsiteY232-13760" fmla="*/ 5406153 h 5641173"/>
              <a:gd name="connsiteX233-13761" fmla="*/ 1246374 w 11243827"/>
              <a:gd name="connsiteY233-13762" fmla="*/ 5396631 h 5641173"/>
              <a:gd name="connsiteX234-13763" fmla="*/ 1220190 w 11243827"/>
              <a:gd name="connsiteY234-13764" fmla="*/ 5386301 h 5641173"/>
              <a:gd name="connsiteX235-13765" fmla="*/ 1175643 w 11243827"/>
              <a:gd name="connsiteY235-13766" fmla="*/ 5364651 h 5641173"/>
              <a:gd name="connsiteX236-13767" fmla="*/ 1150342 w 11243827"/>
              <a:gd name="connsiteY236-13768" fmla="*/ 5358447 h 5641173"/>
              <a:gd name="connsiteX237-13769" fmla="*/ 1137272 w 11243827"/>
              <a:gd name="connsiteY237-13770" fmla="*/ 5351191 h 5641173"/>
              <a:gd name="connsiteX238-13771" fmla="*/ 1131268 w 11243827"/>
              <a:gd name="connsiteY238-13772" fmla="*/ 5350530 h 5641173"/>
              <a:gd name="connsiteX239-13773" fmla="*/ 1112024 w 11243827"/>
              <a:gd name="connsiteY239-13774" fmla="*/ 5345786 h 5641173"/>
              <a:gd name="connsiteX240-13775" fmla="*/ 1100870 w 11243827"/>
              <a:gd name="connsiteY240-13776" fmla="*/ 5343651 h 5641173"/>
              <a:gd name="connsiteX241-13777" fmla="*/ 1096383 w 11243827"/>
              <a:gd name="connsiteY241-13778" fmla="*/ 5343015 h 5641173"/>
              <a:gd name="connsiteX242-13779" fmla="*/ 1085571 w 11243827"/>
              <a:gd name="connsiteY242-13780" fmla="*/ 5345836 h 5641173"/>
              <a:gd name="connsiteX243-13781" fmla="*/ 1073168 w 11243827"/>
              <a:gd name="connsiteY243-13782" fmla="*/ 5341521 h 5641173"/>
              <a:gd name="connsiteX244-13783" fmla="*/ 1058039 w 11243827"/>
              <a:gd name="connsiteY244-13784" fmla="*/ 5343504 h 5641173"/>
              <a:gd name="connsiteX245-13785" fmla="*/ 1055426 w 11243827"/>
              <a:gd name="connsiteY245-13786" fmla="*/ 5339088 h 5641173"/>
              <a:gd name="connsiteX246-13787" fmla="*/ 1044738 w 11243827"/>
              <a:gd name="connsiteY246-13788" fmla="*/ 5333063 h 5641173"/>
              <a:gd name="connsiteX247-13789" fmla="*/ 1033909 w 11243827"/>
              <a:gd name="connsiteY247-13790" fmla="*/ 5335680 h 5641173"/>
              <a:gd name="connsiteX248-13791" fmla="*/ 1012649 w 11243827"/>
              <a:gd name="connsiteY248-13792" fmla="*/ 5334541 h 5641173"/>
              <a:gd name="connsiteX249-13793" fmla="*/ 1007115 w 11243827"/>
              <a:gd name="connsiteY249-13794" fmla="*/ 5332775 h 5641173"/>
              <a:gd name="connsiteX250-13795" fmla="*/ 986002 w 11243827"/>
              <a:gd name="connsiteY250-13796" fmla="*/ 5334906 h 5641173"/>
              <a:gd name="connsiteX251-13797" fmla="*/ 953418 w 11243827"/>
              <a:gd name="connsiteY251-13798" fmla="*/ 5333901 h 5641173"/>
              <a:gd name="connsiteX252-13799" fmla="*/ 916854 w 11243827"/>
              <a:gd name="connsiteY252-13800" fmla="*/ 5329435 h 5641173"/>
              <a:gd name="connsiteX253-13801" fmla="*/ 905651 w 11243827"/>
              <a:gd name="connsiteY253-13802" fmla="*/ 5332114 h 5641173"/>
              <a:gd name="connsiteX254-13803" fmla="*/ 836961 w 11243827"/>
              <a:gd name="connsiteY254-13804" fmla="*/ 5330803 h 5641173"/>
              <a:gd name="connsiteX255-13805" fmla="*/ 817627 w 11243827"/>
              <a:gd name="connsiteY255-13806" fmla="*/ 5330580 h 5641173"/>
              <a:gd name="connsiteX256-13807" fmla="*/ 801817 w 11243827"/>
              <a:gd name="connsiteY256-13808" fmla="*/ 5325937 h 5641173"/>
              <a:gd name="connsiteX257-13809" fmla="*/ 798857 w 11243827"/>
              <a:gd name="connsiteY257-13810" fmla="*/ 5320979 h 5641173"/>
              <a:gd name="connsiteX258-13811" fmla="*/ 788354 w 11243827"/>
              <a:gd name="connsiteY258-13812" fmla="*/ 5320143 h 5641173"/>
              <a:gd name="connsiteX259-13813" fmla="*/ 785726 w 11243827"/>
              <a:gd name="connsiteY259-13814" fmla="*/ 5318989 h 5641173"/>
              <a:gd name="connsiteX260-13815" fmla="*/ 770507 w 11243827"/>
              <a:gd name="connsiteY260-13816" fmla="*/ 5313309 h 5641173"/>
              <a:gd name="connsiteX261-13817" fmla="*/ 733810 w 11243827"/>
              <a:gd name="connsiteY261-13818" fmla="*/ 5324286 h 5641173"/>
              <a:gd name="connsiteX262-13819" fmla="*/ 692117 w 11243827"/>
              <a:gd name="connsiteY262-13820" fmla="*/ 5318786 h 5641173"/>
              <a:gd name="connsiteX263-13821" fmla="*/ 574943 w 11243827"/>
              <a:gd name="connsiteY263-13822" fmla="*/ 5327578 h 5641173"/>
              <a:gd name="connsiteX264-13823" fmla="*/ 507005 w 11243827"/>
              <a:gd name="connsiteY264-13824" fmla="*/ 5310149 h 5641173"/>
              <a:gd name="connsiteX265-13825" fmla="*/ 441302 w 11243827"/>
              <a:gd name="connsiteY265-13826" fmla="*/ 5307062 h 5641173"/>
              <a:gd name="connsiteX266-13827" fmla="*/ 336819 w 11243827"/>
              <a:gd name="connsiteY266-13828" fmla="*/ 5336690 h 5641173"/>
              <a:gd name="connsiteX267-13829" fmla="*/ 215763 w 11243827"/>
              <a:gd name="connsiteY267-13830" fmla="*/ 5332575 h 5641173"/>
              <a:gd name="connsiteX268-13831" fmla="*/ 205927 w 11243827"/>
              <a:gd name="connsiteY268-13832" fmla="*/ 5339672 h 5641173"/>
              <a:gd name="connsiteX269-13833" fmla="*/ 194189 w 11243827"/>
              <a:gd name="connsiteY269-13834" fmla="*/ 5343588 h 5641173"/>
              <a:gd name="connsiteX270-13835" fmla="*/ 192552 w 11243827"/>
              <a:gd name="connsiteY270-13836" fmla="*/ 5342845 h 5641173"/>
              <a:gd name="connsiteX271-13837" fmla="*/ 178320 w 11243827"/>
              <a:gd name="connsiteY271-13838" fmla="*/ 5343766 h 5641173"/>
              <a:gd name="connsiteX272-13839" fmla="*/ 175596 w 11243827"/>
              <a:gd name="connsiteY272-13840" fmla="*/ 5346411 h 5641173"/>
              <a:gd name="connsiteX273-13841" fmla="*/ 165951 w 11243827"/>
              <a:gd name="connsiteY273-13842" fmla="*/ 5347808 h 5641173"/>
              <a:gd name="connsiteX274-13843" fmla="*/ 147287 w 11243827"/>
              <a:gd name="connsiteY274-13844" fmla="*/ 5352625 h 5641173"/>
              <a:gd name="connsiteX275-13845" fmla="*/ 143484 w 11243827"/>
              <a:gd name="connsiteY275-13846" fmla="*/ 5351591 h 5641173"/>
              <a:gd name="connsiteX276-13847" fmla="*/ 114847 w 11243827"/>
              <a:gd name="connsiteY276-13848" fmla="*/ 5355844 h 5641173"/>
              <a:gd name="connsiteX277-13849" fmla="*/ 114306 w 11243827"/>
              <a:gd name="connsiteY277-13850" fmla="*/ 5354983 h 5641173"/>
              <a:gd name="connsiteX278-13851" fmla="*/ 105588 w 11243827"/>
              <a:gd name="connsiteY278-13852" fmla="*/ 5352169 h 5641173"/>
              <a:gd name="connsiteX279-13853" fmla="*/ 89264 w 11243827"/>
              <a:gd name="connsiteY279-13854" fmla="*/ 5348886 h 5641173"/>
              <a:gd name="connsiteX280-13855" fmla="*/ 49794 w 11243827"/>
              <a:gd name="connsiteY280-13856" fmla="*/ 5329950 h 5641173"/>
              <a:gd name="connsiteX281-13857" fmla="*/ 19924 w 11243827"/>
              <a:gd name="connsiteY281-13858" fmla="*/ 5334282 h 5641173"/>
              <a:gd name="connsiteX282-13859" fmla="*/ 13819 w 11243827"/>
              <a:gd name="connsiteY282-13860" fmla="*/ 5334653 h 5641173"/>
              <a:gd name="connsiteX283-13861" fmla="*/ 13657 w 11243827"/>
              <a:gd name="connsiteY283-13862" fmla="*/ 5334455 h 5641173"/>
              <a:gd name="connsiteX284-13863" fmla="*/ 7139 w 11243827"/>
              <a:gd name="connsiteY284-13864" fmla="*/ 5334438 h 5641173"/>
              <a:gd name="connsiteX285-13865" fmla="*/ 2684 w 11243827"/>
              <a:gd name="connsiteY285-13866" fmla="*/ 5335333 h 5641173"/>
              <a:gd name="connsiteX286-13867" fmla="*/ 0 w 11243827"/>
              <a:gd name="connsiteY286-13868" fmla="*/ 5335496 h 5641173"/>
              <a:gd name="connsiteX287-13869" fmla="*/ 0 w 11243827"/>
              <a:gd name="connsiteY287-13870" fmla="*/ 10592 h 5641173"/>
              <a:gd name="connsiteX288-13871" fmla="*/ 11243827 w 11243827"/>
              <a:gd name="connsiteY288-13872" fmla="*/ 0 h 5641173"/>
              <a:gd name="connsiteX0-13873" fmla="*/ 11243827 w 11243827"/>
              <a:gd name="connsiteY0-13874" fmla="*/ 0 h 5641173"/>
              <a:gd name="connsiteX1-13875" fmla="*/ 11243827 w 11243827"/>
              <a:gd name="connsiteY1-13876" fmla="*/ 1470035 h 5641173"/>
              <a:gd name="connsiteX2-13877" fmla="*/ 11243827 w 11243827"/>
              <a:gd name="connsiteY2-13878" fmla="*/ 5001571 h 5641173"/>
              <a:gd name="connsiteX3-13879" fmla="*/ 11243827 w 11243827"/>
              <a:gd name="connsiteY3-13880" fmla="*/ 5209610 h 5641173"/>
              <a:gd name="connsiteX4-13881" fmla="*/ 11240675 w 11243827"/>
              <a:gd name="connsiteY4-13882" fmla="*/ 5210442 h 5641173"/>
              <a:gd name="connsiteX5-13883" fmla="*/ 11179959 w 11243827"/>
              <a:gd name="connsiteY5-13884" fmla="*/ 5221199 h 5641173"/>
              <a:gd name="connsiteX6-13885" fmla="*/ 11105493 w 11243827"/>
              <a:gd name="connsiteY6-13886" fmla="*/ 5259905 h 5641173"/>
              <a:gd name="connsiteX7-13887" fmla="*/ 11078640 w 11243827"/>
              <a:gd name="connsiteY7-13888" fmla="*/ 5263531 h 5641173"/>
              <a:gd name="connsiteX8-13889" fmla="*/ 11079616 w 11243827"/>
              <a:gd name="connsiteY8-13890" fmla="*/ 5270380 h 5641173"/>
              <a:gd name="connsiteX9-13891" fmla="*/ 11069641 w 11243827"/>
              <a:gd name="connsiteY9-13892" fmla="*/ 5270884 h 5641173"/>
              <a:gd name="connsiteX10-13893" fmla="*/ 11047377 w 11243827"/>
              <a:gd name="connsiteY10-13894" fmla="*/ 5271051 h 5641173"/>
              <a:gd name="connsiteX11-13895" fmla="*/ 10980705 w 11243827"/>
              <a:gd name="connsiteY11-13896" fmla="*/ 5272951 h 5641173"/>
              <a:gd name="connsiteX12-13897" fmla="*/ 10962514 w 11243827"/>
              <a:gd name="connsiteY12-13898" fmla="*/ 5286084 h 5641173"/>
              <a:gd name="connsiteX13-13899" fmla="*/ 10945307 w 11243827"/>
              <a:gd name="connsiteY13-13900" fmla="*/ 5286290 h 5641173"/>
              <a:gd name="connsiteX14-13901" fmla="*/ 10845516 w 11243827"/>
              <a:gd name="connsiteY14-13902" fmla="*/ 5303894 h 5641173"/>
              <a:gd name="connsiteX15-13903" fmla="*/ 10831795 w 11243827"/>
              <a:gd name="connsiteY15-13904" fmla="*/ 5305210 h 5641173"/>
              <a:gd name="connsiteX16-13905" fmla="*/ 10824365 w 11243827"/>
              <a:gd name="connsiteY16-13906" fmla="*/ 5311111 h 5641173"/>
              <a:gd name="connsiteX17-13907" fmla="*/ 10797756 w 11243827"/>
              <a:gd name="connsiteY17-13908" fmla="*/ 5312285 h 5641173"/>
              <a:gd name="connsiteX18-13909" fmla="*/ 10796525 w 11243827"/>
              <a:gd name="connsiteY18-13910" fmla="*/ 5315645 h 5641173"/>
              <a:gd name="connsiteX19-13911" fmla="*/ 10709063 w 11243827"/>
              <a:gd name="connsiteY19-13912" fmla="*/ 5344492 h 5641173"/>
              <a:gd name="connsiteX20-13913" fmla="*/ 10694078 w 11243827"/>
              <a:gd name="connsiteY20-13914" fmla="*/ 5349258 h 5641173"/>
              <a:gd name="connsiteX21-13915" fmla="*/ 10681131 w 11243827"/>
              <a:gd name="connsiteY21-13916" fmla="*/ 5347812 h 5641173"/>
              <a:gd name="connsiteX22-13917" fmla="*/ 10609448 w 11243827"/>
              <a:gd name="connsiteY22-13918" fmla="*/ 5351931 h 5641173"/>
              <a:gd name="connsiteX23-13919" fmla="*/ 10592397 w 11243827"/>
              <a:gd name="connsiteY23-13920" fmla="*/ 5349402 h 5641173"/>
              <a:gd name="connsiteX24-13921" fmla="*/ 10585227 w 11243827"/>
              <a:gd name="connsiteY24-13922" fmla="*/ 5344063 h 5641173"/>
              <a:gd name="connsiteX25-13923" fmla="*/ 10557472 w 11243827"/>
              <a:gd name="connsiteY25-13924" fmla="*/ 5354151 h 5641173"/>
              <a:gd name="connsiteX26-13925" fmla="*/ 10514646 w 11243827"/>
              <a:gd name="connsiteY26-13926" fmla="*/ 5361064 h 5641173"/>
              <a:gd name="connsiteX27-13927" fmla="*/ 10494292 w 11243827"/>
              <a:gd name="connsiteY27-13928" fmla="*/ 5366054 h 5641173"/>
              <a:gd name="connsiteX28-13929" fmla="*/ 10477869 w 11243827"/>
              <a:gd name="connsiteY28-13930" fmla="*/ 5363025 h 5641173"/>
              <a:gd name="connsiteX29-13931" fmla="*/ 10384411 w 11243827"/>
              <a:gd name="connsiteY29-13932" fmla="*/ 5362257 h 5641173"/>
              <a:gd name="connsiteX30-13933" fmla="*/ 10362921 w 11243827"/>
              <a:gd name="connsiteY30-13934" fmla="*/ 5357444 h 5641173"/>
              <a:gd name="connsiteX31-13935" fmla="*/ 10352736 w 11243827"/>
              <a:gd name="connsiteY31-13936" fmla="*/ 5347851 h 5641173"/>
              <a:gd name="connsiteX32-13937" fmla="*/ 10344754 w 11243827"/>
              <a:gd name="connsiteY32-13938" fmla="*/ 5351272 h 5641173"/>
              <a:gd name="connsiteX33-13939" fmla="*/ 10288226 w 11243827"/>
              <a:gd name="connsiteY33-13940" fmla="*/ 5351613 h 5641173"/>
              <a:gd name="connsiteX34-13941" fmla="*/ 10251350 w 11243827"/>
              <a:gd name="connsiteY34-13942" fmla="*/ 5352711 h 5641173"/>
              <a:gd name="connsiteX35-13943" fmla="*/ 10249108 w 11243827"/>
              <a:gd name="connsiteY35-13944" fmla="*/ 5365881 h 5641173"/>
              <a:gd name="connsiteX36-13945" fmla="*/ 10216272 w 11243827"/>
              <a:gd name="connsiteY36-13946" fmla="*/ 5370573 h 5641173"/>
              <a:gd name="connsiteX37-13947" fmla="*/ 10181278 w 11243827"/>
              <a:gd name="connsiteY37-13948" fmla="*/ 5362119 h 5641173"/>
              <a:gd name="connsiteX38-13949" fmla="*/ 10140033 w 11243827"/>
              <a:gd name="connsiteY38-13950" fmla="*/ 5363304 h 5641173"/>
              <a:gd name="connsiteX39-13951" fmla="*/ 10115353 w 11243827"/>
              <a:gd name="connsiteY39-13952" fmla="*/ 5363869 h 5641173"/>
              <a:gd name="connsiteX40-13953" fmla="*/ 10050578 w 11243827"/>
              <a:gd name="connsiteY40-13954" fmla="*/ 5376153 h 5641173"/>
              <a:gd name="connsiteX41-13955" fmla="*/ 9945478 w 11243827"/>
              <a:gd name="connsiteY41-13956" fmla="*/ 5422859 h 5641173"/>
              <a:gd name="connsiteX42-13957" fmla="*/ 9912481 w 11243827"/>
              <a:gd name="connsiteY42-13958" fmla="*/ 5429477 h 5641173"/>
              <a:gd name="connsiteX43-13959" fmla="*/ 9906713 w 11243827"/>
              <a:gd name="connsiteY43-13960" fmla="*/ 5426784 h 5641173"/>
              <a:gd name="connsiteX44-13961" fmla="*/ 9742436 w 11243827"/>
              <a:gd name="connsiteY44-13962" fmla="*/ 5454834 h 5641173"/>
              <a:gd name="connsiteX45-13963" fmla="*/ 9713044 w 11243827"/>
              <a:gd name="connsiteY45-13964" fmla="*/ 5456476 h 5641173"/>
              <a:gd name="connsiteX46-13965" fmla="*/ 9691033 w 11243827"/>
              <a:gd name="connsiteY46-13966" fmla="*/ 5455451 h 5641173"/>
              <a:gd name="connsiteX47-13967" fmla="*/ 9638355 w 11243827"/>
              <a:gd name="connsiteY47-13968" fmla="*/ 5464794 h 5641173"/>
              <a:gd name="connsiteX48-13969" fmla="*/ 9552434 w 11243827"/>
              <a:gd name="connsiteY48-13970" fmla="*/ 5485280 h 5641173"/>
              <a:gd name="connsiteX49-13971" fmla="*/ 9533883 w 11243827"/>
              <a:gd name="connsiteY49-13972" fmla="*/ 5488516 h 5641173"/>
              <a:gd name="connsiteX50-13973" fmla="*/ 9516916 w 11243827"/>
              <a:gd name="connsiteY50-13974" fmla="*/ 5486828 h 5641173"/>
              <a:gd name="connsiteX51-13975" fmla="*/ 9512093 w 11243827"/>
              <a:gd name="connsiteY51-13976" fmla="*/ 5482541 h 5641173"/>
              <a:gd name="connsiteX52-13977" fmla="*/ 9501725 w 11243827"/>
              <a:gd name="connsiteY52-13978" fmla="*/ 5483603 h 5641173"/>
              <a:gd name="connsiteX53-13979" fmla="*/ 9498754 w 11243827"/>
              <a:gd name="connsiteY53-13980" fmla="*/ 5482951 h 5641173"/>
              <a:gd name="connsiteX54-13981" fmla="*/ 9481932 w 11243827"/>
              <a:gd name="connsiteY54-13982" fmla="*/ 5480151 h 5641173"/>
              <a:gd name="connsiteX55-13983" fmla="*/ 9451321 w 11243827"/>
              <a:gd name="connsiteY55-13984" fmla="*/ 5497375 h 5641173"/>
              <a:gd name="connsiteX56-13985" fmla="*/ 9409298 w 11243827"/>
              <a:gd name="connsiteY56-13986" fmla="*/ 5499478 h 5641173"/>
              <a:gd name="connsiteX57-13987" fmla="*/ 9303056 w 11243827"/>
              <a:gd name="connsiteY57-13988" fmla="*/ 5519093 h 5641173"/>
              <a:gd name="connsiteX58-13989" fmla="*/ 9229078 w 11243827"/>
              <a:gd name="connsiteY58-13990" fmla="*/ 5524154 h 5641173"/>
              <a:gd name="connsiteX59-13991" fmla="*/ 9165105 w 11243827"/>
              <a:gd name="connsiteY59-13992" fmla="*/ 5532892 h 5641173"/>
              <a:gd name="connsiteX60-13993" fmla="*/ 9077301 w 11243827"/>
              <a:gd name="connsiteY60-13994" fmla="*/ 5580356 h 5641173"/>
              <a:gd name="connsiteX61-13995" fmla="*/ 8960065 w 11243827"/>
              <a:gd name="connsiteY61-13996" fmla="*/ 5597982 h 5641173"/>
              <a:gd name="connsiteX62-13997" fmla="*/ 8953536 w 11243827"/>
              <a:gd name="connsiteY62-13998" fmla="*/ 5606638 h 5641173"/>
              <a:gd name="connsiteX63-13999" fmla="*/ 8943907 w 11243827"/>
              <a:gd name="connsiteY63-14000" fmla="*/ 5612541 h 5641173"/>
              <a:gd name="connsiteX64-14001" fmla="*/ 8942046 w 11243827"/>
              <a:gd name="connsiteY64-14002" fmla="*/ 5612112 h 5641173"/>
              <a:gd name="connsiteX65-14003" fmla="*/ 8928824 w 11243827"/>
              <a:gd name="connsiteY65-14004" fmla="*/ 5615549 h 5641173"/>
              <a:gd name="connsiteX66-14005" fmla="*/ 8927294 w 11243827"/>
              <a:gd name="connsiteY66-14006" fmla="*/ 5618607 h 5641173"/>
              <a:gd name="connsiteX67-14007" fmla="*/ 8918651 w 11243827"/>
              <a:gd name="connsiteY67-14008" fmla="*/ 5621688 h 5641173"/>
              <a:gd name="connsiteX68-14009" fmla="*/ 8902772 w 11243827"/>
              <a:gd name="connsiteY68-14010" fmla="*/ 5629703 h 5641173"/>
              <a:gd name="connsiteX69-14011" fmla="*/ 8898724 w 11243827"/>
              <a:gd name="connsiteY69-14012" fmla="*/ 5629379 h 5641173"/>
              <a:gd name="connsiteX70-14013" fmla="*/ 8873099 w 11243827"/>
              <a:gd name="connsiteY70-14014" fmla="*/ 5638628 h 5641173"/>
              <a:gd name="connsiteX71-14015" fmla="*/ 8872234 w 11243827"/>
              <a:gd name="connsiteY71-14016" fmla="*/ 5637889 h 5641173"/>
              <a:gd name="connsiteX72-14017" fmla="*/ 8862777 w 11243827"/>
              <a:gd name="connsiteY72-14018" fmla="*/ 5636711 h 5641173"/>
              <a:gd name="connsiteX73-14019" fmla="*/ 8845869 w 11243827"/>
              <a:gd name="connsiteY73-14020" fmla="*/ 5636436 h 5641173"/>
              <a:gd name="connsiteX74-14021" fmla="*/ 8800548 w 11243827"/>
              <a:gd name="connsiteY74-14022" fmla="*/ 5625084 h 5641173"/>
              <a:gd name="connsiteX75-14023" fmla="*/ 8773774 w 11243827"/>
              <a:gd name="connsiteY75-14024" fmla="*/ 5634630 h 5641173"/>
              <a:gd name="connsiteX76-14025" fmla="*/ 8698255 w 11243827"/>
              <a:gd name="connsiteY76-14026" fmla="*/ 5636083 h 5641173"/>
              <a:gd name="connsiteX77-14027" fmla="*/ 8619167 w 11243827"/>
              <a:gd name="connsiteY77-14028" fmla="*/ 5619130 h 5641173"/>
              <a:gd name="connsiteX78-14029" fmla="*/ 8539822 w 11243827"/>
              <a:gd name="connsiteY78-14030" fmla="*/ 5616905 h 5641173"/>
              <a:gd name="connsiteX79-14031" fmla="*/ 8511094 w 11243827"/>
              <a:gd name="connsiteY79-14032" fmla="*/ 5617360 h 5641173"/>
              <a:gd name="connsiteX80-14033" fmla="*/ 8459886 w 11243827"/>
              <a:gd name="connsiteY80-14034" fmla="*/ 5612612 h 5641173"/>
              <a:gd name="connsiteX81-14035" fmla="*/ 8436432 w 11243827"/>
              <a:gd name="connsiteY81-14036" fmla="*/ 5606990 h 5641173"/>
              <a:gd name="connsiteX82-14037" fmla="*/ 8435403 w 11243827"/>
              <a:gd name="connsiteY82-14038" fmla="*/ 5607336 h 5641173"/>
              <a:gd name="connsiteX83-14039" fmla="*/ 8433307 w 11243827"/>
              <a:gd name="connsiteY83-14040" fmla="*/ 5604917 h 5641173"/>
              <a:gd name="connsiteX84-14041" fmla="*/ 8428968 w 11243827"/>
              <a:gd name="connsiteY84-14042" fmla="*/ 5603796 h 5641173"/>
              <a:gd name="connsiteX85-14043" fmla="*/ 8417124 w 11243827"/>
              <a:gd name="connsiteY85-14044" fmla="*/ 5604518 h 5641173"/>
              <a:gd name="connsiteX86-14045" fmla="*/ 8412669 w 11243827"/>
              <a:gd name="connsiteY86-14046" fmla="*/ 5605413 h 5641173"/>
              <a:gd name="connsiteX87-14047" fmla="*/ 8406152 w 11243827"/>
              <a:gd name="connsiteY87-14048" fmla="*/ 5605396 h 5641173"/>
              <a:gd name="connsiteX88-14049" fmla="*/ 8405989 w 11243827"/>
              <a:gd name="connsiteY88-14050" fmla="*/ 5605197 h 5641173"/>
              <a:gd name="connsiteX89-14051" fmla="*/ 8399884 w 11243827"/>
              <a:gd name="connsiteY89-14052" fmla="*/ 5605568 h 5641173"/>
              <a:gd name="connsiteX90-14053" fmla="*/ 8370014 w 11243827"/>
              <a:gd name="connsiteY90-14054" fmla="*/ 5609900 h 5641173"/>
              <a:gd name="connsiteX91-14055" fmla="*/ 8330544 w 11243827"/>
              <a:gd name="connsiteY91-14056" fmla="*/ 5590964 h 5641173"/>
              <a:gd name="connsiteX92-14057" fmla="*/ 8314221 w 11243827"/>
              <a:gd name="connsiteY92-14058" fmla="*/ 5587682 h 5641173"/>
              <a:gd name="connsiteX93-14059" fmla="*/ 8305502 w 11243827"/>
              <a:gd name="connsiteY93-14060" fmla="*/ 5584868 h 5641173"/>
              <a:gd name="connsiteX94-14061" fmla="*/ 8304962 w 11243827"/>
              <a:gd name="connsiteY94-14062" fmla="*/ 5584007 h 5641173"/>
              <a:gd name="connsiteX95-14063" fmla="*/ 8276324 w 11243827"/>
              <a:gd name="connsiteY95-14064" fmla="*/ 5588260 h 5641173"/>
              <a:gd name="connsiteX96-14065" fmla="*/ 8272522 w 11243827"/>
              <a:gd name="connsiteY96-14066" fmla="*/ 5587226 h 5641173"/>
              <a:gd name="connsiteX97-14067" fmla="*/ 8253857 w 11243827"/>
              <a:gd name="connsiteY97-14068" fmla="*/ 5592043 h 5641173"/>
              <a:gd name="connsiteX98-14069" fmla="*/ 8244212 w 11243827"/>
              <a:gd name="connsiteY98-14070" fmla="*/ 5593439 h 5641173"/>
              <a:gd name="connsiteX99-14071" fmla="*/ 8241488 w 11243827"/>
              <a:gd name="connsiteY99-14072" fmla="*/ 5596085 h 5641173"/>
              <a:gd name="connsiteX100-14073" fmla="*/ 8227256 w 11243827"/>
              <a:gd name="connsiteY100-14074" fmla="*/ 5597005 h 5641173"/>
              <a:gd name="connsiteX101-14075" fmla="*/ 8225619 w 11243827"/>
              <a:gd name="connsiteY101-14076" fmla="*/ 5596262 h 5641173"/>
              <a:gd name="connsiteX102-14077" fmla="*/ 8213882 w 11243827"/>
              <a:gd name="connsiteY102-14078" fmla="*/ 5600179 h 5641173"/>
              <a:gd name="connsiteX103-14079" fmla="*/ 8204045 w 11243827"/>
              <a:gd name="connsiteY103-14080" fmla="*/ 5607275 h 5641173"/>
              <a:gd name="connsiteX104-14081" fmla="*/ 8082989 w 11243827"/>
              <a:gd name="connsiteY104-14082" fmla="*/ 5603160 h 5641173"/>
              <a:gd name="connsiteX105-14083" fmla="*/ 7976942 w 11243827"/>
              <a:gd name="connsiteY105-14084" fmla="*/ 5598455 h 5641173"/>
              <a:gd name="connsiteX106-14085" fmla="*/ 7950121 w 11243827"/>
              <a:gd name="connsiteY106-14086" fmla="*/ 5590893 h 5641173"/>
              <a:gd name="connsiteX107-14087" fmla="*/ 7727691 w 11243827"/>
              <a:gd name="connsiteY107-14088" fmla="*/ 5621064 h 5641173"/>
              <a:gd name="connsiteX108-14089" fmla="*/ 7685998 w 11243827"/>
              <a:gd name="connsiteY108-14090" fmla="*/ 5615564 h 5641173"/>
              <a:gd name="connsiteX109-14091" fmla="*/ 7649302 w 11243827"/>
              <a:gd name="connsiteY109-14092" fmla="*/ 5626541 h 5641173"/>
              <a:gd name="connsiteX110-14093" fmla="*/ 7634083 w 11243827"/>
              <a:gd name="connsiteY110-14094" fmla="*/ 5620862 h 5641173"/>
              <a:gd name="connsiteX111-14095" fmla="*/ 7631455 w 11243827"/>
              <a:gd name="connsiteY111-14096" fmla="*/ 5619708 h 5641173"/>
              <a:gd name="connsiteX112-14097" fmla="*/ 7620952 w 11243827"/>
              <a:gd name="connsiteY112-14098" fmla="*/ 5618872 h 5641173"/>
              <a:gd name="connsiteX113-14099" fmla="*/ 7617992 w 11243827"/>
              <a:gd name="connsiteY113-14100" fmla="*/ 5613914 h 5641173"/>
              <a:gd name="connsiteX114-14101" fmla="*/ 7602182 w 11243827"/>
              <a:gd name="connsiteY114-14102" fmla="*/ 5609271 h 5641173"/>
              <a:gd name="connsiteX115-14103" fmla="*/ 7582847 w 11243827"/>
              <a:gd name="connsiteY115-14104" fmla="*/ 5609047 h 5641173"/>
              <a:gd name="connsiteX116-14105" fmla="*/ 7514158 w 11243827"/>
              <a:gd name="connsiteY116-14106" fmla="*/ 5607737 h 5641173"/>
              <a:gd name="connsiteX117-14107" fmla="*/ 7502955 w 11243827"/>
              <a:gd name="connsiteY117-14108" fmla="*/ 5610415 h 5641173"/>
              <a:gd name="connsiteX118-14109" fmla="*/ 7466391 w 11243827"/>
              <a:gd name="connsiteY118-14110" fmla="*/ 5605949 h 5641173"/>
              <a:gd name="connsiteX119-14111" fmla="*/ 7433806 w 11243827"/>
              <a:gd name="connsiteY119-14112" fmla="*/ 5604945 h 5641173"/>
              <a:gd name="connsiteX120-14113" fmla="*/ 7412693 w 11243827"/>
              <a:gd name="connsiteY120-14114" fmla="*/ 5607075 h 5641173"/>
              <a:gd name="connsiteX121-14115" fmla="*/ 7407159 w 11243827"/>
              <a:gd name="connsiteY121-14116" fmla="*/ 5605310 h 5641173"/>
              <a:gd name="connsiteX122-14117" fmla="*/ 7385900 w 11243827"/>
              <a:gd name="connsiteY122-14118" fmla="*/ 5604171 h 5641173"/>
              <a:gd name="connsiteX123-14119" fmla="*/ 7375071 w 11243827"/>
              <a:gd name="connsiteY123-14120" fmla="*/ 5606788 h 5641173"/>
              <a:gd name="connsiteX124-14121" fmla="*/ 7364382 w 11243827"/>
              <a:gd name="connsiteY124-14122" fmla="*/ 5600762 h 5641173"/>
              <a:gd name="connsiteX125-14123" fmla="*/ 7361770 w 11243827"/>
              <a:gd name="connsiteY125-14124" fmla="*/ 5596347 h 5641173"/>
              <a:gd name="connsiteX126-14125" fmla="*/ 7346641 w 11243827"/>
              <a:gd name="connsiteY126-14126" fmla="*/ 5598329 h 5641173"/>
              <a:gd name="connsiteX127-14127" fmla="*/ 7334238 w 11243827"/>
              <a:gd name="connsiteY127-14128" fmla="*/ 5594014 h 5641173"/>
              <a:gd name="connsiteX128-14129" fmla="*/ 7323426 w 11243827"/>
              <a:gd name="connsiteY128-14130" fmla="*/ 5596835 h 5641173"/>
              <a:gd name="connsiteX129-14131" fmla="*/ 7318938 w 11243827"/>
              <a:gd name="connsiteY129-14132" fmla="*/ 5596200 h 5641173"/>
              <a:gd name="connsiteX130-14133" fmla="*/ 7307784 w 11243827"/>
              <a:gd name="connsiteY130-14134" fmla="*/ 5594065 h 5641173"/>
              <a:gd name="connsiteX131-14135" fmla="*/ 7288540 w 11243827"/>
              <a:gd name="connsiteY131-14136" fmla="*/ 5589320 h 5641173"/>
              <a:gd name="connsiteX132-14137" fmla="*/ 7282537 w 11243827"/>
              <a:gd name="connsiteY132-14138" fmla="*/ 5588660 h 5641173"/>
              <a:gd name="connsiteX133-14139" fmla="*/ 7269466 w 11243827"/>
              <a:gd name="connsiteY133-14140" fmla="*/ 5581404 h 5641173"/>
              <a:gd name="connsiteX134-14141" fmla="*/ 7244165 w 11243827"/>
              <a:gd name="connsiteY134-14142" fmla="*/ 5575200 h 5641173"/>
              <a:gd name="connsiteX135-14143" fmla="*/ 7199619 w 11243827"/>
              <a:gd name="connsiteY135-14144" fmla="*/ 5553550 h 5641173"/>
              <a:gd name="connsiteX136-14145" fmla="*/ 7173434 w 11243827"/>
              <a:gd name="connsiteY136-14146" fmla="*/ 5543219 h 5641173"/>
              <a:gd name="connsiteX137-14147" fmla="*/ 7155718 w 11243827"/>
              <a:gd name="connsiteY137-14148" fmla="*/ 5533697 h 5641173"/>
              <a:gd name="connsiteX138-14149" fmla="*/ 7103430 w 11243827"/>
              <a:gd name="connsiteY138-14150" fmla="*/ 5520249 h 5641173"/>
              <a:gd name="connsiteX139-14151" fmla="*/ 7013746 w 11243827"/>
              <a:gd name="connsiteY139-14152" fmla="*/ 5502470 h 5641173"/>
              <a:gd name="connsiteX140-14153" fmla="*/ 6995379 w 11243827"/>
              <a:gd name="connsiteY140-14154" fmla="*/ 5497693 h 5641173"/>
              <a:gd name="connsiteX141-14155" fmla="*/ 6982475 w 11243827"/>
              <a:gd name="connsiteY141-14156" fmla="*/ 5489641 h 5641173"/>
              <a:gd name="connsiteX142-14157" fmla="*/ 6981994 w 11243827"/>
              <a:gd name="connsiteY142-14158" fmla="*/ 5484335 h 5641173"/>
              <a:gd name="connsiteX143-14159" fmla="*/ 6972355 w 11243827"/>
              <a:gd name="connsiteY143-14160" fmla="*/ 5481074 h 5641173"/>
              <a:gd name="connsiteX144-14161" fmla="*/ 6970394 w 11243827"/>
              <a:gd name="connsiteY144-14162" fmla="*/ 5479383 h 5641173"/>
              <a:gd name="connsiteX145-14163" fmla="*/ 6958543 w 11243827"/>
              <a:gd name="connsiteY145-14164" fmla="*/ 5470507 h 5641173"/>
              <a:gd name="connsiteX146-14165" fmla="*/ 6918276 w 11243827"/>
              <a:gd name="connsiteY146-14166" fmla="*/ 5472034 h 5641173"/>
              <a:gd name="connsiteX147-14167" fmla="*/ 6881046 w 11243827"/>
              <a:gd name="connsiteY147-14168" fmla="*/ 5457070 h 5641173"/>
              <a:gd name="connsiteX148-14169" fmla="*/ 6752164 w 11243827"/>
              <a:gd name="connsiteY148-14170" fmla="*/ 5425021 h 5641173"/>
              <a:gd name="connsiteX149-14171" fmla="*/ 6724964 w 11243827"/>
              <a:gd name="connsiteY149-14172" fmla="*/ 5414071 h 5641173"/>
              <a:gd name="connsiteX150-14173" fmla="*/ 6683286 w 11243827"/>
              <a:gd name="connsiteY150-14174" fmla="*/ 5405383 h 5641173"/>
              <a:gd name="connsiteX151-14175" fmla="*/ 6644277 w 11243827"/>
              <a:gd name="connsiteY151-14176" fmla="*/ 5429684 h 5641173"/>
              <a:gd name="connsiteX152-14177" fmla="*/ 6532914 w 11243827"/>
              <a:gd name="connsiteY152-14178" fmla="*/ 5431205 h 5641173"/>
              <a:gd name="connsiteX153-14179" fmla="*/ 6307459 w 11243827"/>
              <a:gd name="connsiteY153-14180" fmla="*/ 5467087 h 5641173"/>
              <a:gd name="connsiteX154-14181" fmla="*/ 6196243 w 11243827"/>
              <a:gd name="connsiteY154-14182" fmla="*/ 5515042 h 5641173"/>
              <a:gd name="connsiteX155-14183" fmla="*/ 6099124 w 11243827"/>
              <a:gd name="connsiteY155-14184" fmla="*/ 5516848 h 5641173"/>
              <a:gd name="connsiteX156-14185" fmla="*/ 6016077 w 11243827"/>
              <a:gd name="connsiteY156-14186" fmla="*/ 5528642 h 5641173"/>
              <a:gd name="connsiteX157-14187" fmla="*/ 6004389 w 11243827"/>
              <a:gd name="connsiteY157-14188" fmla="*/ 5531206 h 5641173"/>
              <a:gd name="connsiteX158-14189" fmla="*/ 5933945 w 11243827"/>
              <a:gd name="connsiteY158-14190" fmla="*/ 5538840 h 5641173"/>
              <a:gd name="connsiteX159-14191" fmla="*/ 5883936 w 11243827"/>
              <a:gd name="connsiteY159-14192" fmla="*/ 5553807 h 5641173"/>
              <a:gd name="connsiteX160-14193" fmla="*/ 5798331 w 11243827"/>
              <a:gd name="connsiteY160-14194" fmla="*/ 5564248 h 5641173"/>
              <a:gd name="connsiteX161-14195" fmla="*/ 5712738 w 11243827"/>
              <a:gd name="connsiteY161-14196" fmla="*/ 5573120 h 5641173"/>
              <a:gd name="connsiteX162-14197" fmla="*/ 5681342 w 11243827"/>
              <a:gd name="connsiteY162-14198" fmla="*/ 5575621 h 5641173"/>
              <a:gd name="connsiteX163-14199" fmla="*/ 5627167 w 11243827"/>
              <a:gd name="connsiteY163-14200" fmla="*/ 5583215 h 5641173"/>
              <a:gd name="connsiteX164-14201" fmla="*/ 5591414 w 11243827"/>
              <a:gd name="connsiteY164-14202" fmla="*/ 5587695 h 5641173"/>
              <a:gd name="connsiteX165-14203" fmla="*/ 5583028 w 11243827"/>
              <a:gd name="connsiteY165-14204" fmla="*/ 5580877 h 5641173"/>
              <a:gd name="connsiteX166-14205" fmla="*/ 5549426 w 11243827"/>
              <a:gd name="connsiteY166-14206" fmla="*/ 5582858 h 5641173"/>
              <a:gd name="connsiteX167-14207" fmla="*/ 5519999 w 11243827"/>
              <a:gd name="connsiteY167-14208" fmla="*/ 5592246 h 5641173"/>
              <a:gd name="connsiteX168-14209" fmla="*/ 5480028 w 11243827"/>
              <a:gd name="connsiteY168-14210" fmla="*/ 5597282 h 5641173"/>
              <a:gd name="connsiteX169-14211" fmla="*/ 5456175 w 11243827"/>
              <a:gd name="connsiteY169-14212" fmla="*/ 5600371 h 5641173"/>
              <a:gd name="connsiteX170-14213" fmla="*/ 5388463 w 11243827"/>
              <a:gd name="connsiteY170-14214" fmla="*/ 5602638 h 5641173"/>
              <a:gd name="connsiteX171-14215" fmla="*/ 5265898 w 11243827"/>
              <a:gd name="connsiteY171-14216" fmla="*/ 5591830 h 5641173"/>
              <a:gd name="connsiteX172-14217" fmla="*/ 5231231 w 11243827"/>
              <a:gd name="connsiteY172-14218" fmla="*/ 5592790 h 5641173"/>
              <a:gd name="connsiteX173-14219" fmla="*/ 5226996 w 11243827"/>
              <a:gd name="connsiteY173-14220" fmla="*/ 5595040 h 5641173"/>
              <a:gd name="connsiteX174-14221" fmla="*/ 5175988 w 11243827"/>
              <a:gd name="connsiteY174-14222" fmla="*/ 5588131 h 5641173"/>
              <a:gd name="connsiteX175-14223" fmla="*/ 5107470 w 11243827"/>
              <a:gd name="connsiteY175-14224" fmla="*/ 5594771 h 5641173"/>
              <a:gd name="connsiteX176-14225" fmla="*/ 5027868 w 11243827"/>
              <a:gd name="connsiteY176-14226" fmla="*/ 5605624 h 5641173"/>
              <a:gd name="connsiteX177-14227" fmla="*/ 5007324 w 11243827"/>
              <a:gd name="connsiteY177-14228" fmla="*/ 5609209 h 5641173"/>
              <a:gd name="connsiteX178-14229" fmla="*/ 4952559 w 11243827"/>
              <a:gd name="connsiteY178-14230" fmla="*/ 5611402 h 5641173"/>
              <a:gd name="connsiteX179-14231" fmla="*/ 4826081 w 11243827"/>
              <a:gd name="connsiteY179-14232" fmla="*/ 5616191 h 5641173"/>
              <a:gd name="connsiteX180-14233" fmla="*/ 4823501 w 11243827"/>
              <a:gd name="connsiteY180-14234" fmla="*/ 5619174 h 5641173"/>
              <a:gd name="connsiteX181-14235" fmla="*/ 4813093 w 11243827"/>
              <a:gd name="connsiteY181-14236" fmla="*/ 5620026 h 5641173"/>
              <a:gd name="connsiteX182-14237" fmla="*/ 4810563 w 11243827"/>
              <a:gd name="connsiteY182-14238" fmla="*/ 5620787 h 5641173"/>
              <a:gd name="connsiteX183-14239" fmla="*/ 4795818 w 11243827"/>
              <a:gd name="connsiteY183-14240" fmla="*/ 5624618 h 5641173"/>
              <a:gd name="connsiteX184-14241" fmla="*/ 4758404 w 11243827"/>
              <a:gd name="connsiteY184-14242" fmla="*/ 5619510 h 5641173"/>
              <a:gd name="connsiteX185-14243" fmla="*/ 4717254 w 11243827"/>
              <a:gd name="connsiteY185-14244" fmla="*/ 5624155 h 5641173"/>
              <a:gd name="connsiteX186-14245" fmla="*/ 4591958 w 11243827"/>
              <a:gd name="connsiteY186-14246" fmla="*/ 5624710 h 5641173"/>
              <a:gd name="connsiteX187-14247" fmla="*/ 4476215 w 11243827"/>
              <a:gd name="connsiteY187-14248" fmla="*/ 5628210 h 5641173"/>
              <a:gd name="connsiteX188-14249" fmla="*/ 4425193 w 11243827"/>
              <a:gd name="connsiteY188-14250" fmla="*/ 5627414 h 5641173"/>
              <a:gd name="connsiteX189-14251" fmla="*/ 4383866 w 11243827"/>
              <a:gd name="connsiteY189-14252" fmla="*/ 5626546 h 5641173"/>
              <a:gd name="connsiteX190-14253" fmla="*/ 4385596 w 11243827"/>
              <a:gd name="connsiteY190-14254" fmla="*/ 5634646 h 5641173"/>
              <a:gd name="connsiteX191-14255" fmla="*/ 4360864 w 11243827"/>
              <a:gd name="connsiteY191-14256" fmla="*/ 5641173 h 5641173"/>
              <a:gd name="connsiteX192-14257" fmla="*/ 4328321 w 11243827"/>
              <a:gd name="connsiteY192-14258" fmla="*/ 5626332 h 5641173"/>
              <a:gd name="connsiteX193-14259" fmla="*/ 4309842 w 11243827"/>
              <a:gd name="connsiteY193-14260" fmla="*/ 5626471 h 5641173"/>
              <a:gd name="connsiteX194-14261" fmla="*/ 4277424 w 11243827"/>
              <a:gd name="connsiteY194-14262" fmla="*/ 5631598 h 5641173"/>
              <a:gd name="connsiteX195-14263" fmla="*/ 4266627 w 11243827"/>
              <a:gd name="connsiteY195-14264" fmla="*/ 5633969 h 5641173"/>
              <a:gd name="connsiteX196-14265" fmla="*/ 4185525 w 11243827"/>
              <a:gd name="connsiteY196-14266" fmla="*/ 5617508 h 5641173"/>
              <a:gd name="connsiteX197-14267" fmla="*/ 4177617 w 11243827"/>
              <a:gd name="connsiteY197-14268" fmla="*/ 5610903 h 5641173"/>
              <a:gd name="connsiteX198-14269" fmla="*/ 4136948 w 11243827"/>
              <a:gd name="connsiteY198-14270" fmla="*/ 5608031 h 5641173"/>
              <a:gd name="connsiteX199-14271" fmla="*/ 4132323 w 11243827"/>
              <a:gd name="connsiteY199-14272" fmla="*/ 5609784 h 5641173"/>
              <a:gd name="connsiteX200-14273" fmla="*/ 4098620 w 11243827"/>
              <a:gd name="connsiteY200-14274" fmla="*/ 5599672 h 5641173"/>
              <a:gd name="connsiteX201-14275" fmla="*/ 3963475 w 11243827"/>
              <a:gd name="connsiteY201-14276" fmla="*/ 5581841 h 5641173"/>
              <a:gd name="connsiteX202-14277" fmla="*/ 3703613 w 11243827"/>
              <a:gd name="connsiteY202-14278" fmla="*/ 5572482 h 5641173"/>
              <a:gd name="connsiteX203-14279" fmla="*/ 3432987 w 11243827"/>
              <a:gd name="connsiteY203-14280" fmla="*/ 5545768 h 5641173"/>
              <a:gd name="connsiteX204-14281" fmla="*/ 3176381 w 11243827"/>
              <a:gd name="connsiteY204-14282" fmla="*/ 5556110 h 5641173"/>
              <a:gd name="connsiteX205-14283" fmla="*/ 2710156 w 11243827"/>
              <a:gd name="connsiteY205-14284" fmla="*/ 5527517 h 5641173"/>
              <a:gd name="connsiteX206-14285" fmla="*/ 2550206 w 11243827"/>
              <a:gd name="connsiteY206-14286" fmla="*/ 5524958 h 5641173"/>
              <a:gd name="connsiteX207-14287" fmla="*/ 2443041 w 11243827"/>
              <a:gd name="connsiteY207-14288" fmla="*/ 5523990 h 5641173"/>
              <a:gd name="connsiteX208-14289" fmla="*/ 2435613 w 11243827"/>
              <a:gd name="connsiteY208-14290" fmla="*/ 5526704 h 5641173"/>
              <a:gd name="connsiteX209-14291" fmla="*/ 2405682 w 11243827"/>
              <a:gd name="connsiteY209-14292" fmla="*/ 5528307 h 5641173"/>
              <a:gd name="connsiteX210-14293" fmla="*/ 2397487 w 11243827"/>
              <a:gd name="connsiteY210-14294" fmla="*/ 5540337 h 5641173"/>
              <a:gd name="connsiteX211-14295" fmla="*/ 2297454 w 11243827"/>
              <a:gd name="connsiteY211-14296" fmla="*/ 5550765 h 5641173"/>
              <a:gd name="connsiteX212-14297" fmla="*/ 2056700 w 11243827"/>
              <a:gd name="connsiteY212-14298" fmla="*/ 5555489 h 5641173"/>
              <a:gd name="connsiteX213-14299" fmla="*/ 1878530 w 11243827"/>
              <a:gd name="connsiteY213-14300" fmla="*/ 5535330 h 5641173"/>
              <a:gd name="connsiteX214-14301" fmla="*/ 1859292 w 11243827"/>
              <a:gd name="connsiteY214-14302" fmla="*/ 5535461 h 5641173"/>
              <a:gd name="connsiteX215-14303" fmla="*/ 1835626 w 11243827"/>
              <a:gd name="connsiteY215-14304" fmla="*/ 5533793 h 5641173"/>
              <a:gd name="connsiteX216-14305" fmla="*/ 1798939 w 11243827"/>
              <a:gd name="connsiteY216-14306" fmla="*/ 5540285 h 5641173"/>
              <a:gd name="connsiteX217-14307" fmla="*/ 1779046 w 11243827"/>
              <a:gd name="connsiteY217-14308" fmla="*/ 5549949 h 5641173"/>
              <a:gd name="connsiteX218-14309" fmla="*/ 1772421 w 11243827"/>
              <a:gd name="connsiteY218-14310" fmla="*/ 5549018 h 5641173"/>
              <a:gd name="connsiteX219-14311" fmla="*/ 1772052 w 11243827"/>
              <a:gd name="connsiteY219-14312" fmla="*/ 5545689 h 5641173"/>
              <a:gd name="connsiteX220-14313" fmla="*/ 1711543 w 11243827"/>
              <a:gd name="connsiteY220-14314" fmla="*/ 5534558 h 5641173"/>
              <a:gd name="connsiteX221-14315" fmla="*/ 1631462 w 11243827"/>
              <a:gd name="connsiteY221-14316" fmla="*/ 5491807 h 5641173"/>
              <a:gd name="connsiteX222-14317" fmla="*/ 1538763 w 11243827"/>
              <a:gd name="connsiteY222-14318" fmla="*/ 5482781 h 5641173"/>
              <a:gd name="connsiteX223-14319" fmla="*/ 1501533 w 11243827"/>
              <a:gd name="connsiteY223-14320" fmla="*/ 5467817 h 5641173"/>
              <a:gd name="connsiteX224-14321" fmla="*/ 1461266 w 11243827"/>
              <a:gd name="connsiteY224-14322" fmla="*/ 5469343 h 5641173"/>
              <a:gd name="connsiteX225-14323" fmla="*/ 1449415 w 11243827"/>
              <a:gd name="connsiteY225-14324" fmla="*/ 5460467 h 5641173"/>
              <a:gd name="connsiteX226-14325" fmla="*/ 1447454 w 11243827"/>
              <a:gd name="connsiteY226-14326" fmla="*/ 5458776 h 5641173"/>
              <a:gd name="connsiteX227-14327" fmla="*/ 1437814 w 11243827"/>
              <a:gd name="connsiteY227-14328" fmla="*/ 5455515 h 5641173"/>
              <a:gd name="connsiteX228-14329" fmla="*/ 1437334 w 11243827"/>
              <a:gd name="connsiteY228-14330" fmla="*/ 5450209 h 5641173"/>
              <a:gd name="connsiteX229-14331" fmla="*/ 1424429 w 11243827"/>
              <a:gd name="connsiteY229-14332" fmla="*/ 5442157 h 5641173"/>
              <a:gd name="connsiteX230-14333" fmla="*/ 1406063 w 11243827"/>
              <a:gd name="connsiteY230-14334" fmla="*/ 5437380 h 5641173"/>
              <a:gd name="connsiteX231-14335" fmla="*/ 1316379 w 11243827"/>
              <a:gd name="connsiteY231-14336" fmla="*/ 5419601 h 5641173"/>
              <a:gd name="connsiteX232-14337" fmla="*/ 1264090 w 11243827"/>
              <a:gd name="connsiteY232-14338" fmla="*/ 5406153 h 5641173"/>
              <a:gd name="connsiteX233-14339" fmla="*/ 1246374 w 11243827"/>
              <a:gd name="connsiteY233-14340" fmla="*/ 5396631 h 5641173"/>
              <a:gd name="connsiteX234-14341" fmla="*/ 1220190 w 11243827"/>
              <a:gd name="connsiteY234-14342" fmla="*/ 5386301 h 5641173"/>
              <a:gd name="connsiteX235-14343" fmla="*/ 1175643 w 11243827"/>
              <a:gd name="connsiteY235-14344" fmla="*/ 5364651 h 5641173"/>
              <a:gd name="connsiteX236-14345" fmla="*/ 1150342 w 11243827"/>
              <a:gd name="connsiteY236-14346" fmla="*/ 5358447 h 5641173"/>
              <a:gd name="connsiteX237-14347" fmla="*/ 1137272 w 11243827"/>
              <a:gd name="connsiteY237-14348" fmla="*/ 5351191 h 5641173"/>
              <a:gd name="connsiteX238-14349" fmla="*/ 1131268 w 11243827"/>
              <a:gd name="connsiteY238-14350" fmla="*/ 5350530 h 5641173"/>
              <a:gd name="connsiteX239-14351" fmla="*/ 1112024 w 11243827"/>
              <a:gd name="connsiteY239-14352" fmla="*/ 5345786 h 5641173"/>
              <a:gd name="connsiteX240-14353" fmla="*/ 1100870 w 11243827"/>
              <a:gd name="connsiteY240-14354" fmla="*/ 5343651 h 5641173"/>
              <a:gd name="connsiteX241-14355" fmla="*/ 1096383 w 11243827"/>
              <a:gd name="connsiteY241-14356" fmla="*/ 5343015 h 5641173"/>
              <a:gd name="connsiteX242-14357" fmla="*/ 1085571 w 11243827"/>
              <a:gd name="connsiteY242-14358" fmla="*/ 5345836 h 5641173"/>
              <a:gd name="connsiteX243-14359" fmla="*/ 1073168 w 11243827"/>
              <a:gd name="connsiteY243-14360" fmla="*/ 5341521 h 5641173"/>
              <a:gd name="connsiteX244-14361" fmla="*/ 1058039 w 11243827"/>
              <a:gd name="connsiteY244-14362" fmla="*/ 5343504 h 5641173"/>
              <a:gd name="connsiteX245-14363" fmla="*/ 1055426 w 11243827"/>
              <a:gd name="connsiteY245-14364" fmla="*/ 5339088 h 5641173"/>
              <a:gd name="connsiteX246-14365" fmla="*/ 1044738 w 11243827"/>
              <a:gd name="connsiteY246-14366" fmla="*/ 5333063 h 5641173"/>
              <a:gd name="connsiteX247-14367" fmla="*/ 1033909 w 11243827"/>
              <a:gd name="connsiteY247-14368" fmla="*/ 5335680 h 5641173"/>
              <a:gd name="connsiteX248-14369" fmla="*/ 1012649 w 11243827"/>
              <a:gd name="connsiteY248-14370" fmla="*/ 5334541 h 5641173"/>
              <a:gd name="connsiteX249-14371" fmla="*/ 1007115 w 11243827"/>
              <a:gd name="connsiteY249-14372" fmla="*/ 5332775 h 5641173"/>
              <a:gd name="connsiteX250-14373" fmla="*/ 986002 w 11243827"/>
              <a:gd name="connsiteY250-14374" fmla="*/ 5334906 h 5641173"/>
              <a:gd name="connsiteX251-14375" fmla="*/ 953418 w 11243827"/>
              <a:gd name="connsiteY251-14376" fmla="*/ 5333901 h 5641173"/>
              <a:gd name="connsiteX252-14377" fmla="*/ 916854 w 11243827"/>
              <a:gd name="connsiteY252-14378" fmla="*/ 5329435 h 5641173"/>
              <a:gd name="connsiteX253-14379" fmla="*/ 905651 w 11243827"/>
              <a:gd name="connsiteY253-14380" fmla="*/ 5332114 h 5641173"/>
              <a:gd name="connsiteX254-14381" fmla="*/ 836961 w 11243827"/>
              <a:gd name="connsiteY254-14382" fmla="*/ 5330803 h 5641173"/>
              <a:gd name="connsiteX255-14383" fmla="*/ 817627 w 11243827"/>
              <a:gd name="connsiteY255-14384" fmla="*/ 5330580 h 5641173"/>
              <a:gd name="connsiteX256-14385" fmla="*/ 801817 w 11243827"/>
              <a:gd name="connsiteY256-14386" fmla="*/ 5325937 h 5641173"/>
              <a:gd name="connsiteX257-14387" fmla="*/ 798857 w 11243827"/>
              <a:gd name="connsiteY257-14388" fmla="*/ 5320979 h 5641173"/>
              <a:gd name="connsiteX258-14389" fmla="*/ 788354 w 11243827"/>
              <a:gd name="connsiteY258-14390" fmla="*/ 5320143 h 5641173"/>
              <a:gd name="connsiteX259-14391" fmla="*/ 785726 w 11243827"/>
              <a:gd name="connsiteY259-14392" fmla="*/ 5318989 h 5641173"/>
              <a:gd name="connsiteX260-14393" fmla="*/ 770507 w 11243827"/>
              <a:gd name="connsiteY260-14394" fmla="*/ 5313309 h 5641173"/>
              <a:gd name="connsiteX261-14395" fmla="*/ 733810 w 11243827"/>
              <a:gd name="connsiteY261-14396" fmla="*/ 5324286 h 5641173"/>
              <a:gd name="connsiteX262-14397" fmla="*/ 692117 w 11243827"/>
              <a:gd name="connsiteY262-14398" fmla="*/ 5318786 h 5641173"/>
              <a:gd name="connsiteX263-14399" fmla="*/ 574943 w 11243827"/>
              <a:gd name="connsiteY263-14400" fmla="*/ 5327578 h 5641173"/>
              <a:gd name="connsiteX264-14401" fmla="*/ 507005 w 11243827"/>
              <a:gd name="connsiteY264-14402" fmla="*/ 5310149 h 5641173"/>
              <a:gd name="connsiteX265-14403" fmla="*/ 441302 w 11243827"/>
              <a:gd name="connsiteY265-14404" fmla="*/ 5307062 h 5641173"/>
              <a:gd name="connsiteX266-14405" fmla="*/ 336819 w 11243827"/>
              <a:gd name="connsiteY266-14406" fmla="*/ 5336690 h 5641173"/>
              <a:gd name="connsiteX267-14407" fmla="*/ 215763 w 11243827"/>
              <a:gd name="connsiteY267-14408" fmla="*/ 5332575 h 5641173"/>
              <a:gd name="connsiteX268-14409" fmla="*/ 205927 w 11243827"/>
              <a:gd name="connsiteY268-14410" fmla="*/ 5339672 h 5641173"/>
              <a:gd name="connsiteX269-14411" fmla="*/ 194189 w 11243827"/>
              <a:gd name="connsiteY269-14412" fmla="*/ 5343588 h 5641173"/>
              <a:gd name="connsiteX270-14413" fmla="*/ 192552 w 11243827"/>
              <a:gd name="connsiteY270-14414" fmla="*/ 5342845 h 5641173"/>
              <a:gd name="connsiteX271-14415" fmla="*/ 178320 w 11243827"/>
              <a:gd name="connsiteY271-14416" fmla="*/ 5343766 h 5641173"/>
              <a:gd name="connsiteX272-14417" fmla="*/ 175596 w 11243827"/>
              <a:gd name="connsiteY272-14418" fmla="*/ 5346411 h 5641173"/>
              <a:gd name="connsiteX273-14419" fmla="*/ 165951 w 11243827"/>
              <a:gd name="connsiteY273-14420" fmla="*/ 5347808 h 5641173"/>
              <a:gd name="connsiteX274-14421" fmla="*/ 147287 w 11243827"/>
              <a:gd name="connsiteY274-14422" fmla="*/ 5352625 h 5641173"/>
              <a:gd name="connsiteX275-14423" fmla="*/ 143484 w 11243827"/>
              <a:gd name="connsiteY275-14424" fmla="*/ 5351591 h 5641173"/>
              <a:gd name="connsiteX276-14425" fmla="*/ 114847 w 11243827"/>
              <a:gd name="connsiteY276-14426" fmla="*/ 5355844 h 5641173"/>
              <a:gd name="connsiteX277-14427" fmla="*/ 114306 w 11243827"/>
              <a:gd name="connsiteY277-14428" fmla="*/ 5354983 h 5641173"/>
              <a:gd name="connsiteX278-14429" fmla="*/ 105588 w 11243827"/>
              <a:gd name="connsiteY278-14430" fmla="*/ 5352169 h 5641173"/>
              <a:gd name="connsiteX279-14431" fmla="*/ 89264 w 11243827"/>
              <a:gd name="connsiteY279-14432" fmla="*/ 5348886 h 5641173"/>
              <a:gd name="connsiteX280-14433" fmla="*/ 49794 w 11243827"/>
              <a:gd name="connsiteY280-14434" fmla="*/ 5329950 h 5641173"/>
              <a:gd name="connsiteX281-14435" fmla="*/ 19924 w 11243827"/>
              <a:gd name="connsiteY281-14436" fmla="*/ 5334282 h 5641173"/>
              <a:gd name="connsiteX282-14437" fmla="*/ 13819 w 11243827"/>
              <a:gd name="connsiteY282-14438" fmla="*/ 5334653 h 5641173"/>
              <a:gd name="connsiteX283-14439" fmla="*/ 13657 w 11243827"/>
              <a:gd name="connsiteY283-14440" fmla="*/ 5334455 h 5641173"/>
              <a:gd name="connsiteX284-14441" fmla="*/ 7139 w 11243827"/>
              <a:gd name="connsiteY284-14442" fmla="*/ 5334438 h 5641173"/>
              <a:gd name="connsiteX285-14443" fmla="*/ 2684 w 11243827"/>
              <a:gd name="connsiteY285-14444" fmla="*/ 5335333 h 5641173"/>
              <a:gd name="connsiteX286-14445" fmla="*/ 0 w 11243827"/>
              <a:gd name="connsiteY286-14446" fmla="*/ 5335496 h 5641173"/>
              <a:gd name="connsiteX287-14447" fmla="*/ 0 w 11243827"/>
              <a:gd name="connsiteY287-14448" fmla="*/ 10592 h 5641173"/>
              <a:gd name="connsiteX288-14449" fmla="*/ 11243827 w 11243827"/>
              <a:gd name="connsiteY288-14450" fmla="*/ 0 h 5641173"/>
              <a:gd name="connsiteX0-14451" fmla="*/ 11243827 w 11243827"/>
              <a:gd name="connsiteY0-14452" fmla="*/ 0 h 5641173"/>
              <a:gd name="connsiteX1-14453" fmla="*/ 11243827 w 11243827"/>
              <a:gd name="connsiteY1-14454" fmla="*/ 1470035 h 5641173"/>
              <a:gd name="connsiteX2-14455" fmla="*/ 11243827 w 11243827"/>
              <a:gd name="connsiteY2-14456" fmla="*/ 5001571 h 5641173"/>
              <a:gd name="connsiteX3-14457" fmla="*/ 11243827 w 11243827"/>
              <a:gd name="connsiteY3-14458" fmla="*/ 5209610 h 5641173"/>
              <a:gd name="connsiteX4-14459" fmla="*/ 11240675 w 11243827"/>
              <a:gd name="connsiteY4-14460" fmla="*/ 5210442 h 5641173"/>
              <a:gd name="connsiteX5-14461" fmla="*/ 11179959 w 11243827"/>
              <a:gd name="connsiteY5-14462" fmla="*/ 5221199 h 5641173"/>
              <a:gd name="connsiteX6-14463" fmla="*/ 11105493 w 11243827"/>
              <a:gd name="connsiteY6-14464" fmla="*/ 5259905 h 5641173"/>
              <a:gd name="connsiteX7-14465" fmla="*/ 11078640 w 11243827"/>
              <a:gd name="connsiteY7-14466" fmla="*/ 5263531 h 5641173"/>
              <a:gd name="connsiteX8-14467" fmla="*/ 11079616 w 11243827"/>
              <a:gd name="connsiteY8-14468" fmla="*/ 5270380 h 5641173"/>
              <a:gd name="connsiteX9-14469" fmla="*/ 11069641 w 11243827"/>
              <a:gd name="connsiteY9-14470" fmla="*/ 5270884 h 5641173"/>
              <a:gd name="connsiteX10-14471" fmla="*/ 11047377 w 11243827"/>
              <a:gd name="connsiteY10-14472" fmla="*/ 5271051 h 5641173"/>
              <a:gd name="connsiteX11-14473" fmla="*/ 10980705 w 11243827"/>
              <a:gd name="connsiteY11-14474" fmla="*/ 5272951 h 5641173"/>
              <a:gd name="connsiteX12-14475" fmla="*/ 10962514 w 11243827"/>
              <a:gd name="connsiteY12-14476" fmla="*/ 5286084 h 5641173"/>
              <a:gd name="connsiteX13-14477" fmla="*/ 10945307 w 11243827"/>
              <a:gd name="connsiteY13-14478" fmla="*/ 5286290 h 5641173"/>
              <a:gd name="connsiteX14-14479" fmla="*/ 10845516 w 11243827"/>
              <a:gd name="connsiteY14-14480" fmla="*/ 5303894 h 5641173"/>
              <a:gd name="connsiteX15-14481" fmla="*/ 10831795 w 11243827"/>
              <a:gd name="connsiteY15-14482" fmla="*/ 5305210 h 5641173"/>
              <a:gd name="connsiteX16-14483" fmla="*/ 10824365 w 11243827"/>
              <a:gd name="connsiteY16-14484" fmla="*/ 5311111 h 5641173"/>
              <a:gd name="connsiteX17-14485" fmla="*/ 10797756 w 11243827"/>
              <a:gd name="connsiteY17-14486" fmla="*/ 5312285 h 5641173"/>
              <a:gd name="connsiteX18-14487" fmla="*/ 10796525 w 11243827"/>
              <a:gd name="connsiteY18-14488" fmla="*/ 5315645 h 5641173"/>
              <a:gd name="connsiteX19-14489" fmla="*/ 10709063 w 11243827"/>
              <a:gd name="connsiteY19-14490" fmla="*/ 5344492 h 5641173"/>
              <a:gd name="connsiteX20-14491" fmla="*/ 10694078 w 11243827"/>
              <a:gd name="connsiteY20-14492" fmla="*/ 5349258 h 5641173"/>
              <a:gd name="connsiteX21-14493" fmla="*/ 10681131 w 11243827"/>
              <a:gd name="connsiteY21-14494" fmla="*/ 5347812 h 5641173"/>
              <a:gd name="connsiteX22-14495" fmla="*/ 10609448 w 11243827"/>
              <a:gd name="connsiteY22-14496" fmla="*/ 5351931 h 5641173"/>
              <a:gd name="connsiteX23-14497" fmla="*/ 10592397 w 11243827"/>
              <a:gd name="connsiteY23-14498" fmla="*/ 5349402 h 5641173"/>
              <a:gd name="connsiteX24-14499" fmla="*/ 10585227 w 11243827"/>
              <a:gd name="connsiteY24-14500" fmla="*/ 5344063 h 5641173"/>
              <a:gd name="connsiteX25-14501" fmla="*/ 10557472 w 11243827"/>
              <a:gd name="connsiteY25-14502" fmla="*/ 5354151 h 5641173"/>
              <a:gd name="connsiteX26-14503" fmla="*/ 10514646 w 11243827"/>
              <a:gd name="connsiteY26-14504" fmla="*/ 5361064 h 5641173"/>
              <a:gd name="connsiteX27-14505" fmla="*/ 10494292 w 11243827"/>
              <a:gd name="connsiteY27-14506" fmla="*/ 5366054 h 5641173"/>
              <a:gd name="connsiteX28-14507" fmla="*/ 10477869 w 11243827"/>
              <a:gd name="connsiteY28-14508" fmla="*/ 5363025 h 5641173"/>
              <a:gd name="connsiteX29-14509" fmla="*/ 10384411 w 11243827"/>
              <a:gd name="connsiteY29-14510" fmla="*/ 5362257 h 5641173"/>
              <a:gd name="connsiteX30-14511" fmla="*/ 10362921 w 11243827"/>
              <a:gd name="connsiteY30-14512" fmla="*/ 5357444 h 5641173"/>
              <a:gd name="connsiteX31-14513" fmla="*/ 10352736 w 11243827"/>
              <a:gd name="connsiteY31-14514" fmla="*/ 5347851 h 5641173"/>
              <a:gd name="connsiteX32-14515" fmla="*/ 10344754 w 11243827"/>
              <a:gd name="connsiteY32-14516" fmla="*/ 5351272 h 5641173"/>
              <a:gd name="connsiteX33-14517" fmla="*/ 10288226 w 11243827"/>
              <a:gd name="connsiteY33-14518" fmla="*/ 5351613 h 5641173"/>
              <a:gd name="connsiteX34-14519" fmla="*/ 10251350 w 11243827"/>
              <a:gd name="connsiteY34-14520" fmla="*/ 5352711 h 5641173"/>
              <a:gd name="connsiteX35-14521" fmla="*/ 10249108 w 11243827"/>
              <a:gd name="connsiteY35-14522" fmla="*/ 5365881 h 5641173"/>
              <a:gd name="connsiteX36-14523" fmla="*/ 10216272 w 11243827"/>
              <a:gd name="connsiteY36-14524" fmla="*/ 5370573 h 5641173"/>
              <a:gd name="connsiteX37-14525" fmla="*/ 10181278 w 11243827"/>
              <a:gd name="connsiteY37-14526" fmla="*/ 5362119 h 5641173"/>
              <a:gd name="connsiteX38-14527" fmla="*/ 10140033 w 11243827"/>
              <a:gd name="connsiteY38-14528" fmla="*/ 5363304 h 5641173"/>
              <a:gd name="connsiteX39-14529" fmla="*/ 10115353 w 11243827"/>
              <a:gd name="connsiteY39-14530" fmla="*/ 5363869 h 5641173"/>
              <a:gd name="connsiteX40-14531" fmla="*/ 10050578 w 11243827"/>
              <a:gd name="connsiteY40-14532" fmla="*/ 5376153 h 5641173"/>
              <a:gd name="connsiteX41-14533" fmla="*/ 9945478 w 11243827"/>
              <a:gd name="connsiteY41-14534" fmla="*/ 5422859 h 5641173"/>
              <a:gd name="connsiteX42-14535" fmla="*/ 9912481 w 11243827"/>
              <a:gd name="connsiteY42-14536" fmla="*/ 5429477 h 5641173"/>
              <a:gd name="connsiteX43-14537" fmla="*/ 9906713 w 11243827"/>
              <a:gd name="connsiteY43-14538" fmla="*/ 5426784 h 5641173"/>
              <a:gd name="connsiteX44-14539" fmla="*/ 9742436 w 11243827"/>
              <a:gd name="connsiteY44-14540" fmla="*/ 5454834 h 5641173"/>
              <a:gd name="connsiteX45-14541" fmla="*/ 9713044 w 11243827"/>
              <a:gd name="connsiteY45-14542" fmla="*/ 5456476 h 5641173"/>
              <a:gd name="connsiteX46-14543" fmla="*/ 9691033 w 11243827"/>
              <a:gd name="connsiteY46-14544" fmla="*/ 5455451 h 5641173"/>
              <a:gd name="connsiteX47-14545" fmla="*/ 9638355 w 11243827"/>
              <a:gd name="connsiteY47-14546" fmla="*/ 5464794 h 5641173"/>
              <a:gd name="connsiteX48-14547" fmla="*/ 9552434 w 11243827"/>
              <a:gd name="connsiteY48-14548" fmla="*/ 5485280 h 5641173"/>
              <a:gd name="connsiteX49-14549" fmla="*/ 9533883 w 11243827"/>
              <a:gd name="connsiteY49-14550" fmla="*/ 5488516 h 5641173"/>
              <a:gd name="connsiteX50-14551" fmla="*/ 9516916 w 11243827"/>
              <a:gd name="connsiteY50-14552" fmla="*/ 5486828 h 5641173"/>
              <a:gd name="connsiteX51-14553" fmla="*/ 9512093 w 11243827"/>
              <a:gd name="connsiteY51-14554" fmla="*/ 5482541 h 5641173"/>
              <a:gd name="connsiteX52-14555" fmla="*/ 9501725 w 11243827"/>
              <a:gd name="connsiteY52-14556" fmla="*/ 5483603 h 5641173"/>
              <a:gd name="connsiteX53-14557" fmla="*/ 9498754 w 11243827"/>
              <a:gd name="connsiteY53-14558" fmla="*/ 5482951 h 5641173"/>
              <a:gd name="connsiteX54-14559" fmla="*/ 9481932 w 11243827"/>
              <a:gd name="connsiteY54-14560" fmla="*/ 5480151 h 5641173"/>
              <a:gd name="connsiteX55-14561" fmla="*/ 9451321 w 11243827"/>
              <a:gd name="connsiteY55-14562" fmla="*/ 5497375 h 5641173"/>
              <a:gd name="connsiteX56-14563" fmla="*/ 9409298 w 11243827"/>
              <a:gd name="connsiteY56-14564" fmla="*/ 5499478 h 5641173"/>
              <a:gd name="connsiteX57-14565" fmla="*/ 9303056 w 11243827"/>
              <a:gd name="connsiteY57-14566" fmla="*/ 5519093 h 5641173"/>
              <a:gd name="connsiteX58-14567" fmla="*/ 9229078 w 11243827"/>
              <a:gd name="connsiteY58-14568" fmla="*/ 5524154 h 5641173"/>
              <a:gd name="connsiteX59-14569" fmla="*/ 9165105 w 11243827"/>
              <a:gd name="connsiteY59-14570" fmla="*/ 5532892 h 5641173"/>
              <a:gd name="connsiteX60-14571" fmla="*/ 9077301 w 11243827"/>
              <a:gd name="connsiteY60-14572" fmla="*/ 5580356 h 5641173"/>
              <a:gd name="connsiteX61-14573" fmla="*/ 8960065 w 11243827"/>
              <a:gd name="connsiteY61-14574" fmla="*/ 5597982 h 5641173"/>
              <a:gd name="connsiteX62-14575" fmla="*/ 8953536 w 11243827"/>
              <a:gd name="connsiteY62-14576" fmla="*/ 5606638 h 5641173"/>
              <a:gd name="connsiteX63-14577" fmla="*/ 8943907 w 11243827"/>
              <a:gd name="connsiteY63-14578" fmla="*/ 5612541 h 5641173"/>
              <a:gd name="connsiteX64-14579" fmla="*/ 8942046 w 11243827"/>
              <a:gd name="connsiteY64-14580" fmla="*/ 5612112 h 5641173"/>
              <a:gd name="connsiteX65-14581" fmla="*/ 8928824 w 11243827"/>
              <a:gd name="connsiteY65-14582" fmla="*/ 5615549 h 5641173"/>
              <a:gd name="connsiteX66-14583" fmla="*/ 8927294 w 11243827"/>
              <a:gd name="connsiteY66-14584" fmla="*/ 5618607 h 5641173"/>
              <a:gd name="connsiteX67-14585" fmla="*/ 8918651 w 11243827"/>
              <a:gd name="connsiteY67-14586" fmla="*/ 5621688 h 5641173"/>
              <a:gd name="connsiteX68-14587" fmla="*/ 8902772 w 11243827"/>
              <a:gd name="connsiteY68-14588" fmla="*/ 5629703 h 5641173"/>
              <a:gd name="connsiteX69-14589" fmla="*/ 8898724 w 11243827"/>
              <a:gd name="connsiteY69-14590" fmla="*/ 5629379 h 5641173"/>
              <a:gd name="connsiteX70-14591" fmla="*/ 8873099 w 11243827"/>
              <a:gd name="connsiteY70-14592" fmla="*/ 5638628 h 5641173"/>
              <a:gd name="connsiteX71-14593" fmla="*/ 8872234 w 11243827"/>
              <a:gd name="connsiteY71-14594" fmla="*/ 5637889 h 5641173"/>
              <a:gd name="connsiteX72-14595" fmla="*/ 8862777 w 11243827"/>
              <a:gd name="connsiteY72-14596" fmla="*/ 5636711 h 5641173"/>
              <a:gd name="connsiteX73-14597" fmla="*/ 8845869 w 11243827"/>
              <a:gd name="connsiteY73-14598" fmla="*/ 5636436 h 5641173"/>
              <a:gd name="connsiteX74-14599" fmla="*/ 8800548 w 11243827"/>
              <a:gd name="connsiteY74-14600" fmla="*/ 5625084 h 5641173"/>
              <a:gd name="connsiteX75-14601" fmla="*/ 8773774 w 11243827"/>
              <a:gd name="connsiteY75-14602" fmla="*/ 5634630 h 5641173"/>
              <a:gd name="connsiteX76-14603" fmla="*/ 8698255 w 11243827"/>
              <a:gd name="connsiteY76-14604" fmla="*/ 5636083 h 5641173"/>
              <a:gd name="connsiteX77-14605" fmla="*/ 8619167 w 11243827"/>
              <a:gd name="connsiteY77-14606" fmla="*/ 5619130 h 5641173"/>
              <a:gd name="connsiteX78-14607" fmla="*/ 8539822 w 11243827"/>
              <a:gd name="connsiteY78-14608" fmla="*/ 5616905 h 5641173"/>
              <a:gd name="connsiteX79-14609" fmla="*/ 8511094 w 11243827"/>
              <a:gd name="connsiteY79-14610" fmla="*/ 5617360 h 5641173"/>
              <a:gd name="connsiteX80-14611" fmla="*/ 8459886 w 11243827"/>
              <a:gd name="connsiteY80-14612" fmla="*/ 5612612 h 5641173"/>
              <a:gd name="connsiteX81-14613" fmla="*/ 8436432 w 11243827"/>
              <a:gd name="connsiteY81-14614" fmla="*/ 5606990 h 5641173"/>
              <a:gd name="connsiteX82-14615" fmla="*/ 8435403 w 11243827"/>
              <a:gd name="connsiteY82-14616" fmla="*/ 5607336 h 5641173"/>
              <a:gd name="connsiteX83-14617" fmla="*/ 8433307 w 11243827"/>
              <a:gd name="connsiteY83-14618" fmla="*/ 5604917 h 5641173"/>
              <a:gd name="connsiteX84-14619" fmla="*/ 8428968 w 11243827"/>
              <a:gd name="connsiteY84-14620" fmla="*/ 5603796 h 5641173"/>
              <a:gd name="connsiteX85-14621" fmla="*/ 8417124 w 11243827"/>
              <a:gd name="connsiteY85-14622" fmla="*/ 5604518 h 5641173"/>
              <a:gd name="connsiteX86-14623" fmla="*/ 8412669 w 11243827"/>
              <a:gd name="connsiteY86-14624" fmla="*/ 5605413 h 5641173"/>
              <a:gd name="connsiteX87-14625" fmla="*/ 8406152 w 11243827"/>
              <a:gd name="connsiteY87-14626" fmla="*/ 5605396 h 5641173"/>
              <a:gd name="connsiteX88-14627" fmla="*/ 8405989 w 11243827"/>
              <a:gd name="connsiteY88-14628" fmla="*/ 5605197 h 5641173"/>
              <a:gd name="connsiteX89-14629" fmla="*/ 8399884 w 11243827"/>
              <a:gd name="connsiteY89-14630" fmla="*/ 5605568 h 5641173"/>
              <a:gd name="connsiteX90-14631" fmla="*/ 8370014 w 11243827"/>
              <a:gd name="connsiteY90-14632" fmla="*/ 5609900 h 5641173"/>
              <a:gd name="connsiteX91-14633" fmla="*/ 8330544 w 11243827"/>
              <a:gd name="connsiteY91-14634" fmla="*/ 5590964 h 5641173"/>
              <a:gd name="connsiteX92-14635" fmla="*/ 8314221 w 11243827"/>
              <a:gd name="connsiteY92-14636" fmla="*/ 5587682 h 5641173"/>
              <a:gd name="connsiteX93-14637" fmla="*/ 8305502 w 11243827"/>
              <a:gd name="connsiteY93-14638" fmla="*/ 5584868 h 5641173"/>
              <a:gd name="connsiteX94-14639" fmla="*/ 8304962 w 11243827"/>
              <a:gd name="connsiteY94-14640" fmla="*/ 5584007 h 5641173"/>
              <a:gd name="connsiteX95-14641" fmla="*/ 8276324 w 11243827"/>
              <a:gd name="connsiteY95-14642" fmla="*/ 5588260 h 5641173"/>
              <a:gd name="connsiteX96-14643" fmla="*/ 8272522 w 11243827"/>
              <a:gd name="connsiteY96-14644" fmla="*/ 5587226 h 5641173"/>
              <a:gd name="connsiteX97-14645" fmla="*/ 8253857 w 11243827"/>
              <a:gd name="connsiteY97-14646" fmla="*/ 5592043 h 5641173"/>
              <a:gd name="connsiteX98-14647" fmla="*/ 8244212 w 11243827"/>
              <a:gd name="connsiteY98-14648" fmla="*/ 5593439 h 5641173"/>
              <a:gd name="connsiteX99-14649" fmla="*/ 8241488 w 11243827"/>
              <a:gd name="connsiteY99-14650" fmla="*/ 5596085 h 5641173"/>
              <a:gd name="connsiteX100-14651" fmla="*/ 8227256 w 11243827"/>
              <a:gd name="connsiteY100-14652" fmla="*/ 5597005 h 5641173"/>
              <a:gd name="connsiteX101-14653" fmla="*/ 8225619 w 11243827"/>
              <a:gd name="connsiteY101-14654" fmla="*/ 5596262 h 5641173"/>
              <a:gd name="connsiteX102-14655" fmla="*/ 8213882 w 11243827"/>
              <a:gd name="connsiteY102-14656" fmla="*/ 5600179 h 5641173"/>
              <a:gd name="connsiteX103-14657" fmla="*/ 8204045 w 11243827"/>
              <a:gd name="connsiteY103-14658" fmla="*/ 5607275 h 5641173"/>
              <a:gd name="connsiteX104-14659" fmla="*/ 8082989 w 11243827"/>
              <a:gd name="connsiteY104-14660" fmla="*/ 5603160 h 5641173"/>
              <a:gd name="connsiteX105-14661" fmla="*/ 7976942 w 11243827"/>
              <a:gd name="connsiteY105-14662" fmla="*/ 5598455 h 5641173"/>
              <a:gd name="connsiteX106-14663" fmla="*/ 7950121 w 11243827"/>
              <a:gd name="connsiteY106-14664" fmla="*/ 5590893 h 5641173"/>
              <a:gd name="connsiteX107-14665" fmla="*/ 7727691 w 11243827"/>
              <a:gd name="connsiteY107-14666" fmla="*/ 5621064 h 5641173"/>
              <a:gd name="connsiteX108-14667" fmla="*/ 7685998 w 11243827"/>
              <a:gd name="connsiteY108-14668" fmla="*/ 5615564 h 5641173"/>
              <a:gd name="connsiteX109-14669" fmla="*/ 7649302 w 11243827"/>
              <a:gd name="connsiteY109-14670" fmla="*/ 5626541 h 5641173"/>
              <a:gd name="connsiteX110-14671" fmla="*/ 7634083 w 11243827"/>
              <a:gd name="connsiteY110-14672" fmla="*/ 5620862 h 5641173"/>
              <a:gd name="connsiteX111-14673" fmla="*/ 7631455 w 11243827"/>
              <a:gd name="connsiteY111-14674" fmla="*/ 5619708 h 5641173"/>
              <a:gd name="connsiteX112-14675" fmla="*/ 7620952 w 11243827"/>
              <a:gd name="connsiteY112-14676" fmla="*/ 5618872 h 5641173"/>
              <a:gd name="connsiteX113-14677" fmla="*/ 7617992 w 11243827"/>
              <a:gd name="connsiteY113-14678" fmla="*/ 5613914 h 5641173"/>
              <a:gd name="connsiteX114-14679" fmla="*/ 7602182 w 11243827"/>
              <a:gd name="connsiteY114-14680" fmla="*/ 5609271 h 5641173"/>
              <a:gd name="connsiteX115-14681" fmla="*/ 7582847 w 11243827"/>
              <a:gd name="connsiteY115-14682" fmla="*/ 5609047 h 5641173"/>
              <a:gd name="connsiteX116-14683" fmla="*/ 7514158 w 11243827"/>
              <a:gd name="connsiteY116-14684" fmla="*/ 5607737 h 5641173"/>
              <a:gd name="connsiteX117-14685" fmla="*/ 7502955 w 11243827"/>
              <a:gd name="connsiteY117-14686" fmla="*/ 5610415 h 5641173"/>
              <a:gd name="connsiteX118-14687" fmla="*/ 7466391 w 11243827"/>
              <a:gd name="connsiteY118-14688" fmla="*/ 5605949 h 5641173"/>
              <a:gd name="connsiteX119-14689" fmla="*/ 7433806 w 11243827"/>
              <a:gd name="connsiteY119-14690" fmla="*/ 5604945 h 5641173"/>
              <a:gd name="connsiteX120-14691" fmla="*/ 7412693 w 11243827"/>
              <a:gd name="connsiteY120-14692" fmla="*/ 5607075 h 5641173"/>
              <a:gd name="connsiteX121-14693" fmla="*/ 7407159 w 11243827"/>
              <a:gd name="connsiteY121-14694" fmla="*/ 5605310 h 5641173"/>
              <a:gd name="connsiteX122-14695" fmla="*/ 7385900 w 11243827"/>
              <a:gd name="connsiteY122-14696" fmla="*/ 5604171 h 5641173"/>
              <a:gd name="connsiteX123-14697" fmla="*/ 7375071 w 11243827"/>
              <a:gd name="connsiteY123-14698" fmla="*/ 5606788 h 5641173"/>
              <a:gd name="connsiteX124-14699" fmla="*/ 7364382 w 11243827"/>
              <a:gd name="connsiteY124-14700" fmla="*/ 5600762 h 5641173"/>
              <a:gd name="connsiteX125-14701" fmla="*/ 7361770 w 11243827"/>
              <a:gd name="connsiteY125-14702" fmla="*/ 5596347 h 5641173"/>
              <a:gd name="connsiteX126-14703" fmla="*/ 7346641 w 11243827"/>
              <a:gd name="connsiteY126-14704" fmla="*/ 5598329 h 5641173"/>
              <a:gd name="connsiteX127-14705" fmla="*/ 7334238 w 11243827"/>
              <a:gd name="connsiteY127-14706" fmla="*/ 5594014 h 5641173"/>
              <a:gd name="connsiteX128-14707" fmla="*/ 7323426 w 11243827"/>
              <a:gd name="connsiteY128-14708" fmla="*/ 5596835 h 5641173"/>
              <a:gd name="connsiteX129-14709" fmla="*/ 7318938 w 11243827"/>
              <a:gd name="connsiteY129-14710" fmla="*/ 5596200 h 5641173"/>
              <a:gd name="connsiteX130-14711" fmla="*/ 7307784 w 11243827"/>
              <a:gd name="connsiteY130-14712" fmla="*/ 5594065 h 5641173"/>
              <a:gd name="connsiteX131-14713" fmla="*/ 7288540 w 11243827"/>
              <a:gd name="connsiteY131-14714" fmla="*/ 5589320 h 5641173"/>
              <a:gd name="connsiteX132-14715" fmla="*/ 7282537 w 11243827"/>
              <a:gd name="connsiteY132-14716" fmla="*/ 5588660 h 5641173"/>
              <a:gd name="connsiteX133-14717" fmla="*/ 7269466 w 11243827"/>
              <a:gd name="connsiteY133-14718" fmla="*/ 5581404 h 5641173"/>
              <a:gd name="connsiteX134-14719" fmla="*/ 7244165 w 11243827"/>
              <a:gd name="connsiteY134-14720" fmla="*/ 5575200 h 5641173"/>
              <a:gd name="connsiteX135-14721" fmla="*/ 7199619 w 11243827"/>
              <a:gd name="connsiteY135-14722" fmla="*/ 5553550 h 5641173"/>
              <a:gd name="connsiteX136-14723" fmla="*/ 7173434 w 11243827"/>
              <a:gd name="connsiteY136-14724" fmla="*/ 5543219 h 5641173"/>
              <a:gd name="connsiteX137-14725" fmla="*/ 7155718 w 11243827"/>
              <a:gd name="connsiteY137-14726" fmla="*/ 5533697 h 5641173"/>
              <a:gd name="connsiteX138-14727" fmla="*/ 7103430 w 11243827"/>
              <a:gd name="connsiteY138-14728" fmla="*/ 5520249 h 5641173"/>
              <a:gd name="connsiteX139-14729" fmla="*/ 7013746 w 11243827"/>
              <a:gd name="connsiteY139-14730" fmla="*/ 5502470 h 5641173"/>
              <a:gd name="connsiteX140-14731" fmla="*/ 6995379 w 11243827"/>
              <a:gd name="connsiteY140-14732" fmla="*/ 5497693 h 5641173"/>
              <a:gd name="connsiteX141-14733" fmla="*/ 6982475 w 11243827"/>
              <a:gd name="connsiteY141-14734" fmla="*/ 5489641 h 5641173"/>
              <a:gd name="connsiteX142-14735" fmla="*/ 6981994 w 11243827"/>
              <a:gd name="connsiteY142-14736" fmla="*/ 5484335 h 5641173"/>
              <a:gd name="connsiteX143-14737" fmla="*/ 6972355 w 11243827"/>
              <a:gd name="connsiteY143-14738" fmla="*/ 5481074 h 5641173"/>
              <a:gd name="connsiteX144-14739" fmla="*/ 6970394 w 11243827"/>
              <a:gd name="connsiteY144-14740" fmla="*/ 5479383 h 5641173"/>
              <a:gd name="connsiteX145-14741" fmla="*/ 6958543 w 11243827"/>
              <a:gd name="connsiteY145-14742" fmla="*/ 5470507 h 5641173"/>
              <a:gd name="connsiteX146-14743" fmla="*/ 6918276 w 11243827"/>
              <a:gd name="connsiteY146-14744" fmla="*/ 5472034 h 5641173"/>
              <a:gd name="connsiteX147-14745" fmla="*/ 6881046 w 11243827"/>
              <a:gd name="connsiteY147-14746" fmla="*/ 5457070 h 5641173"/>
              <a:gd name="connsiteX148-14747" fmla="*/ 6752164 w 11243827"/>
              <a:gd name="connsiteY148-14748" fmla="*/ 5425021 h 5641173"/>
              <a:gd name="connsiteX149-14749" fmla="*/ 6724964 w 11243827"/>
              <a:gd name="connsiteY149-14750" fmla="*/ 5414071 h 5641173"/>
              <a:gd name="connsiteX150-14751" fmla="*/ 6683286 w 11243827"/>
              <a:gd name="connsiteY150-14752" fmla="*/ 5405383 h 5641173"/>
              <a:gd name="connsiteX151-14753" fmla="*/ 6644277 w 11243827"/>
              <a:gd name="connsiteY151-14754" fmla="*/ 5429684 h 5641173"/>
              <a:gd name="connsiteX152-14755" fmla="*/ 6532914 w 11243827"/>
              <a:gd name="connsiteY152-14756" fmla="*/ 5431205 h 5641173"/>
              <a:gd name="connsiteX153-14757" fmla="*/ 6307459 w 11243827"/>
              <a:gd name="connsiteY153-14758" fmla="*/ 5467087 h 5641173"/>
              <a:gd name="connsiteX154-14759" fmla="*/ 6196243 w 11243827"/>
              <a:gd name="connsiteY154-14760" fmla="*/ 5515042 h 5641173"/>
              <a:gd name="connsiteX155-14761" fmla="*/ 6099124 w 11243827"/>
              <a:gd name="connsiteY155-14762" fmla="*/ 5516848 h 5641173"/>
              <a:gd name="connsiteX156-14763" fmla="*/ 6016077 w 11243827"/>
              <a:gd name="connsiteY156-14764" fmla="*/ 5528642 h 5641173"/>
              <a:gd name="connsiteX157-14765" fmla="*/ 6004389 w 11243827"/>
              <a:gd name="connsiteY157-14766" fmla="*/ 5531206 h 5641173"/>
              <a:gd name="connsiteX158-14767" fmla="*/ 5933945 w 11243827"/>
              <a:gd name="connsiteY158-14768" fmla="*/ 5538840 h 5641173"/>
              <a:gd name="connsiteX159-14769" fmla="*/ 5883936 w 11243827"/>
              <a:gd name="connsiteY159-14770" fmla="*/ 5553807 h 5641173"/>
              <a:gd name="connsiteX160-14771" fmla="*/ 5798331 w 11243827"/>
              <a:gd name="connsiteY160-14772" fmla="*/ 5564248 h 5641173"/>
              <a:gd name="connsiteX161-14773" fmla="*/ 5712738 w 11243827"/>
              <a:gd name="connsiteY161-14774" fmla="*/ 5573120 h 5641173"/>
              <a:gd name="connsiteX162-14775" fmla="*/ 5681342 w 11243827"/>
              <a:gd name="connsiteY162-14776" fmla="*/ 5575621 h 5641173"/>
              <a:gd name="connsiteX163-14777" fmla="*/ 5627167 w 11243827"/>
              <a:gd name="connsiteY163-14778" fmla="*/ 5583215 h 5641173"/>
              <a:gd name="connsiteX164-14779" fmla="*/ 5591414 w 11243827"/>
              <a:gd name="connsiteY164-14780" fmla="*/ 5587695 h 5641173"/>
              <a:gd name="connsiteX165-14781" fmla="*/ 5583028 w 11243827"/>
              <a:gd name="connsiteY165-14782" fmla="*/ 5580877 h 5641173"/>
              <a:gd name="connsiteX166-14783" fmla="*/ 5549426 w 11243827"/>
              <a:gd name="connsiteY166-14784" fmla="*/ 5582858 h 5641173"/>
              <a:gd name="connsiteX167-14785" fmla="*/ 5519999 w 11243827"/>
              <a:gd name="connsiteY167-14786" fmla="*/ 5592246 h 5641173"/>
              <a:gd name="connsiteX168-14787" fmla="*/ 5480028 w 11243827"/>
              <a:gd name="connsiteY168-14788" fmla="*/ 5597282 h 5641173"/>
              <a:gd name="connsiteX169-14789" fmla="*/ 5456175 w 11243827"/>
              <a:gd name="connsiteY169-14790" fmla="*/ 5600371 h 5641173"/>
              <a:gd name="connsiteX170-14791" fmla="*/ 5388463 w 11243827"/>
              <a:gd name="connsiteY170-14792" fmla="*/ 5602638 h 5641173"/>
              <a:gd name="connsiteX171-14793" fmla="*/ 5265898 w 11243827"/>
              <a:gd name="connsiteY171-14794" fmla="*/ 5591830 h 5641173"/>
              <a:gd name="connsiteX172-14795" fmla="*/ 5231231 w 11243827"/>
              <a:gd name="connsiteY172-14796" fmla="*/ 5592790 h 5641173"/>
              <a:gd name="connsiteX173-14797" fmla="*/ 5226996 w 11243827"/>
              <a:gd name="connsiteY173-14798" fmla="*/ 5595040 h 5641173"/>
              <a:gd name="connsiteX174-14799" fmla="*/ 5175988 w 11243827"/>
              <a:gd name="connsiteY174-14800" fmla="*/ 5588131 h 5641173"/>
              <a:gd name="connsiteX175-14801" fmla="*/ 5107470 w 11243827"/>
              <a:gd name="connsiteY175-14802" fmla="*/ 5594771 h 5641173"/>
              <a:gd name="connsiteX176-14803" fmla="*/ 5027868 w 11243827"/>
              <a:gd name="connsiteY176-14804" fmla="*/ 5605624 h 5641173"/>
              <a:gd name="connsiteX177-14805" fmla="*/ 5007324 w 11243827"/>
              <a:gd name="connsiteY177-14806" fmla="*/ 5609209 h 5641173"/>
              <a:gd name="connsiteX178-14807" fmla="*/ 4952559 w 11243827"/>
              <a:gd name="connsiteY178-14808" fmla="*/ 5611402 h 5641173"/>
              <a:gd name="connsiteX179-14809" fmla="*/ 4826081 w 11243827"/>
              <a:gd name="connsiteY179-14810" fmla="*/ 5616191 h 5641173"/>
              <a:gd name="connsiteX180-14811" fmla="*/ 4823501 w 11243827"/>
              <a:gd name="connsiteY180-14812" fmla="*/ 5619174 h 5641173"/>
              <a:gd name="connsiteX181-14813" fmla="*/ 4813093 w 11243827"/>
              <a:gd name="connsiteY181-14814" fmla="*/ 5620026 h 5641173"/>
              <a:gd name="connsiteX182-14815" fmla="*/ 4810563 w 11243827"/>
              <a:gd name="connsiteY182-14816" fmla="*/ 5620787 h 5641173"/>
              <a:gd name="connsiteX183-14817" fmla="*/ 4795818 w 11243827"/>
              <a:gd name="connsiteY183-14818" fmla="*/ 5624618 h 5641173"/>
              <a:gd name="connsiteX184-14819" fmla="*/ 4758404 w 11243827"/>
              <a:gd name="connsiteY184-14820" fmla="*/ 5619510 h 5641173"/>
              <a:gd name="connsiteX185-14821" fmla="*/ 4717254 w 11243827"/>
              <a:gd name="connsiteY185-14822" fmla="*/ 5624155 h 5641173"/>
              <a:gd name="connsiteX186-14823" fmla="*/ 4591958 w 11243827"/>
              <a:gd name="connsiteY186-14824" fmla="*/ 5624710 h 5641173"/>
              <a:gd name="connsiteX187-14825" fmla="*/ 4476215 w 11243827"/>
              <a:gd name="connsiteY187-14826" fmla="*/ 5628210 h 5641173"/>
              <a:gd name="connsiteX188-14827" fmla="*/ 4425193 w 11243827"/>
              <a:gd name="connsiteY188-14828" fmla="*/ 5627414 h 5641173"/>
              <a:gd name="connsiteX189-14829" fmla="*/ 4383866 w 11243827"/>
              <a:gd name="connsiteY189-14830" fmla="*/ 5626546 h 5641173"/>
              <a:gd name="connsiteX190-14831" fmla="*/ 4385596 w 11243827"/>
              <a:gd name="connsiteY190-14832" fmla="*/ 5634646 h 5641173"/>
              <a:gd name="connsiteX191-14833" fmla="*/ 4360864 w 11243827"/>
              <a:gd name="connsiteY191-14834" fmla="*/ 5641173 h 5641173"/>
              <a:gd name="connsiteX192-14835" fmla="*/ 4328321 w 11243827"/>
              <a:gd name="connsiteY192-14836" fmla="*/ 5626332 h 5641173"/>
              <a:gd name="connsiteX193-14837" fmla="*/ 4309842 w 11243827"/>
              <a:gd name="connsiteY193-14838" fmla="*/ 5626471 h 5641173"/>
              <a:gd name="connsiteX194-14839" fmla="*/ 4277424 w 11243827"/>
              <a:gd name="connsiteY194-14840" fmla="*/ 5631598 h 5641173"/>
              <a:gd name="connsiteX195-14841" fmla="*/ 4266627 w 11243827"/>
              <a:gd name="connsiteY195-14842" fmla="*/ 5633969 h 5641173"/>
              <a:gd name="connsiteX196-14843" fmla="*/ 4185525 w 11243827"/>
              <a:gd name="connsiteY196-14844" fmla="*/ 5617508 h 5641173"/>
              <a:gd name="connsiteX197-14845" fmla="*/ 4177617 w 11243827"/>
              <a:gd name="connsiteY197-14846" fmla="*/ 5610903 h 5641173"/>
              <a:gd name="connsiteX198-14847" fmla="*/ 4136948 w 11243827"/>
              <a:gd name="connsiteY198-14848" fmla="*/ 5608031 h 5641173"/>
              <a:gd name="connsiteX199-14849" fmla="*/ 4132323 w 11243827"/>
              <a:gd name="connsiteY199-14850" fmla="*/ 5609784 h 5641173"/>
              <a:gd name="connsiteX200-14851" fmla="*/ 4098620 w 11243827"/>
              <a:gd name="connsiteY200-14852" fmla="*/ 5599672 h 5641173"/>
              <a:gd name="connsiteX201-14853" fmla="*/ 3963475 w 11243827"/>
              <a:gd name="connsiteY201-14854" fmla="*/ 5581841 h 5641173"/>
              <a:gd name="connsiteX202-14855" fmla="*/ 3703613 w 11243827"/>
              <a:gd name="connsiteY202-14856" fmla="*/ 5572482 h 5641173"/>
              <a:gd name="connsiteX203-14857" fmla="*/ 3432987 w 11243827"/>
              <a:gd name="connsiteY203-14858" fmla="*/ 5545768 h 5641173"/>
              <a:gd name="connsiteX204-14859" fmla="*/ 3176381 w 11243827"/>
              <a:gd name="connsiteY204-14860" fmla="*/ 5556110 h 5641173"/>
              <a:gd name="connsiteX205-14861" fmla="*/ 2710156 w 11243827"/>
              <a:gd name="connsiteY205-14862" fmla="*/ 5527517 h 5641173"/>
              <a:gd name="connsiteX206-14863" fmla="*/ 2550206 w 11243827"/>
              <a:gd name="connsiteY206-14864" fmla="*/ 5524958 h 5641173"/>
              <a:gd name="connsiteX207-14865" fmla="*/ 2443041 w 11243827"/>
              <a:gd name="connsiteY207-14866" fmla="*/ 5523990 h 5641173"/>
              <a:gd name="connsiteX208-14867" fmla="*/ 2435613 w 11243827"/>
              <a:gd name="connsiteY208-14868" fmla="*/ 5526704 h 5641173"/>
              <a:gd name="connsiteX209-14869" fmla="*/ 2405682 w 11243827"/>
              <a:gd name="connsiteY209-14870" fmla="*/ 5528307 h 5641173"/>
              <a:gd name="connsiteX210-14871" fmla="*/ 2397487 w 11243827"/>
              <a:gd name="connsiteY210-14872" fmla="*/ 5540337 h 5641173"/>
              <a:gd name="connsiteX211-14873" fmla="*/ 2297454 w 11243827"/>
              <a:gd name="connsiteY211-14874" fmla="*/ 5550765 h 5641173"/>
              <a:gd name="connsiteX212-14875" fmla="*/ 2056700 w 11243827"/>
              <a:gd name="connsiteY212-14876" fmla="*/ 5555489 h 5641173"/>
              <a:gd name="connsiteX213-14877" fmla="*/ 1878530 w 11243827"/>
              <a:gd name="connsiteY213-14878" fmla="*/ 5535330 h 5641173"/>
              <a:gd name="connsiteX214-14879" fmla="*/ 1859292 w 11243827"/>
              <a:gd name="connsiteY214-14880" fmla="*/ 5535461 h 5641173"/>
              <a:gd name="connsiteX215-14881" fmla="*/ 1835626 w 11243827"/>
              <a:gd name="connsiteY215-14882" fmla="*/ 5533793 h 5641173"/>
              <a:gd name="connsiteX216-14883" fmla="*/ 1798939 w 11243827"/>
              <a:gd name="connsiteY216-14884" fmla="*/ 5540285 h 5641173"/>
              <a:gd name="connsiteX217-14885" fmla="*/ 1779046 w 11243827"/>
              <a:gd name="connsiteY217-14886" fmla="*/ 5549949 h 5641173"/>
              <a:gd name="connsiteX218-14887" fmla="*/ 1772421 w 11243827"/>
              <a:gd name="connsiteY218-14888" fmla="*/ 5549018 h 5641173"/>
              <a:gd name="connsiteX219-14889" fmla="*/ 1772052 w 11243827"/>
              <a:gd name="connsiteY219-14890" fmla="*/ 5545689 h 5641173"/>
              <a:gd name="connsiteX220-14891" fmla="*/ 1711543 w 11243827"/>
              <a:gd name="connsiteY220-14892" fmla="*/ 5534558 h 5641173"/>
              <a:gd name="connsiteX221-14893" fmla="*/ 1631462 w 11243827"/>
              <a:gd name="connsiteY221-14894" fmla="*/ 5491807 h 5641173"/>
              <a:gd name="connsiteX222-14895" fmla="*/ 1538763 w 11243827"/>
              <a:gd name="connsiteY222-14896" fmla="*/ 5482781 h 5641173"/>
              <a:gd name="connsiteX223-14897" fmla="*/ 1501533 w 11243827"/>
              <a:gd name="connsiteY223-14898" fmla="*/ 5467817 h 5641173"/>
              <a:gd name="connsiteX224-14899" fmla="*/ 1461266 w 11243827"/>
              <a:gd name="connsiteY224-14900" fmla="*/ 5469343 h 5641173"/>
              <a:gd name="connsiteX225-14901" fmla="*/ 1449415 w 11243827"/>
              <a:gd name="connsiteY225-14902" fmla="*/ 5460467 h 5641173"/>
              <a:gd name="connsiteX226-14903" fmla="*/ 1447454 w 11243827"/>
              <a:gd name="connsiteY226-14904" fmla="*/ 5458776 h 5641173"/>
              <a:gd name="connsiteX227-14905" fmla="*/ 1437814 w 11243827"/>
              <a:gd name="connsiteY227-14906" fmla="*/ 5455515 h 5641173"/>
              <a:gd name="connsiteX228-14907" fmla="*/ 1437334 w 11243827"/>
              <a:gd name="connsiteY228-14908" fmla="*/ 5450209 h 5641173"/>
              <a:gd name="connsiteX229-14909" fmla="*/ 1424429 w 11243827"/>
              <a:gd name="connsiteY229-14910" fmla="*/ 5442157 h 5641173"/>
              <a:gd name="connsiteX230-14911" fmla="*/ 1406063 w 11243827"/>
              <a:gd name="connsiteY230-14912" fmla="*/ 5437380 h 5641173"/>
              <a:gd name="connsiteX231-14913" fmla="*/ 1316379 w 11243827"/>
              <a:gd name="connsiteY231-14914" fmla="*/ 5419601 h 5641173"/>
              <a:gd name="connsiteX232-14915" fmla="*/ 1264090 w 11243827"/>
              <a:gd name="connsiteY232-14916" fmla="*/ 5406153 h 5641173"/>
              <a:gd name="connsiteX233-14917" fmla="*/ 1246374 w 11243827"/>
              <a:gd name="connsiteY233-14918" fmla="*/ 5396631 h 5641173"/>
              <a:gd name="connsiteX234-14919" fmla="*/ 1220190 w 11243827"/>
              <a:gd name="connsiteY234-14920" fmla="*/ 5386301 h 5641173"/>
              <a:gd name="connsiteX235-14921" fmla="*/ 1175643 w 11243827"/>
              <a:gd name="connsiteY235-14922" fmla="*/ 5364651 h 5641173"/>
              <a:gd name="connsiteX236-14923" fmla="*/ 1150342 w 11243827"/>
              <a:gd name="connsiteY236-14924" fmla="*/ 5358447 h 5641173"/>
              <a:gd name="connsiteX237-14925" fmla="*/ 1137272 w 11243827"/>
              <a:gd name="connsiteY237-14926" fmla="*/ 5351191 h 5641173"/>
              <a:gd name="connsiteX238-14927" fmla="*/ 1131268 w 11243827"/>
              <a:gd name="connsiteY238-14928" fmla="*/ 5350530 h 5641173"/>
              <a:gd name="connsiteX239-14929" fmla="*/ 1112024 w 11243827"/>
              <a:gd name="connsiteY239-14930" fmla="*/ 5345786 h 5641173"/>
              <a:gd name="connsiteX240-14931" fmla="*/ 1100870 w 11243827"/>
              <a:gd name="connsiteY240-14932" fmla="*/ 5343651 h 5641173"/>
              <a:gd name="connsiteX241-14933" fmla="*/ 1096383 w 11243827"/>
              <a:gd name="connsiteY241-14934" fmla="*/ 5343015 h 5641173"/>
              <a:gd name="connsiteX242-14935" fmla="*/ 1085571 w 11243827"/>
              <a:gd name="connsiteY242-14936" fmla="*/ 5345836 h 5641173"/>
              <a:gd name="connsiteX243-14937" fmla="*/ 1073168 w 11243827"/>
              <a:gd name="connsiteY243-14938" fmla="*/ 5341521 h 5641173"/>
              <a:gd name="connsiteX244-14939" fmla="*/ 1058039 w 11243827"/>
              <a:gd name="connsiteY244-14940" fmla="*/ 5343504 h 5641173"/>
              <a:gd name="connsiteX245-14941" fmla="*/ 1055426 w 11243827"/>
              <a:gd name="connsiteY245-14942" fmla="*/ 5339088 h 5641173"/>
              <a:gd name="connsiteX246-14943" fmla="*/ 1044738 w 11243827"/>
              <a:gd name="connsiteY246-14944" fmla="*/ 5333063 h 5641173"/>
              <a:gd name="connsiteX247-14945" fmla="*/ 1033909 w 11243827"/>
              <a:gd name="connsiteY247-14946" fmla="*/ 5335680 h 5641173"/>
              <a:gd name="connsiteX248-14947" fmla="*/ 1012649 w 11243827"/>
              <a:gd name="connsiteY248-14948" fmla="*/ 5334541 h 5641173"/>
              <a:gd name="connsiteX249-14949" fmla="*/ 1007115 w 11243827"/>
              <a:gd name="connsiteY249-14950" fmla="*/ 5332775 h 5641173"/>
              <a:gd name="connsiteX250-14951" fmla="*/ 986002 w 11243827"/>
              <a:gd name="connsiteY250-14952" fmla="*/ 5334906 h 5641173"/>
              <a:gd name="connsiteX251-14953" fmla="*/ 953418 w 11243827"/>
              <a:gd name="connsiteY251-14954" fmla="*/ 5333901 h 5641173"/>
              <a:gd name="connsiteX252-14955" fmla="*/ 916854 w 11243827"/>
              <a:gd name="connsiteY252-14956" fmla="*/ 5329435 h 5641173"/>
              <a:gd name="connsiteX253-14957" fmla="*/ 905651 w 11243827"/>
              <a:gd name="connsiteY253-14958" fmla="*/ 5332114 h 5641173"/>
              <a:gd name="connsiteX254-14959" fmla="*/ 836961 w 11243827"/>
              <a:gd name="connsiteY254-14960" fmla="*/ 5330803 h 5641173"/>
              <a:gd name="connsiteX255-14961" fmla="*/ 817627 w 11243827"/>
              <a:gd name="connsiteY255-14962" fmla="*/ 5330580 h 5641173"/>
              <a:gd name="connsiteX256-14963" fmla="*/ 801817 w 11243827"/>
              <a:gd name="connsiteY256-14964" fmla="*/ 5325937 h 5641173"/>
              <a:gd name="connsiteX257-14965" fmla="*/ 798857 w 11243827"/>
              <a:gd name="connsiteY257-14966" fmla="*/ 5320979 h 5641173"/>
              <a:gd name="connsiteX258-14967" fmla="*/ 788354 w 11243827"/>
              <a:gd name="connsiteY258-14968" fmla="*/ 5320143 h 5641173"/>
              <a:gd name="connsiteX259-14969" fmla="*/ 785726 w 11243827"/>
              <a:gd name="connsiteY259-14970" fmla="*/ 5318989 h 5641173"/>
              <a:gd name="connsiteX260-14971" fmla="*/ 770507 w 11243827"/>
              <a:gd name="connsiteY260-14972" fmla="*/ 5313309 h 5641173"/>
              <a:gd name="connsiteX261-14973" fmla="*/ 733810 w 11243827"/>
              <a:gd name="connsiteY261-14974" fmla="*/ 5324286 h 5641173"/>
              <a:gd name="connsiteX262-14975" fmla="*/ 692117 w 11243827"/>
              <a:gd name="connsiteY262-14976" fmla="*/ 5318786 h 5641173"/>
              <a:gd name="connsiteX263-14977" fmla="*/ 574943 w 11243827"/>
              <a:gd name="connsiteY263-14978" fmla="*/ 5327578 h 5641173"/>
              <a:gd name="connsiteX264-14979" fmla="*/ 441302 w 11243827"/>
              <a:gd name="connsiteY264-14980" fmla="*/ 5307062 h 5641173"/>
              <a:gd name="connsiteX265-14981" fmla="*/ 336819 w 11243827"/>
              <a:gd name="connsiteY265-14982" fmla="*/ 5336690 h 5641173"/>
              <a:gd name="connsiteX266-14983" fmla="*/ 215763 w 11243827"/>
              <a:gd name="connsiteY266-14984" fmla="*/ 5332575 h 5641173"/>
              <a:gd name="connsiteX267-14985" fmla="*/ 205927 w 11243827"/>
              <a:gd name="connsiteY267-14986" fmla="*/ 5339672 h 5641173"/>
              <a:gd name="connsiteX268-14987" fmla="*/ 194189 w 11243827"/>
              <a:gd name="connsiteY268-14988" fmla="*/ 5343588 h 5641173"/>
              <a:gd name="connsiteX269-14989" fmla="*/ 192552 w 11243827"/>
              <a:gd name="connsiteY269-14990" fmla="*/ 5342845 h 5641173"/>
              <a:gd name="connsiteX270-14991" fmla="*/ 178320 w 11243827"/>
              <a:gd name="connsiteY270-14992" fmla="*/ 5343766 h 5641173"/>
              <a:gd name="connsiteX271-14993" fmla="*/ 175596 w 11243827"/>
              <a:gd name="connsiteY271-14994" fmla="*/ 5346411 h 5641173"/>
              <a:gd name="connsiteX272-14995" fmla="*/ 165951 w 11243827"/>
              <a:gd name="connsiteY272-14996" fmla="*/ 5347808 h 5641173"/>
              <a:gd name="connsiteX273-14997" fmla="*/ 147287 w 11243827"/>
              <a:gd name="connsiteY273-14998" fmla="*/ 5352625 h 5641173"/>
              <a:gd name="connsiteX274-14999" fmla="*/ 143484 w 11243827"/>
              <a:gd name="connsiteY274-15000" fmla="*/ 5351591 h 5641173"/>
              <a:gd name="connsiteX275-15001" fmla="*/ 114847 w 11243827"/>
              <a:gd name="connsiteY275-15002" fmla="*/ 5355844 h 5641173"/>
              <a:gd name="connsiteX276-15003" fmla="*/ 114306 w 11243827"/>
              <a:gd name="connsiteY276-15004" fmla="*/ 5354983 h 5641173"/>
              <a:gd name="connsiteX277-15005" fmla="*/ 105588 w 11243827"/>
              <a:gd name="connsiteY277-15006" fmla="*/ 5352169 h 5641173"/>
              <a:gd name="connsiteX278-15007" fmla="*/ 89264 w 11243827"/>
              <a:gd name="connsiteY278-15008" fmla="*/ 5348886 h 5641173"/>
              <a:gd name="connsiteX279-15009" fmla="*/ 49794 w 11243827"/>
              <a:gd name="connsiteY279-15010" fmla="*/ 5329950 h 5641173"/>
              <a:gd name="connsiteX280-15011" fmla="*/ 19924 w 11243827"/>
              <a:gd name="connsiteY280-15012" fmla="*/ 5334282 h 5641173"/>
              <a:gd name="connsiteX281-15013" fmla="*/ 13819 w 11243827"/>
              <a:gd name="connsiteY281-15014" fmla="*/ 5334653 h 5641173"/>
              <a:gd name="connsiteX282-15015" fmla="*/ 13657 w 11243827"/>
              <a:gd name="connsiteY282-15016" fmla="*/ 5334455 h 5641173"/>
              <a:gd name="connsiteX283-15017" fmla="*/ 7139 w 11243827"/>
              <a:gd name="connsiteY283-15018" fmla="*/ 5334438 h 5641173"/>
              <a:gd name="connsiteX284-15019" fmla="*/ 2684 w 11243827"/>
              <a:gd name="connsiteY284-15020" fmla="*/ 5335333 h 5641173"/>
              <a:gd name="connsiteX285-15021" fmla="*/ 0 w 11243827"/>
              <a:gd name="connsiteY285-15022" fmla="*/ 5335496 h 5641173"/>
              <a:gd name="connsiteX286-15023" fmla="*/ 0 w 11243827"/>
              <a:gd name="connsiteY286-15024" fmla="*/ 10592 h 5641173"/>
              <a:gd name="connsiteX287-15025" fmla="*/ 11243827 w 11243827"/>
              <a:gd name="connsiteY287-15026" fmla="*/ 0 h 5641173"/>
              <a:gd name="connsiteX0-15027" fmla="*/ 11243827 w 11243827"/>
              <a:gd name="connsiteY0-15028" fmla="*/ 0 h 5641173"/>
              <a:gd name="connsiteX1-15029" fmla="*/ 11243827 w 11243827"/>
              <a:gd name="connsiteY1-15030" fmla="*/ 1470035 h 5641173"/>
              <a:gd name="connsiteX2-15031" fmla="*/ 11243827 w 11243827"/>
              <a:gd name="connsiteY2-15032" fmla="*/ 5001571 h 5641173"/>
              <a:gd name="connsiteX3-15033" fmla="*/ 11243827 w 11243827"/>
              <a:gd name="connsiteY3-15034" fmla="*/ 5209610 h 5641173"/>
              <a:gd name="connsiteX4-15035" fmla="*/ 11240675 w 11243827"/>
              <a:gd name="connsiteY4-15036" fmla="*/ 5210442 h 5641173"/>
              <a:gd name="connsiteX5-15037" fmla="*/ 11179959 w 11243827"/>
              <a:gd name="connsiteY5-15038" fmla="*/ 5221199 h 5641173"/>
              <a:gd name="connsiteX6-15039" fmla="*/ 11105493 w 11243827"/>
              <a:gd name="connsiteY6-15040" fmla="*/ 5259905 h 5641173"/>
              <a:gd name="connsiteX7-15041" fmla="*/ 11078640 w 11243827"/>
              <a:gd name="connsiteY7-15042" fmla="*/ 5263531 h 5641173"/>
              <a:gd name="connsiteX8-15043" fmla="*/ 11079616 w 11243827"/>
              <a:gd name="connsiteY8-15044" fmla="*/ 5270380 h 5641173"/>
              <a:gd name="connsiteX9-15045" fmla="*/ 11069641 w 11243827"/>
              <a:gd name="connsiteY9-15046" fmla="*/ 5270884 h 5641173"/>
              <a:gd name="connsiteX10-15047" fmla="*/ 11047377 w 11243827"/>
              <a:gd name="connsiteY10-15048" fmla="*/ 5271051 h 5641173"/>
              <a:gd name="connsiteX11-15049" fmla="*/ 10980705 w 11243827"/>
              <a:gd name="connsiteY11-15050" fmla="*/ 5272951 h 5641173"/>
              <a:gd name="connsiteX12-15051" fmla="*/ 10962514 w 11243827"/>
              <a:gd name="connsiteY12-15052" fmla="*/ 5286084 h 5641173"/>
              <a:gd name="connsiteX13-15053" fmla="*/ 10945307 w 11243827"/>
              <a:gd name="connsiteY13-15054" fmla="*/ 5286290 h 5641173"/>
              <a:gd name="connsiteX14-15055" fmla="*/ 10845516 w 11243827"/>
              <a:gd name="connsiteY14-15056" fmla="*/ 5303894 h 5641173"/>
              <a:gd name="connsiteX15-15057" fmla="*/ 10831795 w 11243827"/>
              <a:gd name="connsiteY15-15058" fmla="*/ 5305210 h 5641173"/>
              <a:gd name="connsiteX16-15059" fmla="*/ 10824365 w 11243827"/>
              <a:gd name="connsiteY16-15060" fmla="*/ 5311111 h 5641173"/>
              <a:gd name="connsiteX17-15061" fmla="*/ 10797756 w 11243827"/>
              <a:gd name="connsiteY17-15062" fmla="*/ 5312285 h 5641173"/>
              <a:gd name="connsiteX18-15063" fmla="*/ 10796525 w 11243827"/>
              <a:gd name="connsiteY18-15064" fmla="*/ 5315645 h 5641173"/>
              <a:gd name="connsiteX19-15065" fmla="*/ 10709063 w 11243827"/>
              <a:gd name="connsiteY19-15066" fmla="*/ 5344492 h 5641173"/>
              <a:gd name="connsiteX20-15067" fmla="*/ 10694078 w 11243827"/>
              <a:gd name="connsiteY20-15068" fmla="*/ 5349258 h 5641173"/>
              <a:gd name="connsiteX21-15069" fmla="*/ 10681131 w 11243827"/>
              <a:gd name="connsiteY21-15070" fmla="*/ 5347812 h 5641173"/>
              <a:gd name="connsiteX22-15071" fmla="*/ 10609448 w 11243827"/>
              <a:gd name="connsiteY22-15072" fmla="*/ 5351931 h 5641173"/>
              <a:gd name="connsiteX23-15073" fmla="*/ 10592397 w 11243827"/>
              <a:gd name="connsiteY23-15074" fmla="*/ 5349402 h 5641173"/>
              <a:gd name="connsiteX24-15075" fmla="*/ 10585227 w 11243827"/>
              <a:gd name="connsiteY24-15076" fmla="*/ 5344063 h 5641173"/>
              <a:gd name="connsiteX25-15077" fmla="*/ 10557472 w 11243827"/>
              <a:gd name="connsiteY25-15078" fmla="*/ 5354151 h 5641173"/>
              <a:gd name="connsiteX26-15079" fmla="*/ 10514646 w 11243827"/>
              <a:gd name="connsiteY26-15080" fmla="*/ 5361064 h 5641173"/>
              <a:gd name="connsiteX27-15081" fmla="*/ 10494292 w 11243827"/>
              <a:gd name="connsiteY27-15082" fmla="*/ 5366054 h 5641173"/>
              <a:gd name="connsiteX28-15083" fmla="*/ 10477869 w 11243827"/>
              <a:gd name="connsiteY28-15084" fmla="*/ 5363025 h 5641173"/>
              <a:gd name="connsiteX29-15085" fmla="*/ 10384411 w 11243827"/>
              <a:gd name="connsiteY29-15086" fmla="*/ 5362257 h 5641173"/>
              <a:gd name="connsiteX30-15087" fmla="*/ 10362921 w 11243827"/>
              <a:gd name="connsiteY30-15088" fmla="*/ 5357444 h 5641173"/>
              <a:gd name="connsiteX31-15089" fmla="*/ 10352736 w 11243827"/>
              <a:gd name="connsiteY31-15090" fmla="*/ 5347851 h 5641173"/>
              <a:gd name="connsiteX32-15091" fmla="*/ 10344754 w 11243827"/>
              <a:gd name="connsiteY32-15092" fmla="*/ 5351272 h 5641173"/>
              <a:gd name="connsiteX33-15093" fmla="*/ 10288226 w 11243827"/>
              <a:gd name="connsiteY33-15094" fmla="*/ 5351613 h 5641173"/>
              <a:gd name="connsiteX34-15095" fmla="*/ 10251350 w 11243827"/>
              <a:gd name="connsiteY34-15096" fmla="*/ 5352711 h 5641173"/>
              <a:gd name="connsiteX35-15097" fmla="*/ 10249108 w 11243827"/>
              <a:gd name="connsiteY35-15098" fmla="*/ 5365881 h 5641173"/>
              <a:gd name="connsiteX36-15099" fmla="*/ 10216272 w 11243827"/>
              <a:gd name="connsiteY36-15100" fmla="*/ 5370573 h 5641173"/>
              <a:gd name="connsiteX37-15101" fmla="*/ 10181278 w 11243827"/>
              <a:gd name="connsiteY37-15102" fmla="*/ 5362119 h 5641173"/>
              <a:gd name="connsiteX38-15103" fmla="*/ 10140033 w 11243827"/>
              <a:gd name="connsiteY38-15104" fmla="*/ 5363304 h 5641173"/>
              <a:gd name="connsiteX39-15105" fmla="*/ 10115353 w 11243827"/>
              <a:gd name="connsiteY39-15106" fmla="*/ 5363869 h 5641173"/>
              <a:gd name="connsiteX40-15107" fmla="*/ 10050578 w 11243827"/>
              <a:gd name="connsiteY40-15108" fmla="*/ 5376153 h 5641173"/>
              <a:gd name="connsiteX41-15109" fmla="*/ 9945478 w 11243827"/>
              <a:gd name="connsiteY41-15110" fmla="*/ 5422859 h 5641173"/>
              <a:gd name="connsiteX42-15111" fmla="*/ 9912481 w 11243827"/>
              <a:gd name="connsiteY42-15112" fmla="*/ 5429477 h 5641173"/>
              <a:gd name="connsiteX43-15113" fmla="*/ 9906713 w 11243827"/>
              <a:gd name="connsiteY43-15114" fmla="*/ 5426784 h 5641173"/>
              <a:gd name="connsiteX44-15115" fmla="*/ 9742436 w 11243827"/>
              <a:gd name="connsiteY44-15116" fmla="*/ 5454834 h 5641173"/>
              <a:gd name="connsiteX45-15117" fmla="*/ 9713044 w 11243827"/>
              <a:gd name="connsiteY45-15118" fmla="*/ 5456476 h 5641173"/>
              <a:gd name="connsiteX46-15119" fmla="*/ 9691033 w 11243827"/>
              <a:gd name="connsiteY46-15120" fmla="*/ 5455451 h 5641173"/>
              <a:gd name="connsiteX47-15121" fmla="*/ 9638355 w 11243827"/>
              <a:gd name="connsiteY47-15122" fmla="*/ 5464794 h 5641173"/>
              <a:gd name="connsiteX48-15123" fmla="*/ 9552434 w 11243827"/>
              <a:gd name="connsiteY48-15124" fmla="*/ 5485280 h 5641173"/>
              <a:gd name="connsiteX49-15125" fmla="*/ 9533883 w 11243827"/>
              <a:gd name="connsiteY49-15126" fmla="*/ 5488516 h 5641173"/>
              <a:gd name="connsiteX50-15127" fmla="*/ 9516916 w 11243827"/>
              <a:gd name="connsiteY50-15128" fmla="*/ 5486828 h 5641173"/>
              <a:gd name="connsiteX51-15129" fmla="*/ 9512093 w 11243827"/>
              <a:gd name="connsiteY51-15130" fmla="*/ 5482541 h 5641173"/>
              <a:gd name="connsiteX52-15131" fmla="*/ 9501725 w 11243827"/>
              <a:gd name="connsiteY52-15132" fmla="*/ 5483603 h 5641173"/>
              <a:gd name="connsiteX53-15133" fmla="*/ 9498754 w 11243827"/>
              <a:gd name="connsiteY53-15134" fmla="*/ 5482951 h 5641173"/>
              <a:gd name="connsiteX54-15135" fmla="*/ 9481932 w 11243827"/>
              <a:gd name="connsiteY54-15136" fmla="*/ 5480151 h 5641173"/>
              <a:gd name="connsiteX55-15137" fmla="*/ 9451321 w 11243827"/>
              <a:gd name="connsiteY55-15138" fmla="*/ 5497375 h 5641173"/>
              <a:gd name="connsiteX56-15139" fmla="*/ 9409298 w 11243827"/>
              <a:gd name="connsiteY56-15140" fmla="*/ 5499478 h 5641173"/>
              <a:gd name="connsiteX57-15141" fmla="*/ 9303056 w 11243827"/>
              <a:gd name="connsiteY57-15142" fmla="*/ 5519093 h 5641173"/>
              <a:gd name="connsiteX58-15143" fmla="*/ 9229078 w 11243827"/>
              <a:gd name="connsiteY58-15144" fmla="*/ 5524154 h 5641173"/>
              <a:gd name="connsiteX59-15145" fmla="*/ 9165105 w 11243827"/>
              <a:gd name="connsiteY59-15146" fmla="*/ 5532892 h 5641173"/>
              <a:gd name="connsiteX60-15147" fmla="*/ 9077301 w 11243827"/>
              <a:gd name="connsiteY60-15148" fmla="*/ 5580356 h 5641173"/>
              <a:gd name="connsiteX61-15149" fmla="*/ 8960065 w 11243827"/>
              <a:gd name="connsiteY61-15150" fmla="*/ 5597982 h 5641173"/>
              <a:gd name="connsiteX62-15151" fmla="*/ 8953536 w 11243827"/>
              <a:gd name="connsiteY62-15152" fmla="*/ 5606638 h 5641173"/>
              <a:gd name="connsiteX63-15153" fmla="*/ 8943907 w 11243827"/>
              <a:gd name="connsiteY63-15154" fmla="*/ 5612541 h 5641173"/>
              <a:gd name="connsiteX64-15155" fmla="*/ 8942046 w 11243827"/>
              <a:gd name="connsiteY64-15156" fmla="*/ 5612112 h 5641173"/>
              <a:gd name="connsiteX65-15157" fmla="*/ 8928824 w 11243827"/>
              <a:gd name="connsiteY65-15158" fmla="*/ 5615549 h 5641173"/>
              <a:gd name="connsiteX66-15159" fmla="*/ 8927294 w 11243827"/>
              <a:gd name="connsiteY66-15160" fmla="*/ 5618607 h 5641173"/>
              <a:gd name="connsiteX67-15161" fmla="*/ 8918651 w 11243827"/>
              <a:gd name="connsiteY67-15162" fmla="*/ 5621688 h 5641173"/>
              <a:gd name="connsiteX68-15163" fmla="*/ 8902772 w 11243827"/>
              <a:gd name="connsiteY68-15164" fmla="*/ 5629703 h 5641173"/>
              <a:gd name="connsiteX69-15165" fmla="*/ 8898724 w 11243827"/>
              <a:gd name="connsiteY69-15166" fmla="*/ 5629379 h 5641173"/>
              <a:gd name="connsiteX70-15167" fmla="*/ 8873099 w 11243827"/>
              <a:gd name="connsiteY70-15168" fmla="*/ 5638628 h 5641173"/>
              <a:gd name="connsiteX71-15169" fmla="*/ 8872234 w 11243827"/>
              <a:gd name="connsiteY71-15170" fmla="*/ 5637889 h 5641173"/>
              <a:gd name="connsiteX72-15171" fmla="*/ 8862777 w 11243827"/>
              <a:gd name="connsiteY72-15172" fmla="*/ 5636711 h 5641173"/>
              <a:gd name="connsiteX73-15173" fmla="*/ 8845869 w 11243827"/>
              <a:gd name="connsiteY73-15174" fmla="*/ 5636436 h 5641173"/>
              <a:gd name="connsiteX74-15175" fmla="*/ 8800548 w 11243827"/>
              <a:gd name="connsiteY74-15176" fmla="*/ 5625084 h 5641173"/>
              <a:gd name="connsiteX75-15177" fmla="*/ 8773774 w 11243827"/>
              <a:gd name="connsiteY75-15178" fmla="*/ 5634630 h 5641173"/>
              <a:gd name="connsiteX76-15179" fmla="*/ 8698255 w 11243827"/>
              <a:gd name="connsiteY76-15180" fmla="*/ 5636083 h 5641173"/>
              <a:gd name="connsiteX77-15181" fmla="*/ 8619167 w 11243827"/>
              <a:gd name="connsiteY77-15182" fmla="*/ 5619130 h 5641173"/>
              <a:gd name="connsiteX78-15183" fmla="*/ 8539822 w 11243827"/>
              <a:gd name="connsiteY78-15184" fmla="*/ 5616905 h 5641173"/>
              <a:gd name="connsiteX79-15185" fmla="*/ 8511094 w 11243827"/>
              <a:gd name="connsiteY79-15186" fmla="*/ 5617360 h 5641173"/>
              <a:gd name="connsiteX80-15187" fmla="*/ 8459886 w 11243827"/>
              <a:gd name="connsiteY80-15188" fmla="*/ 5612612 h 5641173"/>
              <a:gd name="connsiteX81-15189" fmla="*/ 8436432 w 11243827"/>
              <a:gd name="connsiteY81-15190" fmla="*/ 5606990 h 5641173"/>
              <a:gd name="connsiteX82-15191" fmla="*/ 8435403 w 11243827"/>
              <a:gd name="connsiteY82-15192" fmla="*/ 5607336 h 5641173"/>
              <a:gd name="connsiteX83-15193" fmla="*/ 8433307 w 11243827"/>
              <a:gd name="connsiteY83-15194" fmla="*/ 5604917 h 5641173"/>
              <a:gd name="connsiteX84-15195" fmla="*/ 8428968 w 11243827"/>
              <a:gd name="connsiteY84-15196" fmla="*/ 5603796 h 5641173"/>
              <a:gd name="connsiteX85-15197" fmla="*/ 8417124 w 11243827"/>
              <a:gd name="connsiteY85-15198" fmla="*/ 5604518 h 5641173"/>
              <a:gd name="connsiteX86-15199" fmla="*/ 8412669 w 11243827"/>
              <a:gd name="connsiteY86-15200" fmla="*/ 5605413 h 5641173"/>
              <a:gd name="connsiteX87-15201" fmla="*/ 8406152 w 11243827"/>
              <a:gd name="connsiteY87-15202" fmla="*/ 5605396 h 5641173"/>
              <a:gd name="connsiteX88-15203" fmla="*/ 8405989 w 11243827"/>
              <a:gd name="connsiteY88-15204" fmla="*/ 5605197 h 5641173"/>
              <a:gd name="connsiteX89-15205" fmla="*/ 8399884 w 11243827"/>
              <a:gd name="connsiteY89-15206" fmla="*/ 5605568 h 5641173"/>
              <a:gd name="connsiteX90-15207" fmla="*/ 8370014 w 11243827"/>
              <a:gd name="connsiteY90-15208" fmla="*/ 5609900 h 5641173"/>
              <a:gd name="connsiteX91-15209" fmla="*/ 8330544 w 11243827"/>
              <a:gd name="connsiteY91-15210" fmla="*/ 5590964 h 5641173"/>
              <a:gd name="connsiteX92-15211" fmla="*/ 8314221 w 11243827"/>
              <a:gd name="connsiteY92-15212" fmla="*/ 5587682 h 5641173"/>
              <a:gd name="connsiteX93-15213" fmla="*/ 8305502 w 11243827"/>
              <a:gd name="connsiteY93-15214" fmla="*/ 5584868 h 5641173"/>
              <a:gd name="connsiteX94-15215" fmla="*/ 8304962 w 11243827"/>
              <a:gd name="connsiteY94-15216" fmla="*/ 5584007 h 5641173"/>
              <a:gd name="connsiteX95-15217" fmla="*/ 8276324 w 11243827"/>
              <a:gd name="connsiteY95-15218" fmla="*/ 5588260 h 5641173"/>
              <a:gd name="connsiteX96-15219" fmla="*/ 8272522 w 11243827"/>
              <a:gd name="connsiteY96-15220" fmla="*/ 5587226 h 5641173"/>
              <a:gd name="connsiteX97-15221" fmla="*/ 8253857 w 11243827"/>
              <a:gd name="connsiteY97-15222" fmla="*/ 5592043 h 5641173"/>
              <a:gd name="connsiteX98-15223" fmla="*/ 8244212 w 11243827"/>
              <a:gd name="connsiteY98-15224" fmla="*/ 5593439 h 5641173"/>
              <a:gd name="connsiteX99-15225" fmla="*/ 8241488 w 11243827"/>
              <a:gd name="connsiteY99-15226" fmla="*/ 5596085 h 5641173"/>
              <a:gd name="connsiteX100-15227" fmla="*/ 8227256 w 11243827"/>
              <a:gd name="connsiteY100-15228" fmla="*/ 5597005 h 5641173"/>
              <a:gd name="connsiteX101-15229" fmla="*/ 8225619 w 11243827"/>
              <a:gd name="connsiteY101-15230" fmla="*/ 5596262 h 5641173"/>
              <a:gd name="connsiteX102-15231" fmla="*/ 8213882 w 11243827"/>
              <a:gd name="connsiteY102-15232" fmla="*/ 5600179 h 5641173"/>
              <a:gd name="connsiteX103-15233" fmla="*/ 8204045 w 11243827"/>
              <a:gd name="connsiteY103-15234" fmla="*/ 5607275 h 5641173"/>
              <a:gd name="connsiteX104-15235" fmla="*/ 8082989 w 11243827"/>
              <a:gd name="connsiteY104-15236" fmla="*/ 5603160 h 5641173"/>
              <a:gd name="connsiteX105-15237" fmla="*/ 7976942 w 11243827"/>
              <a:gd name="connsiteY105-15238" fmla="*/ 5598455 h 5641173"/>
              <a:gd name="connsiteX106-15239" fmla="*/ 7950121 w 11243827"/>
              <a:gd name="connsiteY106-15240" fmla="*/ 5590893 h 5641173"/>
              <a:gd name="connsiteX107-15241" fmla="*/ 7727691 w 11243827"/>
              <a:gd name="connsiteY107-15242" fmla="*/ 5621064 h 5641173"/>
              <a:gd name="connsiteX108-15243" fmla="*/ 7685998 w 11243827"/>
              <a:gd name="connsiteY108-15244" fmla="*/ 5615564 h 5641173"/>
              <a:gd name="connsiteX109-15245" fmla="*/ 7649302 w 11243827"/>
              <a:gd name="connsiteY109-15246" fmla="*/ 5626541 h 5641173"/>
              <a:gd name="connsiteX110-15247" fmla="*/ 7634083 w 11243827"/>
              <a:gd name="connsiteY110-15248" fmla="*/ 5620862 h 5641173"/>
              <a:gd name="connsiteX111-15249" fmla="*/ 7631455 w 11243827"/>
              <a:gd name="connsiteY111-15250" fmla="*/ 5619708 h 5641173"/>
              <a:gd name="connsiteX112-15251" fmla="*/ 7620952 w 11243827"/>
              <a:gd name="connsiteY112-15252" fmla="*/ 5618872 h 5641173"/>
              <a:gd name="connsiteX113-15253" fmla="*/ 7617992 w 11243827"/>
              <a:gd name="connsiteY113-15254" fmla="*/ 5613914 h 5641173"/>
              <a:gd name="connsiteX114-15255" fmla="*/ 7602182 w 11243827"/>
              <a:gd name="connsiteY114-15256" fmla="*/ 5609271 h 5641173"/>
              <a:gd name="connsiteX115-15257" fmla="*/ 7582847 w 11243827"/>
              <a:gd name="connsiteY115-15258" fmla="*/ 5609047 h 5641173"/>
              <a:gd name="connsiteX116-15259" fmla="*/ 7514158 w 11243827"/>
              <a:gd name="connsiteY116-15260" fmla="*/ 5607737 h 5641173"/>
              <a:gd name="connsiteX117-15261" fmla="*/ 7502955 w 11243827"/>
              <a:gd name="connsiteY117-15262" fmla="*/ 5610415 h 5641173"/>
              <a:gd name="connsiteX118-15263" fmla="*/ 7466391 w 11243827"/>
              <a:gd name="connsiteY118-15264" fmla="*/ 5605949 h 5641173"/>
              <a:gd name="connsiteX119-15265" fmla="*/ 7433806 w 11243827"/>
              <a:gd name="connsiteY119-15266" fmla="*/ 5604945 h 5641173"/>
              <a:gd name="connsiteX120-15267" fmla="*/ 7412693 w 11243827"/>
              <a:gd name="connsiteY120-15268" fmla="*/ 5607075 h 5641173"/>
              <a:gd name="connsiteX121-15269" fmla="*/ 7407159 w 11243827"/>
              <a:gd name="connsiteY121-15270" fmla="*/ 5605310 h 5641173"/>
              <a:gd name="connsiteX122-15271" fmla="*/ 7385900 w 11243827"/>
              <a:gd name="connsiteY122-15272" fmla="*/ 5604171 h 5641173"/>
              <a:gd name="connsiteX123-15273" fmla="*/ 7375071 w 11243827"/>
              <a:gd name="connsiteY123-15274" fmla="*/ 5606788 h 5641173"/>
              <a:gd name="connsiteX124-15275" fmla="*/ 7364382 w 11243827"/>
              <a:gd name="connsiteY124-15276" fmla="*/ 5600762 h 5641173"/>
              <a:gd name="connsiteX125-15277" fmla="*/ 7361770 w 11243827"/>
              <a:gd name="connsiteY125-15278" fmla="*/ 5596347 h 5641173"/>
              <a:gd name="connsiteX126-15279" fmla="*/ 7346641 w 11243827"/>
              <a:gd name="connsiteY126-15280" fmla="*/ 5598329 h 5641173"/>
              <a:gd name="connsiteX127-15281" fmla="*/ 7334238 w 11243827"/>
              <a:gd name="connsiteY127-15282" fmla="*/ 5594014 h 5641173"/>
              <a:gd name="connsiteX128-15283" fmla="*/ 7323426 w 11243827"/>
              <a:gd name="connsiteY128-15284" fmla="*/ 5596835 h 5641173"/>
              <a:gd name="connsiteX129-15285" fmla="*/ 7318938 w 11243827"/>
              <a:gd name="connsiteY129-15286" fmla="*/ 5596200 h 5641173"/>
              <a:gd name="connsiteX130-15287" fmla="*/ 7307784 w 11243827"/>
              <a:gd name="connsiteY130-15288" fmla="*/ 5594065 h 5641173"/>
              <a:gd name="connsiteX131-15289" fmla="*/ 7288540 w 11243827"/>
              <a:gd name="connsiteY131-15290" fmla="*/ 5589320 h 5641173"/>
              <a:gd name="connsiteX132-15291" fmla="*/ 7282537 w 11243827"/>
              <a:gd name="connsiteY132-15292" fmla="*/ 5588660 h 5641173"/>
              <a:gd name="connsiteX133-15293" fmla="*/ 7269466 w 11243827"/>
              <a:gd name="connsiteY133-15294" fmla="*/ 5581404 h 5641173"/>
              <a:gd name="connsiteX134-15295" fmla="*/ 7244165 w 11243827"/>
              <a:gd name="connsiteY134-15296" fmla="*/ 5575200 h 5641173"/>
              <a:gd name="connsiteX135-15297" fmla="*/ 7199619 w 11243827"/>
              <a:gd name="connsiteY135-15298" fmla="*/ 5553550 h 5641173"/>
              <a:gd name="connsiteX136-15299" fmla="*/ 7173434 w 11243827"/>
              <a:gd name="connsiteY136-15300" fmla="*/ 5543219 h 5641173"/>
              <a:gd name="connsiteX137-15301" fmla="*/ 7155718 w 11243827"/>
              <a:gd name="connsiteY137-15302" fmla="*/ 5533697 h 5641173"/>
              <a:gd name="connsiteX138-15303" fmla="*/ 7103430 w 11243827"/>
              <a:gd name="connsiteY138-15304" fmla="*/ 5520249 h 5641173"/>
              <a:gd name="connsiteX139-15305" fmla="*/ 7013746 w 11243827"/>
              <a:gd name="connsiteY139-15306" fmla="*/ 5502470 h 5641173"/>
              <a:gd name="connsiteX140-15307" fmla="*/ 6995379 w 11243827"/>
              <a:gd name="connsiteY140-15308" fmla="*/ 5497693 h 5641173"/>
              <a:gd name="connsiteX141-15309" fmla="*/ 6982475 w 11243827"/>
              <a:gd name="connsiteY141-15310" fmla="*/ 5489641 h 5641173"/>
              <a:gd name="connsiteX142-15311" fmla="*/ 6981994 w 11243827"/>
              <a:gd name="connsiteY142-15312" fmla="*/ 5484335 h 5641173"/>
              <a:gd name="connsiteX143-15313" fmla="*/ 6972355 w 11243827"/>
              <a:gd name="connsiteY143-15314" fmla="*/ 5481074 h 5641173"/>
              <a:gd name="connsiteX144-15315" fmla="*/ 6970394 w 11243827"/>
              <a:gd name="connsiteY144-15316" fmla="*/ 5479383 h 5641173"/>
              <a:gd name="connsiteX145-15317" fmla="*/ 6958543 w 11243827"/>
              <a:gd name="connsiteY145-15318" fmla="*/ 5470507 h 5641173"/>
              <a:gd name="connsiteX146-15319" fmla="*/ 6918276 w 11243827"/>
              <a:gd name="connsiteY146-15320" fmla="*/ 5472034 h 5641173"/>
              <a:gd name="connsiteX147-15321" fmla="*/ 6881046 w 11243827"/>
              <a:gd name="connsiteY147-15322" fmla="*/ 5457070 h 5641173"/>
              <a:gd name="connsiteX148-15323" fmla="*/ 6752164 w 11243827"/>
              <a:gd name="connsiteY148-15324" fmla="*/ 5425021 h 5641173"/>
              <a:gd name="connsiteX149-15325" fmla="*/ 6724964 w 11243827"/>
              <a:gd name="connsiteY149-15326" fmla="*/ 5414071 h 5641173"/>
              <a:gd name="connsiteX150-15327" fmla="*/ 6683286 w 11243827"/>
              <a:gd name="connsiteY150-15328" fmla="*/ 5405383 h 5641173"/>
              <a:gd name="connsiteX151-15329" fmla="*/ 6644277 w 11243827"/>
              <a:gd name="connsiteY151-15330" fmla="*/ 5429684 h 5641173"/>
              <a:gd name="connsiteX152-15331" fmla="*/ 6532914 w 11243827"/>
              <a:gd name="connsiteY152-15332" fmla="*/ 5431205 h 5641173"/>
              <a:gd name="connsiteX153-15333" fmla="*/ 6307459 w 11243827"/>
              <a:gd name="connsiteY153-15334" fmla="*/ 5467087 h 5641173"/>
              <a:gd name="connsiteX154-15335" fmla="*/ 6196243 w 11243827"/>
              <a:gd name="connsiteY154-15336" fmla="*/ 5515042 h 5641173"/>
              <a:gd name="connsiteX155-15337" fmla="*/ 6099124 w 11243827"/>
              <a:gd name="connsiteY155-15338" fmla="*/ 5516848 h 5641173"/>
              <a:gd name="connsiteX156-15339" fmla="*/ 6016077 w 11243827"/>
              <a:gd name="connsiteY156-15340" fmla="*/ 5528642 h 5641173"/>
              <a:gd name="connsiteX157-15341" fmla="*/ 6004389 w 11243827"/>
              <a:gd name="connsiteY157-15342" fmla="*/ 5531206 h 5641173"/>
              <a:gd name="connsiteX158-15343" fmla="*/ 5933945 w 11243827"/>
              <a:gd name="connsiteY158-15344" fmla="*/ 5538840 h 5641173"/>
              <a:gd name="connsiteX159-15345" fmla="*/ 5883936 w 11243827"/>
              <a:gd name="connsiteY159-15346" fmla="*/ 5553807 h 5641173"/>
              <a:gd name="connsiteX160-15347" fmla="*/ 5798331 w 11243827"/>
              <a:gd name="connsiteY160-15348" fmla="*/ 5564248 h 5641173"/>
              <a:gd name="connsiteX161-15349" fmla="*/ 5712738 w 11243827"/>
              <a:gd name="connsiteY161-15350" fmla="*/ 5573120 h 5641173"/>
              <a:gd name="connsiteX162-15351" fmla="*/ 5681342 w 11243827"/>
              <a:gd name="connsiteY162-15352" fmla="*/ 5575621 h 5641173"/>
              <a:gd name="connsiteX163-15353" fmla="*/ 5627167 w 11243827"/>
              <a:gd name="connsiteY163-15354" fmla="*/ 5583215 h 5641173"/>
              <a:gd name="connsiteX164-15355" fmla="*/ 5591414 w 11243827"/>
              <a:gd name="connsiteY164-15356" fmla="*/ 5587695 h 5641173"/>
              <a:gd name="connsiteX165-15357" fmla="*/ 5583028 w 11243827"/>
              <a:gd name="connsiteY165-15358" fmla="*/ 5580877 h 5641173"/>
              <a:gd name="connsiteX166-15359" fmla="*/ 5549426 w 11243827"/>
              <a:gd name="connsiteY166-15360" fmla="*/ 5582858 h 5641173"/>
              <a:gd name="connsiteX167-15361" fmla="*/ 5519999 w 11243827"/>
              <a:gd name="connsiteY167-15362" fmla="*/ 5592246 h 5641173"/>
              <a:gd name="connsiteX168-15363" fmla="*/ 5480028 w 11243827"/>
              <a:gd name="connsiteY168-15364" fmla="*/ 5597282 h 5641173"/>
              <a:gd name="connsiteX169-15365" fmla="*/ 5456175 w 11243827"/>
              <a:gd name="connsiteY169-15366" fmla="*/ 5600371 h 5641173"/>
              <a:gd name="connsiteX170-15367" fmla="*/ 5388463 w 11243827"/>
              <a:gd name="connsiteY170-15368" fmla="*/ 5602638 h 5641173"/>
              <a:gd name="connsiteX171-15369" fmla="*/ 5265898 w 11243827"/>
              <a:gd name="connsiteY171-15370" fmla="*/ 5591830 h 5641173"/>
              <a:gd name="connsiteX172-15371" fmla="*/ 5231231 w 11243827"/>
              <a:gd name="connsiteY172-15372" fmla="*/ 5592790 h 5641173"/>
              <a:gd name="connsiteX173-15373" fmla="*/ 5226996 w 11243827"/>
              <a:gd name="connsiteY173-15374" fmla="*/ 5595040 h 5641173"/>
              <a:gd name="connsiteX174-15375" fmla="*/ 5175988 w 11243827"/>
              <a:gd name="connsiteY174-15376" fmla="*/ 5588131 h 5641173"/>
              <a:gd name="connsiteX175-15377" fmla="*/ 5107470 w 11243827"/>
              <a:gd name="connsiteY175-15378" fmla="*/ 5594771 h 5641173"/>
              <a:gd name="connsiteX176-15379" fmla="*/ 5027868 w 11243827"/>
              <a:gd name="connsiteY176-15380" fmla="*/ 5605624 h 5641173"/>
              <a:gd name="connsiteX177-15381" fmla="*/ 5007324 w 11243827"/>
              <a:gd name="connsiteY177-15382" fmla="*/ 5609209 h 5641173"/>
              <a:gd name="connsiteX178-15383" fmla="*/ 4952559 w 11243827"/>
              <a:gd name="connsiteY178-15384" fmla="*/ 5611402 h 5641173"/>
              <a:gd name="connsiteX179-15385" fmla="*/ 4826081 w 11243827"/>
              <a:gd name="connsiteY179-15386" fmla="*/ 5616191 h 5641173"/>
              <a:gd name="connsiteX180-15387" fmla="*/ 4823501 w 11243827"/>
              <a:gd name="connsiteY180-15388" fmla="*/ 5619174 h 5641173"/>
              <a:gd name="connsiteX181-15389" fmla="*/ 4813093 w 11243827"/>
              <a:gd name="connsiteY181-15390" fmla="*/ 5620026 h 5641173"/>
              <a:gd name="connsiteX182-15391" fmla="*/ 4810563 w 11243827"/>
              <a:gd name="connsiteY182-15392" fmla="*/ 5620787 h 5641173"/>
              <a:gd name="connsiteX183-15393" fmla="*/ 4795818 w 11243827"/>
              <a:gd name="connsiteY183-15394" fmla="*/ 5624618 h 5641173"/>
              <a:gd name="connsiteX184-15395" fmla="*/ 4758404 w 11243827"/>
              <a:gd name="connsiteY184-15396" fmla="*/ 5619510 h 5641173"/>
              <a:gd name="connsiteX185-15397" fmla="*/ 4717254 w 11243827"/>
              <a:gd name="connsiteY185-15398" fmla="*/ 5624155 h 5641173"/>
              <a:gd name="connsiteX186-15399" fmla="*/ 4591958 w 11243827"/>
              <a:gd name="connsiteY186-15400" fmla="*/ 5624710 h 5641173"/>
              <a:gd name="connsiteX187-15401" fmla="*/ 4476215 w 11243827"/>
              <a:gd name="connsiteY187-15402" fmla="*/ 5628210 h 5641173"/>
              <a:gd name="connsiteX188-15403" fmla="*/ 4425193 w 11243827"/>
              <a:gd name="connsiteY188-15404" fmla="*/ 5627414 h 5641173"/>
              <a:gd name="connsiteX189-15405" fmla="*/ 4383866 w 11243827"/>
              <a:gd name="connsiteY189-15406" fmla="*/ 5626546 h 5641173"/>
              <a:gd name="connsiteX190-15407" fmla="*/ 4385596 w 11243827"/>
              <a:gd name="connsiteY190-15408" fmla="*/ 5634646 h 5641173"/>
              <a:gd name="connsiteX191-15409" fmla="*/ 4360864 w 11243827"/>
              <a:gd name="connsiteY191-15410" fmla="*/ 5641173 h 5641173"/>
              <a:gd name="connsiteX192-15411" fmla="*/ 4328321 w 11243827"/>
              <a:gd name="connsiteY192-15412" fmla="*/ 5626332 h 5641173"/>
              <a:gd name="connsiteX193-15413" fmla="*/ 4309842 w 11243827"/>
              <a:gd name="connsiteY193-15414" fmla="*/ 5626471 h 5641173"/>
              <a:gd name="connsiteX194-15415" fmla="*/ 4277424 w 11243827"/>
              <a:gd name="connsiteY194-15416" fmla="*/ 5631598 h 5641173"/>
              <a:gd name="connsiteX195-15417" fmla="*/ 4266627 w 11243827"/>
              <a:gd name="connsiteY195-15418" fmla="*/ 5633969 h 5641173"/>
              <a:gd name="connsiteX196-15419" fmla="*/ 4185525 w 11243827"/>
              <a:gd name="connsiteY196-15420" fmla="*/ 5617508 h 5641173"/>
              <a:gd name="connsiteX197-15421" fmla="*/ 4177617 w 11243827"/>
              <a:gd name="connsiteY197-15422" fmla="*/ 5610903 h 5641173"/>
              <a:gd name="connsiteX198-15423" fmla="*/ 4136948 w 11243827"/>
              <a:gd name="connsiteY198-15424" fmla="*/ 5608031 h 5641173"/>
              <a:gd name="connsiteX199-15425" fmla="*/ 4132323 w 11243827"/>
              <a:gd name="connsiteY199-15426" fmla="*/ 5609784 h 5641173"/>
              <a:gd name="connsiteX200-15427" fmla="*/ 4098620 w 11243827"/>
              <a:gd name="connsiteY200-15428" fmla="*/ 5599672 h 5641173"/>
              <a:gd name="connsiteX201-15429" fmla="*/ 3963475 w 11243827"/>
              <a:gd name="connsiteY201-15430" fmla="*/ 5581841 h 5641173"/>
              <a:gd name="connsiteX202-15431" fmla="*/ 3703613 w 11243827"/>
              <a:gd name="connsiteY202-15432" fmla="*/ 5572482 h 5641173"/>
              <a:gd name="connsiteX203-15433" fmla="*/ 3432987 w 11243827"/>
              <a:gd name="connsiteY203-15434" fmla="*/ 5545768 h 5641173"/>
              <a:gd name="connsiteX204-15435" fmla="*/ 3176381 w 11243827"/>
              <a:gd name="connsiteY204-15436" fmla="*/ 5556110 h 5641173"/>
              <a:gd name="connsiteX205-15437" fmla="*/ 2710156 w 11243827"/>
              <a:gd name="connsiteY205-15438" fmla="*/ 5527517 h 5641173"/>
              <a:gd name="connsiteX206-15439" fmla="*/ 2550206 w 11243827"/>
              <a:gd name="connsiteY206-15440" fmla="*/ 5524958 h 5641173"/>
              <a:gd name="connsiteX207-15441" fmla="*/ 2443041 w 11243827"/>
              <a:gd name="connsiteY207-15442" fmla="*/ 5523990 h 5641173"/>
              <a:gd name="connsiteX208-15443" fmla="*/ 2435613 w 11243827"/>
              <a:gd name="connsiteY208-15444" fmla="*/ 5526704 h 5641173"/>
              <a:gd name="connsiteX209-15445" fmla="*/ 2405682 w 11243827"/>
              <a:gd name="connsiteY209-15446" fmla="*/ 5528307 h 5641173"/>
              <a:gd name="connsiteX210-15447" fmla="*/ 2397487 w 11243827"/>
              <a:gd name="connsiteY210-15448" fmla="*/ 5540337 h 5641173"/>
              <a:gd name="connsiteX211-15449" fmla="*/ 2297454 w 11243827"/>
              <a:gd name="connsiteY211-15450" fmla="*/ 5550765 h 5641173"/>
              <a:gd name="connsiteX212-15451" fmla="*/ 2056700 w 11243827"/>
              <a:gd name="connsiteY212-15452" fmla="*/ 5555489 h 5641173"/>
              <a:gd name="connsiteX213-15453" fmla="*/ 1878530 w 11243827"/>
              <a:gd name="connsiteY213-15454" fmla="*/ 5535330 h 5641173"/>
              <a:gd name="connsiteX214-15455" fmla="*/ 1859292 w 11243827"/>
              <a:gd name="connsiteY214-15456" fmla="*/ 5535461 h 5641173"/>
              <a:gd name="connsiteX215-15457" fmla="*/ 1835626 w 11243827"/>
              <a:gd name="connsiteY215-15458" fmla="*/ 5533793 h 5641173"/>
              <a:gd name="connsiteX216-15459" fmla="*/ 1798939 w 11243827"/>
              <a:gd name="connsiteY216-15460" fmla="*/ 5540285 h 5641173"/>
              <a:gd name="connsiteX217-15461" fmla="*/ 1779046 w 11243827"/>
              <a:gd name="connsiteY217-15462" fmla="*/ 5549949 h 5641173"/>
              <a:gd name="connsiteX218-15463" fmla="*/ 1772421 w 11243827"/>
              <a:gd name="connsiteY218-15464" fmla="*/ 5549018 h 5641173"/>
              <a:gd name="connsiteX219-15465" fmla="*/ 1772052 w 11243827"/>
              <a:gd name="connsiteY219-15466" fmla="*/ 5545689 h 5641173"/>
              <a:gd name="connsiteX220-15467" fmla="*/ 1711543 w 11243827"/>
              <a:gd name="connsiteY220-15468" fmla="*/ 5534558 h 5641173"/>
              <a:gd name="connsiteX221-15469" fmla="*/ 1631462 w 11243827"/>
              <a:gd name="connsiteY221-15470" fmla="*/ 5491807 h 5641173"/>
              <a:gd name="connsiteX222-15471" fmla="*/ 1538763 w 11243827"/>
              <a:gd name="connsiteY222-15472" fmla="*/ 5482781 h 5641173"/>
              <a:gd name="connsiteX223-15473" fmla="*/ 1501533 w 11243827"/>
              <a:gd name="connsiteY223-15474" fmla="*/ 5467817 h 5641173"/>
              <a:gd name="connsiteX224-15475" fmla="*/ 1461266 w 11243827"/>
              <a:gd name="connsiteY224-15476" fmla="*/ 5469343 h 5641173"/>
              <a:gd name="connsiteX225-15477" fmla="*/ 1449415 w 11243827"/>
              <a:gd name="connsiteY225-15478" fmla="*/ 5460467 h 5641173"/>
              <a:gd name="connsiteX226-15479" fmla="*/ 1447454 w 11243827"/>
              <a:gd name="connsiteY226-15480" fmla="*/ 5458776 h 5641173"/>
              <a:gd name="connsiteX227-15481" fmla="*/ 1437814 w 11243827"/>
              <a:gd name="connsiteY227-15482" fmla="*/ 5455515 h 5641173"/>
              <a:gd name="connsiteX228-15483" fmla="*/ 1437334 w 11243827"/>
              <a:gd name="connsiteY228-15484" fmla="*/ 5450209 h 5641173"/>
              <a:gd name="connsiteX229-15485" fmla="*/ 1424429 w 11243827"/>
              <a:gd name="connsiteY229-15486" fmla="*/ 5442157 h 5641173"/>
              <a:gd name="connsiteX230-15487" fmla="*/ 1406063 w 11243827"/>
              <a:gd name="connsiteY230-15488" fmla="*/ 5437380 h 5641173"/>
              <a:gd name="connsiteX231-15489" fmla="*/ 1316379 w 11243827"/>
              <a:gd name="connsiteY231-15490" fmla="*/ 5419601 h 5641173"/>
              <a:gd name="connsiteX232-15491" fmla="*/ 1264090 w 11243827"/>
              <a:gd name="connsiteY232-15492" fmla="*/ 5406153 h 5641173"/>
              <a:gd name="connsiteX233-15493" fmla="*/ 1246374 w 11243827"/>
              <a:gd name="connsiteY233-15494" fmla="*/ 5396631 h 5641173"/>
              <a:gd name="connsiteX234-15495" fmla="*/ 1220190 w 11243827"/>
              <a:gd name="connsiteY234-15496" fmla="*/ 5386301 h 5641173"/>
              <a:gd name="connsiteX235-15497" fmla="*/ 1175643 w 11243827"/>
              <a:gd name="connsiteY235-15498" fmla="*/ 5364651 h 5641173"/>
              <a:gd name="connsiteX236-15499" fmla="*/ 1150342 w 11243827"/>
              <a:gd name="connsiteY236-15500" fmla="*/ 5358447 h 5641173"/>
              <a:gd name="connsiteX237-15501" fmla="*/ 1137272 w 11243827"/>
              <a:gd name="connsiteY237-15502" fmla="*/ 5351191 h 5641173"/>
              <a:gd name="connsiteX238-15503" fmla="*/ 1131268 w 11243827"/>
              <a:gd name="connsiteY238-15504" fmla="*/ 5350530 h 5641173"/>
              <a:gd name="connsiteX239-15505" fmla="*/ 1112024 w 11243827"/>
              <a:gd name="connsiteY239-15506" fmla="*/ 5345786 h 5641173"/>
              <a:gd name="connsiteX240-15507" fmla="*/ 1100870 w 11243827"/>
              <a:gd name="connsiteY240-15508" fmla="*/ 5343651 h 5641173"/>
              <a:gd name="connsiteX241-15509" fmla="*/ 1096383 w 11243827"/>
              <a:gd name="connsiteY241-15510" fmla="*/ 5343015 h 5641173"/>
              <a:gd name="connsiteX242-15511" fmla="*/ 1085571 w 11243827"/>
              <a:gd name="connsiteY242-15512" fmla="*/ 5345836 h 5641173"/>
              <a:gd name="connsiteX243-15513" fmla="*/ 1073168 w 11243827"/>
              <a:gd name="connsiteY243-15514" fmla="*/ 5341521 h 5641173"/>
              <a:gd name="connsiteX244-15515" fmla="*/ 1058039 w 11243827"/>
              <a:gd name="connsiteY244-15516" fmla="*/ 5343504 h 5641173"/>
              <a:gd name="connsiteX245-15517" fmla="*/ 1055426 w 11243827"/>
              <a:gd name="connsiteY245-15518" fmla="*/ 5339088 h 5641173"/>
              <a:gd name="connsiteX246-15519" fmla="*/ 1044738 w 11243827"/>
              <a:gd name="connsiteY246-15520" fmla="*/ 5333063 h 5641173"/>
              <a:gd name="connsiteX247-15521" fmla="*/ 1033909 w 11243827"/>
              <a:gd name="connsiteY247-15522" fmla="*/ 5335680 h 5641173"/>
              <a:gd name="connsiteX248-15523" fmla="*/ 1012649 w 11243827"/>
              <a:gd name="connsiteY248-15524" fmla="*/ 5334541 h 5641173"/>
              <a:gd name="connsiteX249-15525" fmla="*/ 1007115 w 11243827"/>
              <a:gd name="connsiteY249-15526" fmla="*/ 5332775 h 5641173"/>
              <a:gd name="connsiteX250-15527" fmla="*/ 986002 w 11243827"/>
              <a:gd name="connsiteY250-15528" fmla="*/ 5334906 h 5641173"/>
              <a:gd name="connsiteX251-15529" fmla="*/ 953418 w 11243827"/>
              <a:gd name="connsiteY251-15530" fmla="*/ 5333901 h 5641173"/>
              <a:gd name="connsiteX252-15531" fmla="*/ 916854 w 11243827"/>
              <a:gd name="connsiteY252-15532" fmla="*/ 5329435 h 5641173"/>
              <a:gd name="connsiteX253-15533" fmla="*/ 905651 w 11243827"/>
              <a:gd name="connsiteY253-15534" fmla="*/ 5332114 h 5641173"/>
              <a:gd name="connsiteX254-15535" fmla="*/ 836961 w 11243827"/>
              <a:gd name="connsiteY254-15536" fmla="*/ 5330803 h 5641173"/>
              <a:gd name="connsiteX255-15537" fmla="*/ 817627 w 11243827"/>
              <a:gd name="connsiteY255-15538" fmla="*/ 5330580 h 5641173"/>
              <a:gd name="connsiteX256-15539" fmla="*/ 801817 w 11243827"/>
              <a:gd name="connsiteY256-15540" fmla="*/ 5325937 h 5641173"/>
              <a:gd name="connsiteX257-15541" fmla="*/ 798857 w 11243827"/>
              <a:gd name="connsiteY257-15542" fmla="*/ 5320979 h 5641173"/>
              <a:gd name="connsiteX258-15543" fmla="*/ 788354 w 11243827"/>
              <a:gd name="connsiteY258-15544" fmla="*/ 5320143 h 5641173"/>
              <a:gd name="connsiteX259-15545" fmla="*/ 785726 w 11243827"/>
              <a:gd name="connsiteY259-15546" fmla="*/ 5318989 h 5641173"/>
              <a:gd name="connsiteX260-15547" fmla="*/ 770507 w 11243827"/>
              <a:gd name="connsiteY260-15548" fmla="*/ 5313309 h 5641173"/>
              <a:gd name="connsiteX261-15549" fmla="*/ 733810 w 11243827"/>
              <a:gd name="connsiteY261-15550" fmla="*/ 5324286 h 5641173"/>
              <a:gd name="connsiteX262-15551" fmla="*/ 692117 w 11243827"/>
              <a:gd name="connsiteY262-15552" fmla="*/ 5318786 h 5641173"/>
              <a:gd name="connsiteX263-15553" fmla="*/ 574943 w 11243827"/>
              <a:gd name="connsiteY263-15554" fmla="*/ 5327578 h 5641173"/>
              <a:gd name="connsiteX264-15555" fmla="*/ 441302 w 11243827"/>
              <a:gd name="connsiteY264-15556" fmla="*/ 5307062 h 5641173"/>
              <a:gd name="connsiteX265-15557" fmla="*/ 336819 w 11243827"/>
              <a:gd name="connsiteY265-15558" fmla="*/ 5336690 h 5641173"/>
              <a:gd name="connsiteX266-15559" fmla="*/ 215763 w 11243827"/>
              <a:gd name="connsiteY266-15560" fmla="*/ 5332575 h 5641173"/>
              <a:gd name="connsiteX267-15561" fmla="*/ 270932 w 11243827"/>
              <a:gd name="connsiteY267-15562" fmla="*/ 5345451 h 5641173"/>
              <a:gd name="connsiteX268-15563" fmla="*/ 194189 w 11243827"/>
              <a:gd name="connsiteY268-15564" fmla="*/ 5343588 h 5641173"/>
              <a:gd name="connsiteX269-15565" fmla="*/ 192552 w 11243827"/>
              <a:gd name="connsiteY269-15566" fmla="*/ 5342845 h 5641173"/>
              <a:gd name="connsiteX270-15567" fmla="*/ 178320 w 11243827"/>
              <a:gd name="connsiteY270-15568" fmla="*/ 5343766 h 5641173"/>
              <a:gd name="connsiteX271-15569" fmla="*/ 175596 w 11243827"/>
              <a:gd name="connsiteY271-15570" fmla="*/ 5346411 h 5641173"/>
              <a:gd name="connsiteX272-15571" fmla="*/ 165951 w 11243827"/>
              <a:gd name="connsiteY272-15572" fmla="*/ 5347808 h 5641173"/>
              <a:gd name="connsiteX273-15573" fmla="*/ 147287 w 11243827"/>
              <a:gd name="connsiteY273-15574" fmla="*/ 5352625 h 5641173"/>
              <a:gd name="connsiteX274-15575" fmla="*/ 143484 w 11243827"/>
              <a:gd name="connsiteY274-15576" fmla="*/ 5351591 h 5641173"/>
              <a:gd name="connsiteX275-15577" fmla="*/ 114847 w 11243827"/>
              <a:gd name="connsiteY275-15578" fmla="*/ 5355844 h 5641173"/>
              <a:gd name="connsiteX276-15579" fmla="*/ 114306 w 11243827"/>
              <a:gd name="connsiteY276-15580" fmla="*/ 5354983 h 5641173"/>
              <a:gd name="connsiteX277-15581" fmla="*/ 105588 w 11243827"/>
              <a:gd name="connsiteY277-15582" fmla="*/ 5352169 h 5641173"/>
              <a:gd name="connsiteX278-15583" fmla="*/ 89264 w 11243827"/>
              <a:gd name="connsiteY278-15584" fmla="*/ 5348886 h 5641173"/>
              <a:gd name="connsiteX279-15585" fmla="*/ 49794 w 11243827"/>
              <a:gd name="connsiteY279-15586" fmla="*/ 5329950 h 5641173"/>
              <a:gd name="connsiteX280-15587" fmla="*/ 19924 w 11243827"/>
              <a:gd name="connsiteY280-15588" fmla="*/ 5334282 h 5641173"/>
              <a:gd name="connsiteX281-15589" fmla="*/ 13819 w 11243827"/>
              <a:gd name="connsiteY281-15590" fmla="*/ 5334653 h 5641173"/>
              <a:gd name="connsiteX282-15591" fmla="*/ 13657 w 11243827"/>
              <a:gd name="connsiteY282-15592" fmla="*/ 5334455 h 5641173"/>
              <a:gd name="connsiteX283-15593" fmla="*/ 7139 w 11243827"/>
              <a:gd name="connsiteY283-15594" fmla="*/ 5334438 h 5641173"/>
              <a:gd name="connsiteX284-15595" fmla="*/ 2684 w 11243827"/>
              <a:gd name="connsiteY284-15596" fmla="*/ 5335333 h 5641173"/>
              <a:gd name="connsiteX285-15597" fmla="*/ 0 w 11243827"/>
              <a:gd name="connsiteY285-15598" fmla="*/ 5335496 h 5641173"/>
              <a:gd name="connsiteX286-15599" fmla="*/ 0 w 11243827"/>
              <a:gd name="connsiteY286-15600" fmla="*/ 10592 h 5641173"/>
              <a:gd name="connsiteX287-15601" fmla="*/ 11243827 w 11243827"/>
              <a:gd name="connsiteY287-15602" fmla="*/ 0 h 5641173"/>
              <a:gd name="connsiteX0-15603" fmla="*/ 11243827 w 11243827"/>
              <a:gd name="connsiteY0-15604" fmla="*/ 0 h 5641173"/>
              <a:gd name="connsiteX1-15605" fmla="*/ 11243827 w 11243827"/>
              <a:gd name="connsiteY1-15606" fmla="*/ 1470035 h 5641173"/>
              <a:gd name="connsiteX2-15607" fmla="*/ 11243827 w 11243827"/>
              <a:gd name="connsiteY2-15608" fmla="*/ 5001571 h 5641173"/>
              <a:gd name="connsiteX3-15609" fmla="*/ 11243827 w 11243827"/>
              <a:gd name="connsiteY3-15610" fmla="*/ 5209610 h 5641173"/>
              <a:gd name="connsiteX4-15611" fmla="*/ 11240675 w 11243827"/>
              <a:gd name="connsiteY4-15612" fmla="*/ 5210442 h 5641173"/>
              <a:gd name="connsiteX5-15613" fmla="*/ 11179959 w 11243827"/>
              <a:gd name="connsiteY5-15614" fmla="*/ 5221199 h 5641173"/>
              <a:gd name="connsiteX6-15615" fmla="*/ 11105493 w 11243827"/>
              <a:gd name="connsiteY6-15616" fmla="*/ 5259905 h 5641173"/>
              <a:gd name="connsiteX7-15617" fmla="*/ 11078640 w 11243827"/>
              <a:gd name="connsiteY7-15618" fmla="*/ 5263531 h 5641173"/>
              <a:gd name="connsiteX8-15619" fmla="*/ 11079616 w 11243827"/>
              <a:gd name="connsiteY8-15620" fmla="*/ 5270380 h 5641173"/>
              <a:gd name="connsiteX9-15621" fmla="*/ 11069641 w 11243827"/>
              <a:gd name="connsiteY9-15622" fmla="*/ 5270884 h 5641173"/>
              <a:gd name="connsiteX10-15623" fmla="*/ 11047377 w 11243827"/>
              <a:gd name="connsiteY10-15624" fmla="*/ 5271051 h 5641173"/>
              <a:gd name="connsiteX11-15625" fmla="*/ 10980705 w 11243827"/>
              <a:gd name="connsiteY11-15626" fmla="*/ 5272951 h 5641173"/>
              <a:gd name="connsiteX12-15627" fmla="*/ 10962514 w 11243827"/>
              <a:gd name="connsiteY12-15628" fmla="*/ 5286084 h 5641173"/>
              <a:gd name="connsiteX13-15629" fmla="*/ 10945307 w 11243827"/>
              <a:gd name="connsiteY13-15630" fmla="*/ 5286290 h 5641173"/>
              <a:gd name="connsiteX14-15631" fmla="*/ 10845516 w 11243827"/>
              <a:gd name="connsiteY14-15632" fmla="*/ 5303894 h 5641173"/>
              <a:gd name="connsiteX15-15633" fmla="*/ 10831795 w 11243827"/>
              <a:gd name="connsiteY15-15634" fmla="*/ 5305210 h 5641173"/>
              <a:gd name="connsiteX16-15635" fmla="*/ 10824365 w 11243827"/>
              <a:gd name="connsiteY16-15636" fmla="*/ 5311111 h 5641173"/>
              <a:gd name="connsiteX17-15637" fmla="*/ 10797756 w 11243827"/>
              <a:gd name="connsiteY17-15638" fmla="*/ 5312285 h 5641173"/>
              <a:gd name="connsiteX18-15639" fmla="*/ 10796525 w 11243827"/>
              <a:gd name="connsiteY18-15640" fmla="*/ 5315645 h 5641173"/>
              <a:gd name="connsiteX19-15641" fmla="*/ 10709063 w 11243827"/>
              <a:gd name="connsiteY19-15642" fmla="*/ 5344492 h 5641173"/>
              <a:gd name="connsiteX20-15643" fmla="*/ 10694078 w 11243827"/>
              <a:gd name="connsiteY20-15644" fmla="*/ 5349258 h 5641173"/>
              <a:gd name="connsiteX21-15645" fmla="*/ 10681131 w 11243827"/>
              <a:gd name="connsiteY21-15646" fmla="*/ 5347812 h 5641173"/>
              <a:gd name="connsiteX22-15647" fmla="*/ 10609448 w 11243827"/>
              <a:gd name="connsiteY22-15648" fmla="*/ 5351931 h 5641173"/>
              <a:gd name="connsiteX23-15649" fmla="*/ 10592397 w 11243827"/>
              <a:gd name="connsiteY23-15650" fmla="*/ 5349402 h 5641173"/>
              <a:gd name="connsiteX24-15651" fmla="*/ 10585227 w 11243827"/>
              <a:gd name="connsiteY24-15652" fmla="*/ 5344063 h 5641173"/>
              <a:gd name="connsiteX25-15653" fmla="*/ 10557472 w 11243827"/>
              <a:gd name="connsiteY25-15654" fmla="*/ 5354151 h 5641173"/>
              <a:gd name="connsiteX26-15655" fmla="*/ 10514646 w 11243827"/>
              <a:gd name="connsiteY26-15656" fmla="*/ 5361064 h 5641173"/>
              <a:gd name="connsiteX27-15657" fmla="*/ 10494292 w 11243827"/>
              <a:gd name="connsiteY27-15658" fmla="*/ 5366054 h 5641173"/>
              <a:gd name="connsiteX28-15659" fmla="*/ 10477869 w 11243827"/>
              <a:gd name="connsiteY28-15660" fmla="*/ 5363025 h 5641173"/>
              <a:gd name="connsiteX29-15661" fmla="*/ 10384411 w 11243827"/>
              <a:gd name="connsiteY29-15662" fmla="*/ 5362257 h 5641173"/>
              <a:gd name="connsiteX30-15663" fmla="*/ 10362921 w 11243827"/>
              <a:gd name="connsiteY30-15664" fmla="*/ 5357444 h 5641173"/>
              <a:gd name="connsiteX31-15665" fmla="*/ 10352736 w 11243827"/>
              <a:gd name="connsiteY31-15666" fmla="*/ 5347851 h 5641173"/>
              <a:gd name="connsiteX32-15667" fmla="*/ 10344754 w 11243827"/>
              <a:gd name="connsiteY32-15668" fmla="*/ 5351272 h 5641173"/>
              <a:gd name="connsiteX33-15669" fmla="*/ 10288226 w 11243827"/>
              <a:gd name="connsiteY33-15670" fmla="*/ 5351613 h 5641173"/>
              <a:gd name="connsiteX34-15671" fmla="*/ 10251350 w 11243827"/>
              <a:gd name="connsiteY34-15672" fmla="*/ 5352711 h 5641173"/>
              <a:gd name="connsiteX35-15673" fmla="*/ 10249108 w 11243827"/>
              <a:gd name="connsiteY35-15674" fmla="*/ 5365881 h 5641173"/>
              <a:gd name="connsiteX36-15675" fmla="*/ 10216272 w 11243827"/>
              <a:gd name="connsiteY36-15676" fmla="*/ 5370573 h 5641173"/>
              <a:gd name="connsiteX37-15677" fmla="*/ 10181278 w 11243827"/>
              <a:gd name="connsiteY37-15678" fmla="*/ 5362119 h 5641173"/>
              <a:gd name="connsiteX38-15679" fmla="*/ 10140033 w 11243827"/>
              <a:gd name="connsiteY38-15680" fmla="*/ 5363304 h 5641173"/>
              <a:gd name="connsiteX39-15681" fmla="*/ 10115353 w 11243827"/>
              <a:gd name="connsiteY39-15682" fmla="*/ 5363869 h 5641173"/>
              <a:gd name="connsiteX40-15683" fmla="*/ 10050578 w 11243827"/>
              <a:gd name="connsiteY40-15684" fmla="*/ 5376153 h 5641173"/>
              <a:gd name="connsiteX41-15685" fmla="*/ 9945478 w 11243827"/>
              <a:gd name="connsiteY41-15686" fmla="*/ 5422859 h 5641173"/>
              <a:gd name="connsiteX42-15687" fmla="*/ 9912481 w 11243827"/>
              <a:gd name="connsiteY42-15688" fmla="*/ 5429477 h 5641173"/>
              <a:gd name="connsiteX43-15689" fmla="*/ 9906713 w 11243827"/>
              <a:gd name="connsiteY43-15690" fmla="*/ 5426784 h 5641173"/>
              <a:gd name="connsiteX44-15691" fmla="*/ 9742436 w 11243827"/>
              <a:gd name="connsiteY44-15692" fmla="*/ 5454834 h 5641173"/>
              <a:gd name="connsiteX45-15693" fmla="*/ 9713044 w 11243827"/>
              <a:gd name="connsiteY45-15694" fmla="*/ 5456476 h 5641173"/>
              <a:gd name="connsiteX46-15695" fmla="*/ 9691033 w 11243827"/>
              <a:gd name="connsiteY46-15696" fmla="*/ 5455451 h 5641173"/>
              <a:gd name="connsiteX47-15697" fmla="*/ 9638355 w 11243827"/>
              <a:gd name="connsiteY47-15698" fmla="*/ 5464794 h 5641173"/>
              <a:gd name="connsiteX48-15699" fmla="*/ 9552434 w 11243827"/>
              <a:gd name="connsiteY48-15700" fmla="*/ 5485280 h 5641173"/>
              <a:gd name="connsiteX49-15701" fmla="*/ 9533883 w 11243827"/>
              <a:gd name="connsiteY49-15702" fmla="*/ 5488516 h 5641173"/>
              <a:gd name="connsiteX50-15703" fmla="*/ 9516916 w 11243827"/>
              <a:gd name="connsiteY50-15704" fmla="*/ 5486828 h 5641173"/>
              <a:gd name="connsiteX51-15705" fmla="*/ 9512093 w 11243827"/>
              <a:gd name="connsiteY51-15706" fmla="*/ 5482541 h 5641173"/>
              <a:gd name="connsiteX52-15707" fmla="*/ 9501725 w 11243827"/>
              <a:gd name="connsiteY52-15708" fmla="*/ 5483603 h 5641173"/>
              <a:gd name="connsiteX53-15709" fmla="*/ 9498754 w 11243827"/>
              <a:gd name="connsiteY53-15710" fmla="*/ 5482951 h 5641173"/>
              <a:gd name="connsiteX54-15711" fmla="*/ 9481932 w 11243827"/>
              <a:gd name="connsiteY54-15712" fmla="*/ 5480151 h 5641173"/>
              <a:gd name="connsiteX55-15713" fmla="*/ 9451321 w 11243827"/>
              <a:gd name="connsiteY55-15714" fmla="*/ 5497375 h 5641173"/>
              <a:gd name="connsiteX56-15715" fmla="*/ 9409298 w 11243827"/>
              <a:gd name="connsiteY56-15716" fmla="*/ 5499478 h 5641173"/>
              <a:gd name="connsiteX57-15717" fmla="*/ 9303056 w 11243827"/>
              <a:gd name="connsiteY57-15718" fmla="*/ 5519093 h 5641173"/>
              <a:gd name="connsiteX58-15719" fmla="*/ 9229078 w 11243827"/>
              <a:gd name="connsiteY58-15720" fmla="*/ 5524154 h 5641173"/>
              <a:gd name="connsiteX59-15721" fmla="*/ 9165105 w 11243827"/>
              <a:gd name="connsiteY59-15722" fmla="*/ 5532892 h 5641173"/>
              <a:gd name="connsiteX60-15723" fmla="*/ 9077301 w 11243827"/>
              <a:gd name="connsiteY60-15724" fmla="*/ 5580356 h 5641173"/>
              <a:gd name="connsiteX61-15725" fmla="*/ 8960065 w 11243827"/>
              <a:gd name="connsiteY61-15726" fmla="*/ 5597982 h 5641173"/>
              <a:gd name="connsiteX62-15727" fmla="*/ 8953536 w 11243827"/>
              <a:gd name="connsiteY62-15728" fmla="*/ 5606638 h 5641173"/>
              <a:gd name="connsiteX63-15729" fmla="*/ 8943907 w 11243827"/>
              <a:gd name="connsiteY63-15730" fmla="*/ 5612541 h 5641173"/>
              <a:gd name="connsiteX64-15731" fmla="*/ 8942046 w 11243827"/>
              <a:gd name="connsiteY64-15732" fmla="*/ 5612112 h 5641173"/>
              <a:gd name="connsiteX65-15733" fmla="*/ 8928824 w 11243827"/>
              <a:gd name="connsiteY65-15734" fmla="*/ 5615549 h 5641173"/>
              <a:gd name="connsiteX66-15735" fmla="*/ 8927294 w 11243827"/>
              <a:gd name="connsiteY66-15736" fmla="*/ 5618607 h 5641173"/>
              <a:gd name="connsiteX67-15737" fmla="*/ 8918651 w 11243827"/>
              <a:gd name="connsiteY67-15738" fmla="*/ 5621688 h 5641173"/>
              <a:gd name="connsiteX68-15739" fmla="*/ 8902772 w 11243827"/>
              <a:gd name="connsiteY68-15740" fmla="*/ 5629703 h 5641173"/>
              <a:gd name="connsiteX69-15741" fmla="*/ 8898724 w 11243827"/>
              <a:gd name="connsiteY69-15742" fmla="*/ 5629379 h 5641173"/>
              <a:gd name="connsiteX70-15743" fmla="*/ 8873099 w 11243827"/>
              <a:gd name="connsiteY70-15744" fmla="*/ 5638628 h 5641173"/>
              <a:gd name="connsiteX71-15745" fmla="*/ 8872234 w 11243827"/>
              <a:gd name="connsiteY71-15746" fmla="*/ 5637889 h 5641173"/>
              <a:gd name="connsiteX72-15747" fmla="*/ 8862777 w 11243827"/>
              <a:gd name="connsiteY72-15748" fmla="*/ 5636711 h 5641173"/>
              <a:gd name="connsiteX73-15749" fmla="*/ 8845869 w 11243827"/>
              <a:gd name="connsiteY73-15750" fmla="*/ 5636436 h 5641173"/>
              <a:gd name="connsiteX74-15751" fmla="*/ 8800548 w 11243827"/>
              <a:gd name="connsiteY74-15752" fmla="*/ 5625084 h 5641173"/>
              <a:gd name="connsiteX75-15753" fmla="*/ 8773774 w 11243827"/>
              <a:gd name="connsiteY75-15754" fmla="*/ 5634630 h 5641173"/>
              <a:gd name="connsiteX76-15755" fmla="*/ 8698255 w 11243827"/>
              <a:gd name="connsiteY76-15756" fmla="*/ 5636083 h 5641173"/>
              <a:gd name="connsiteX77-15757" fmla="*/ 8619167 w 11243827"/>
              <a:gd name="connsiteY77-15758" fmla="*/ 5619130 h 5641173"/>
              <a:gd name="connsiteX78-15759" fmla="*/ 8539822 w 11243827"/>
              <a:gd name="connsiteY78-15760" fmla="*/ 5616905 h 5641173"/>
              <a:gd name="connsiteX79-15761" fmla="*/ 8511094 w 11243827"/>
              <a:gd name="connsiteY79-15762" fmla="*/ 5617360 h 5641173"/>
              <a:gd name="connsiteX80-15763" fmla="*/ 8459886 w 11243827"/>
              <a:gd name="connsiteY80-15764" fmla="*/ 5612612 h 5641173"/>
              <a:gd name="connsiteX81-15765" fmla="*/ 8436432 w 11243827"/>
              <a:gd name="connsiteY81-15766" fmla="*/ 5606990 h 5641173"/>
              <a:gd name="connsiteX82-15767" fmla="*/ 8435403 w 11243827"/>
              <a:gd name="connsiteY82-15768" fmla="*/ 5607336 h 5641173"/>
              <a:gd name="connsiteX83-15769" fmla="*/ 8433307 w 11243827"/>
              <a:gd name="connsiteY83-15770" fmla="*/ 5604917 h 5641173"/>
              <a:gd name="connsiteX84-15771" fmla="*/ 8428968 w 11243827"/>
              <a:gd name="connsiteY84-15772" fmla="*/ 5603796 h 5641173"/>
              <a:gd name="connsiteX85-15773" fmla="*/ 8417124 w 11243827"/>
              <a:gd name="connsiteY85-15774" fmla="*/ 5604518 h 5641173"/>
              <a:gd name="connsiteX86-15775" fmla="*/ 8412669 w 11243827"/>
              <a:gd name="connsiteY86-15776" fmla="*/ 5605413 h 5641173"/>
              <a:gd name="connsiteX87-15777" fmla="*/ 8406152 w 11243827"/>
              <a:gd name="connsiteY87-15778" fmla="*/ 5605396 h 5641173"/>
              <a:gd name="connsiteX88-15779" fmla="*/ 8405989 w 11243827"/>
              <a:gd name="connsiteY88-15780" fmla="*/ 5605197 h 5641173"/>
              <a:gd name="connsiteX89-15781" fmla="*/ 8399884 w 11243827"/>
              <a:gd name="connsiteY89-15782" fmla="*/ 5605568 h 5641173"/>
              <a:gd name="connsiteX90-15783" fmla="*/ 8370014 w 11243827"/>
              <a:gd name="connsiteY90-15784" fmla="*/ 5609900 h 5641173"/>
              <a:gd name="connsiteX91-15785" fmla="*/ 8330544 w 11243827"/>
              <a:gd name="connsiteY91-15786" fmla="*/ 5590964 h 5641173"/>
              <a:gd name="connsiteX92-15787" fmla="*/ 8314221 w 11243827"/>
              <a:gd name="connsiteY92-15788" fmla="*/ 5587682 h 5641173"/>
              <a:gd name="connsiteX93-15789" fmla="*/ 8305502 w 11243827"/>
              <a:gd name="connsiteY93-15790" fmla="*/ 5584868 h 5641173"/>
              <a:gd name="connsiteX94-15791" fmla="*/ 8304962 w 11243827"/>
              <a:gd name="connsiteY94-15792" fmla="*/ 5584007 h 5641173"/>
              <a:gd name="connsiteX95-15793" fmla="*/ 8276324 w 11243827"/>
              <a:gd name="connsiteY95-15794" fmla="*/ 5588260 h 5641173"/>
              <a:gd name="connsiteX96-15795" fmla="*/ 8272522 w 11243827"/>
              <a:gd name="connsiteY96-15796" fmla="*/ 5587226 h 5641173"/>
              <a:gd name="connsiteX97-15797" fmla="*/ 8253857 w 11243827"/>
              <a:gd name="connsiteY97-15798" fmla="*/ 5592043 h 5641173"/>
              <a:gd name="connsiteX98-15799" fmla="*/ 8244212 w 11243827"/>
              <a:gd name="connsiteY98-15800" fmla="*/ 5593439 h 5641173"/>
              <a:gd name="connsiteX99-15801" fmla="*/ 8241488 w 11243827"/>
              <a:gd name="connsiteY99-15802" fmla="*/ 5596085 h 5641173"/>
              <a:gd name="connsiteX100-15803" fmla="*/ 8227256 w 11243827"/>
              <a:gd name="connsiteY100-15804" fmla="*/ 5597005 h 5641173"/>
              <a:gd name="connsiteX101-15805" fmla="*/ 8225619 w 11243827"/>
              <a:gd name="connsiteY101-15806" fmla="*/ 5596262 h 5641173"/>
              <a:gd name="connsiteX102-15807" fmla="*/ 8213882 w 11243827"/>
              <a:gd name="connsiteY102-15808" fmla="*/ 5600179 h 5641173"/>
              <a:gd name="connsiteX103-15809" fmla="*/ 8204045 w 11243827"/>
              <a:gd name="connsiteY103-15810" fmla="*/ 5607275 h 5641173"/>
              <a:gd name="connsiteX104-15811" fmla="*/ 8082989 w 11243827"/>
              <a:gd name="connsiteY104-15812" fmla="*/ 5603160 h 5641173"/>
              <a:gd name="connsiteX105-15813" fmla="*/ 7976942 w 11243827"/>
              <a:gd name="connsiteY105-15814" fmla="*/ 5598455 h 5641173"/>
              <a:gd name="connsiteX106-15815" fmla="*/ 7950121 w 11243827"/>
              <a:gd name="connsiteY106-15816" fmla="*/ 5590893 h 5641173"/>
              <a:gd name="connsiteX107-15817" fmla="*/ 7727691 w 11243827"/>
              <a:gd name="connsiteY107-15818" fmla="*/ 5621064 h 5641173"/>
              <a:gd name="connsiteX108-15819" fmla="*/ 7685998 w 11243827"/>
              <a:gd name="connsiteY108-15820" fmla="*/ 5615564 h 5641173"/>
              <a:gd name="connsiteX109-15821" fmla="*/ 7649302 w 11243827"/>
              <a:gd name="connsiteY109-15822" fmla="*/ 5626541 h 5641173"/>
              <a:gd name="connsiteX110-15823" fmla="*/ 7634083 w 11243827"/>
              <a:gd name="connsiteY110-15824" fmla="*/ 5620862 h 5641173"/>
              <a:gd name="connsiteX111-15825" fmla="*/ 7631455 w 11243827"/>
              <a:gd name="connsiteY111-15826" fmla="*/ 5619708 h 5641173"/>
              <a:gd name="connsiteX112-15827" fmla="*/ 7620952 w 11243827"/>
              <a:gd name="connsiteY112-15828" fmla="*/ 5618872 h 5641173"/>
              <a:gd name="connsiteX113-15829" fmla="*/ 7617992 w 11243827"/>
              <a:gd name="connsiteY113-15830" fmla="*/ 5613914 h 5641173"/>
              <a:gd name="connsiteX114-15831" fmla="*/ 7602182 w 11243827"/>
              <a:gd name="connsiteY114-15832" fmla="*/ 5609271 h 5641173"/>
              <a:gd name="connsiteX115-15833" fmla="*/ 7582847 w 11243827"/>
              <a:gd name="connsiteY115-15834" fmla="*/ 5609047 h 5641173"/>
              <a:gd name="connsiteX116-15835" fmla="*/ 7514158 w 11243827"/>
              <a:gd name="connsiteY116-15836" fmla="*/ 5607737 h 5641173"/>
              <a:gd name="connsiteX117-15837" fmla="*/ 7502955 w 11243827"/>
              <a:gd name="connsiteY117-15838" fmla="*/ 5610415 h 5641173"/>
              <a:gd name="connsiteX118-15839" fmla="*/ 7466391 w 11243827"/>
              <a:gd name="connsiteY118-15840" fmla="*/ 5605949 h 5641173"/>
              <a:gd name="connsiteX119-15841" fmla="*/ 7433806 w 11243827"/>
              <a:gd name="connsiteY119-15842" fmla="*/ 5604945 h 5641173"/>
              <a:gd name="connsiteX120-15843" fmla="*/ 7412693 w 11243827"/>
              <a:gd name="connsiteY120-15844" fmla="*/ 5607075 h 5641173"/>
              <a:gd name="connsiteX121-15845" fmla="*/ 7407159 w 11243827"/>
              <a:gd name="connsiteY121-15846" fmla="*/ 5605310 h 5641173"/>
              <a:gd name="connsiteX122-15847" fmla="*/ 7385900 w 11243827"/>
              <a:gd name="connsiteY122-15848" fmla="*/ 5604171 h 5641173"/>
              <a:gd name="connsiteX123-15849" fmla="*/ 7375071 w 11243827"/>
              <a:gd name="connsiteY123-15850" fmla="*/ 5606788 h 5641173"/>
              <a:gd name="connsiteX124-15851" fmla="*/ 7364382 w 11243827"/>
              <a:gd name="connsiteY124-15852" fmla="*/ 5600762 h 5641173"/>
              <a:gd name="connsiteX125-15853" fmla="*/ 7361770 w 11243827"/>
              <a:gd name="connsiteY125-15854" fmla="*/ 5596347 h 5641173"/>
              <a:gd name="connsiteX126-15855" fmla="*/ 7346641 w 11243827"/>
              <a:gd name="connsiteY126-15856" fmla="*/ 5598329 h 5641173"/>
              <a:gd name="connsiteX127-15857" fmla="*/ 7334238 w 11243827"/>
              <a:gd name="connsiteY127-15858" fmla="*/ 5594014 h 5641173"/>
              <a:gd name="connsiteX128-15859" fmla="*/ 7323426 w 11243827"/>
              <a:gd name="connsiteY128-15860" fmla="*/ 5596835 h 5641173"/>
              <a:gd name="connsiteX129-15861" fmla="*/ 7318938 w 11243827"/>
              <a:gd name="connsiteY129-15862" fmla="*/ 5596200 h 5641173"/>
              <a:gd name="connsiteX130-15863" fmla="*/ 7307784 w 11243827"/>
              <a:gd name="connsiteY130-15864" fmla="*/ 5594065 h 5641173"/>
              <a:gd name="connsiteX131-15865" fmla="*/ 7288540 w 11243827"/>
              <a:gd name="connsiteY131-15866" fmla="*/ 5589320 h 5641173"/>
              <a:gd name="connsiteX132-15867" fmla="*/ 7282537 w 11243827"/>
              <a:gd name="connsiteY132-15868" fmla="*/ 5588660 h 5641173"/>
              <a:gd name="connsiteX133-15869" fmla="*/ 7269466 w 11243827"/>
              <a:gd name="connsiteY133-15870" fmla="*/ 5581404 h 5641173"/>
              <a:gd name="connsiteX134-15871" fmla="*/ 7244165 w 11243827"/>
              <a:gd name="connsiteY134-15872" fmla="*/ 5575200 h 5641173"/>
              <a:gd name="connsiteX135-15873" fmla="*/ 7199619 w 11243827"/>
              <a:gd name="connsiteY135-15874" fmla="*/ 5553550 h 5641173"/>
              <a:gd name="connsiteX136-15875" fmla="*/ 7173434 w 11243827"/>
              <a:gd name="connsiteY136-15876" fmla="*/ 5543219 h 5641173"/>
              <a:gd name="connsiteX137-15877" fmla="*/ 7155718 w 11243827"/>
              <a:gd name="connsiteY137-15878" fmla="*/ 5533697 h 5641173"/>
              <a:gd name="connsiteX138-15879" fmla="*/ 7103430 w 11243827"/>
              <a:gd name="connsiteY138-15880" fmla="*/ 5520249 h 5641173"/>
              <a:gd name="connsiteX139-15881" fmla="*/ 7013746 w 11243827"/>
              <a:gd name="connsiteY139-15882" fmla="*/ 5502470 h 5641173"/>
              <a:gd name="connsiteX140-15883" fmla="*/ 6995379 w 11243827"/>
              <a:gd name="connsiteY140-15884" fmla="*/ 5497693 h 5641173"/>
              <a:gd name="connsiteX141-15885" fmla="*/ 6982475 w 11243827"/>
              <a:gd name="connsiteY141-15886" fmla="*/ 5489641 h 5641173"/>
              <a:gd name="connsiteX142-15887" fmla="*/ 6981994 w 11243827"/>
              <a:gd name="connsiteY142-15888" fmla="*/ 5484335 h 5641173"/>
              <a:gd name="connsiteX143-15889" fmla="*/ 6972355 w 11243827"/>
              <a:gd name="connsiteY143-15890" fmla="*/ 5481074 h 5641173"/>
              <a:gd name="connsiteX144-15891" fmla="*/ 6970394 w 11243827"/>
              <a:gd name="connsiteY144-15892" fmla="*/ 5479383 h 5641173"/>
              <a:gd name="connsiteX145-15893" fmla="*/ 6958543 w 11243827"/>
              <a:gd name="connsiteY145-15894" fmla="*/ 5470507 h 5641173"/>
              <a:gd name="connsiteX146-15895" fmla="*/ 6918276 w 11243827"/>
              <a:gd name="connsiteY146-15896" fmla="*/ 5472034 h 5641173"/>
              <a:gd name="connsiteX147-15897" fmla="*/ 6881046 w 11243827"/>
              <a:gd name="connsiteY147-15898" fmla="*/ 5457070 h 5641173"/>
              <a:gd name="connsiteX148-15899" fmla="*/ 6752164 w 11243827"/>
              <a:gd name="connsiteY148-15900" fmla="*/ 5425021 h 5641173"/>
              <a:gd name="connsiteX149-15901" fmla="*/ 6724964 w 11243827"/>
              <a:gd name="connsiteY149-15902" fmla="*/ 5414071 h 5641173"/>
              <a:gd name="connsiteX150-15903" fmla="*/ 6683286 w 11243827"/>
              <a:gd name="connsiteY150-15904" fmla="*/ 5405383 h 5641173"/>
              <a:gd name="connsiteX151-15905" fmla="*/ 6644277 w 11243827"/>
              <a:gd name="connsiteY151-15906" fmla="*/ 5429684 h 5641173"/>
              <a:gd name="connsiteX152-15907" fmla="*/ 6532914 w 11243827"/>
              <a:gd name="connsiteY152-15908" fmla="*/ 5431205 h 5641173"/>
              <a:gd name="connsiteX153-15909" fmla="*/ 6307459 w 11243827"/>
              <a:gd name="connsiteY153-15910" fmla="*/ 5467087 h 5641173"/>
              <a:gd name="connsiteX154-15911" fmla="*/ 6196243 w 11243827"/>
              <a:gd name="connsiteY154-15912" fmla="*/ 5515042 h 5641173"/>
              <a:gd name="connsiteX155-15913" fmla="*/ 6099124 w 11243827"/>
              <a:gd name="connsiteY155-15914" fmla="*/ 5516848 h 5641173"/>
              <a:gd name="connsiteX156-15915" fmla="*/ 6016077 w 11243827"/>
              <a:gd name="connsiteY156-15916" fmla="*/ 5528642 h 5641173"/>
              <a:gd name="connsiteX157-15917" fmla="*/ 6004389 w 11243827"/>
              <a:gd name="connsiteY157-15918" fmla="*/ 5531206 h 5641173"/>
              <a:gd name="connsiteX158-15919" fmla="*/ 5933945 w 11243827"/>
              <a:gd name="connsiteY158-15920" fmla="*/ 5538840 h 5641173"/>
              <a:gd name="connsiteX159-15921" fmla="*/ 5883936 w 11243827"/>
              <a:gd name="connsiteY159-15922" fmla="*/ 5553807 h 5641173"/>
              <a:gd name="connsiteX160-15923" fmla="*/ 5798331 w 11243827"/>
              <a:gd name="connsiteY160-15924" fmla="*/ 5564248 h 5641173"/>
              <a:gd name="connsiteX161-15925" fmla="*/ 5712738 w 11243827"/>
              <a:gd name="connsiteY161-15926" fmla="*/ 5573120 h 5641173"/>
              <a:gd name="connsiteX162-15927" fmla="*/ 5681342 w 11243827"/>
              <a:gd name="connsiteY162-15928" fmla="*/ 5575621 h 5641173"/>
              <a:gd name="connsiteX163-15929" fmla="*/ 5627167 w 11243827"/>
              <a:gd name="connsiteY163-15930" fmla="*/ 5583215 h 5641173"/>
              <a:gd name="connsiteX164-15931" fmla="*/ 5591414 w 11243827"/>
              <a:gd name="connsiteY164-15932" fmla="*/ 5587695 h 5641173"/>
              <a:gd name="connsiteX165-15933" fmla="*/ 5583028 w 11243827"/>
              <a:gd name="connsiteY165-15934" fmla="*/ 5580877 h 5641173"/>
              <a:gd name="connsiteX166-15935" fmla="*/ 5549426 w 11243827"/>
              <a:gd name="connsiteY166-15936" fmla="*/ 5582858 h 5641173"/>
              <a:gd name="connsiteX167-15937" fmla="*/ 5519999 w 11243827"/>
              <a:gd name="connsiteY167-15938" fmla="*/ 5592246 h 5641173"/>
              <a:gd name="connsiteX168-15939" fmla="*/ 5480028 w 11243827"/>
              <a:gd name="connsiteY168-15940" fmla="*/ 5597282 h 5641173"/>
              <a:gd name="connsiteX169-15941" fmla="*/ 5456175 w 11243827"/>
              <a:gd name="connsiteY169-15942" fmla="*/ 5600371 h 5641173"/>
              <a:gd name="connsiteX170-15943" fmla="*/ 5388463 w 11243827"/>
              <a:gd name="connsiteY170-15944" fmla="*/ 5602638 h 5641173"/>
              <a:gd name="connsiteX171-15945" fmla="*/ 5265898 w 11243827"/>
              <a:gd name="connsiteY171-15946" fmla="*/ 5591830 h 5641173"/>
              <a:gd name="connsiteX172-15947" fmla="*/ 5231231 w 11243827"/>
              <a:gd name="connsiteY172-15948" fmla="*/ 5592790 h 5641173"/>
              <a:gd name="connsiteX173-15949" fmla="*/ 5226996 w 11243827"/>
              <a:gd name="connsiteY173-15950" fmla="*/ 5595040 h 5641173"/>
              <a:gd name="connsiteX174-15951" fmla="*/ 5175988 w 11243827"/>
              <a:gd name="connsiteY174-15952" fmla="*/ 5588131 h 5641173"/>
              <a:gd name="connsiteX175-15953" fmla="*/ 5107470 w 11243827"/>
              <a:gd name="connsiteY175-15954" fmla="*/ 5594771 h 5641173"/>
              <a:gd name="connsiteX176-15955" fmla="*/ 5027868 w 11243827"/>
              <a:gd name="connsiteY176-15956" fmla="*/ 5605624 h 5641173"/>
              <a:gd name="connsiteX177-15957" fmla="*/ 5007324 w 11243827"/>
              <a:gd name="connsiteY177-15958" fmla="*/ 5609209 h 5641173"/>
              <a:gd name="connsiteX178-15959" fmla="*/ 4952559 w 11243827"/>
              <a:gd name="connsiteY178-15960" fmla="*/ 5611402 h 5641173"/>
              <a:gd name="connsiteX179-15961" fmla="*/ 4826081 w 11243827"/>
              <a:gd name="connsiteY179-15962" fmla="*/ 5616191 h 5641173"/>
              <a:gd name="connsiteX180-15963" fmla="*/ 4823501 w 11243827"/>
              <a:gd name="connsiteY180-15964" fmla="*/ 5619174 h 5641173"/>
              <a:gd name="connsiteX181-15965" fmla="*/ 4813093 w 11243827"/>
              <a:gd name="connsiteY181-15966" fmla="*/ 5620026 h 5641173"/>
              <a:gd name="connsiteX182-15967" fmla="*/ 4810563 w 11243827"/>
              <a:gd name="connsiteY182-15968" fmla="*/ 5620787 h 5641173"/>
              <a:gd name="connsiteX183-15969" fmla="*/ 4795818 w 11243827"/>
              <a:gd name="connsiteY183-15970" fmla="*/ 5624618 h 5641173"/>
              <a:gd name="connsiteX184-15971" fmla="*/ 4758404 w 11243827"/>
              <a:gd name="connsiteY184-15972" fmla="*/ 5619510 h 5641173"/>
              <a:gd name="connsiteX185-15973" fmla="*/ 4717254 w 11243827"/>
              <a:gd name="connsiteY185-15974" fmla="*/ 5624155 h 5641173"/>
              <a:gd name="connsiteX186-15975" fmla="*/ 4591958 w 11243827"/>
              <a:gd name="connsiteY186-15976" fmla="*/ 5624710 h 5641173"/>
              <a:gd name="connsiteX187-15977" fmla="*/ 4476215 w 11243827"/>
              <a:gd name="connsiteY187-15978" fmla="*/ 5628210 h 5641173"/>
              <a:gd name="connsiteX188-15979" fmla="*/ 4425193 w 11243827"/>
              <a:gd name="connsiteY188-15980" fmla="*/ 5627414 h 5641173"/>
              <a:gd name="connsiteX189-15981" fmla="*/ 4383866 w 11243827"/>
              <a:gd name="connsiteY189-15982" fmla="*/ 5626546 h 5641173"/>
              <a:gd name="connsiteX190-15983" fmla="*/ 4385596 w 11243827"/>
              <a:gd name="connsiteY190-15984" fmla="*/ 5634646 h 5641173"/>
              <a:gd name="connsiteX191-15985" fmla="*/ 4360864 w 11243827"/>
              <a:gd name="connsiteY191-15986" fmla="*/ 5641173 h 5641173"/>
              <a:gd name="connsiteX192-15987" fmla="*/ 4328321 w 11243827"/>
              <a:gd name="connsiteY192-15988" fmla="*/ 5626332 h 5641173"/>
              <a:gd name="connsiteX193-15989" fmla="*/ 4309842 w 11243827"/>
              <a:gd name="connsiteY193-15990" fmla="*/ 5626471 h 5641173"/>
              <a:gd name="connsiteX194-15991" fmla="*/ 4277424 w 11243827"/>
              <a:gd name="connsiteY194-15992" fmla="*/ 5631598 h 5641173"/>
              <a:gd name="connsiteX195-15993" fmla="*/ 4266627 w 11243827"/>
              <a:gd name="connsiteY195-15994" fmla="*/ 5633969 h 5641173"/>
              <a:gd name="connsiteX196-15995" fmla="*/ 4185525 w 11243827"/>
              <a:gd name="connsiteY196-15996" fmla="*/ 5617508 h 5641173"/>
              <a:gd name="connsiteX197-15997" fmla="*/ 4177617 w 11243827"/>
              <a:gd name="connsiteY197-15998" fmla="*/ 5610903 h 5641173"/>
              <a:gd name="connsiteX198-15999" fmla="*/ 4136948 w 11243827"/>
              <a:gd name="connsiteY198-16000" fmla="*/ 5608031 h 5641173"/>
              <a:gd name="connsiteX199-16001" fmla="*/ 4132323 w 11243827"/>
              <a:gd name="connsiteY199-16002" fmla="*/ 5609784 h 5641173"/>
              <a:gd name="connsiteX200-16003" fmla="*/ 4098620 w 11243827"/>
              <a:gd name="connsiteY200-16004" fmla="*/ 5599672 h 5641173"/>
              <a:gd name="connsiteX201-16005" fmla="*/ 3963475 w 11243827"/>
              <a:gd name="connsiteY201-16006" fmla="*/ 5581841 h 5641173"/>
              <a:gd name="connsiteX202-16007" fmla="*/ 3703613 w 11243827"/>
              <a:gd name="connsiteY202-16008" fmla="*/ 5572482 h 5641173"/>
              <a:gd name="connsiteX203-16009" fmla="*/ 3432987 w 11243827"/>
              <a:gd name="connsiteY203-16010" fmla="*/ 5545768 h 5641173"/>
              <a:gd name="connsiteX204-16011" fmla="*/ 3176381 w 11243827"/>
              <a:gd name="connsiteY204-16012" fmla="*/ 5556110 h 5641173"/>
              <a:gd name="connsiteX205-16013" fmla="*/ 2710156 w 11243827"/>
              <a:gd name="connsiteY205-16014" fmla="*/ 5527517 h 5641173"/>
              <a:gd name="connsiteX206-16015" fmla="*/ 2550206 w 11243827"/>
              <a:gd name="connsiteY206-16016" fmla="*/ 5524958 h 5641173"/>
              <a:gd name="connsiteX207-16017" fmla="*/ 2443041 w 11243827"/>
              <a:gd name="connsiteY207-16018" fmla="*/ 5523990 h 5641173"/>
              <a:gd name="connsiteX208-16019" fmla="*/ 2435613 w 11243827"/>
              <a:gd name="connsiteY208-16020" fmla="*/ 5526704 h 5641173"/>
              <a:gd name="connsiteX209-16021" fmla="*/ 2405682 w 11243827"/>
              <a:gd name="connsiteY209-16022" fmla="*/ 5528307 h 5641173"/>
              <a:gd name="connsiteX210-16023" fmla="*/ 2397487 w 11243827"/>
              <a:gd name="connsiteY210-16024" fmla="*/ 5540337 h 5641173"/>
              <a:gd name="connsiteX211-16025" fmla="*/ 2297454 w 11243827"/>
              <a:gd name="connsiteY211-16026" fmla="*/ 5550765 h 5641173"/>
              <a:gd name="connsiteX212-16027" fmla="*/ 2056700 w 11243827"/>
              <a:gd name="connsiteY212-16028" fmla="*/ 5555489 h 5641173"/>
              <a:gd name="connsiteX213-16029" fmla="*/ 1878530 w 11243827"/>
              <a:gd name="connsiteY213-16030" fmla="*/ 5535330 h 5641173"/>
              <a:gd name="connsiteX214-16031" fmla="*/ 1859292 w 11243827"/>
              <a:gd name="connsiteY214-16032" fmla="*/ 5535461 h 5641173"/>
              <a:gd name="connsiteX215-16033" fmla="*/ 1835626 w 11243827"/>
              <a:gd name="connsiteY215-16034" fmla="*/ 5533793 h 5641173"/>
              <a:gd name="connsiteX216-16035" fmla="*/ 1798939 w 11243827"/>
              <a:gd name="connsiteY216-16036" fmla="*/ 5540285 h 5641173"/>
              <a:gd name="connsiteX217-16037" fmla="*/ 1779046 w 11243827"/>
              <a:gd name="connsiteY217-16038" fmla="*/ 5549949 h 5641173"/>
              <a:gd name="connsiteX218-16039" fmla="*/ 1772421 w 11243827"/>
              <a:gd name="connsiteY218-16040" fmla="*/ 5549018 h 5641173"/>
              <a:gd name="connsiteX219-16041" fmla="*/ 1772052 w 11243827"/>
              <a:gd name="connsiteY219-16042" fmla="*/ 5545689 h 5641173"/>
              <a:gd name="connsiteX220-16043" fmla="*/ 1711543 w 11243827"/>
              <a:gd name="connsiteY220-16044" fmla="*/ 5534558 h 5641173"/>
              <a:gd name="connsiteX221-16045" fmla="*/ 1631462 w 11243827"/>
              <a:gd name="connsiteY221-16046" fmla="*/ 5491807 h 5641173"/>
              <a:gd name="connsiteX222-16047" fmla="*/ 1538763 w 11243827"/>
              <a:gd name="connsiteY222-16048" fmla="*/ 5482781 h 5641173"/>
              <a:gd name="connsiteX223-16049" fmla="*/ 1501533 w 11243827"/>
              <a:gd name="connsiteY223-16050" fmla="*/ 5467817 h 5641173"/>
              <a:gd name="connsiteX224-16051" fmla="*/ 1461266 w 11243827"/>
              <a:gd name="connsiteY224-16052" fmla="*/ 5469343 h 5641173"/>
              <a:gd name="connsiteX225-16053" fmla="*/ 1449415 w 11243827"/>
              <a:gd name="connsiteY225-16054" fmla="*/ 5460467 h 5641173"/>
              <a:gd name="connsiteX226-16055" fmla="*/ 1447454 w 11243827"/>
              <a:gd name="connsiteY226-16056" fmla="*/ 5458776 h 5641173"/>
              <a:gd name="connsiteX227-16057" fmla="*/ 1437814 w 11243827"/>
              <a:gd name="connsiteY227-16058" fmla="*/ 5455515 h 5641173"/>
              <a:gd name="connsiteX228-16059" fmla="*/ 1437334 w 11243827"/>
              <a:gd name="connsiteY228-16060" fmla="*/ 5450209 h 5641173"/>
              <a:gd name="connsiteX229-16061" fmla="*/ 1424429 w 11243827"/>
              <a:gd name="connsiteY229-16062" fmla="*/ 5442157 h 5641173"/>
              <a:gd name="connsiteX230-16063" fmla="*/ 1406063 w 11243827"/>
              <a:gd name="connsiteY230-16064" fmla="*/ 5437380 h 5641173"/>
              <a:gd name="connsiteX231-16065" fmla="*/ 1316379 w 11243827"/>
              <a:gd name="connsiteY231-16066" fmla="*/ 5419601 h 5641173"/>
              <a:gd name="connsiteX232-16067" fmla="*/ 1264090 w 11243827"/>
              <a:gd name="connsiteY232-16068" fmla="*/ 5406153 h 5641173"/>
              <a:gd name="connsiteX233-16069" fmla="*/ 1246374 w 11243827"/>
              <a:gd name="connsiteY233-16070" fmla="*/ 5396631 h 5641173"/>
              <a:gd name="connsiteX234-16071" fmla="*/ 1220190 w 11243827"/>
              <a:gd name="connsiteY234-16072" fmla="*/ 5386301 h 5641173"/>
              <a:gd name="connsiteX235-16073" fmla="*/ 1175643 w 11243827"/>
              <a:gd name="connsiteY235-16074" fmla="*/ 5364651 h 5641173"/>
              <a:gd name="connsiteX236-16075" fmla="*/ 1150342 w 11243827"/>
              <a:gd name="connsiteY236-16076" fmla="*/ 5358447 h 5641173"/>
              <a:gd name="connsiteX237-16077" fmla="*/ 1137272 w 11243827"/>
              <a:gd name="connsiteY237-16078" fmla="*/ 5351191 h 5641173"/>
              <a:gd name="connsiteX238-16079" fmla="*/ 1131268 w 11243827"/>
              <a:gd name="connsiteY238-16080" fmla="*/ 5350530 h 5641173"/>
              <a:gd name="connsiteX239-16081" fmla="*/ 1112024 w 11243827"/>
              <a:gd name="connsiteY239-16082" fmla="*/ 5345786 h 5641173"/>
              <a:gd name="connsiteX240-16083" fmla="*/ 1100870 w 11243827"/>
              <a:gd name="connsiteY240-16084" fmla="*/ 5343651 h 5641173"/>
              <a:gd name="connsiteX241-16085" fmla="*/ 1096383 w 11243827"/>
              <a:gd name="connsiteY241-16086" fmla="*/ 5343015 h 5641173"/>
              <a:gd name="connsiteX242-16087" fmla="*/ 1085571 w 11243827"/>
              <a:gd name="connsiteY242-16088" fmla="*/ 5345836 h 5641173"/>
              <a:gd name="connsiteX243-16089" fmla="*/ 1073168 w 11243827"/>
              <a:gd name="connsiteY243-16090" fmla="*/ 5341521 h 5641173"/>
              <a:gd name="connsiteX244-16091" fmla="*/ 1058039 w 11243827"/>
              <a:gd name="connsiteY244-16092" fmla="*/ 5343504 h 5641173"/>
              <a:gd name="connsiteX245-16093" fmla="*/ 1055426 w 11243827"/>
              <a:gd name="connsiteY245-16094" fmla="*/ 5339088 h 5641173"/>
              <a:gd name="connsiteX246-16095" fmla="*/ 1044738 w 11243827"/>
              <a:gd name="connsiteY246-16096" fmla="*/ 5333063 h 5641173"/>
              <a:gd name="connsiteX247-16097" fmla="*/ 1033909 w 11243827"/>
              <a:gd name="connsiteY247-16098" fmla="*/ 5335680 h 5641173"/>
              <a:gd name="connsiteX248-16099" fmla="*/ 1012649 w 11243827"/>
              <a:gd name="connsiteY248-16100" fmla="*/ 5334541 h 5641173"/>
              <a:gd name="connsiteX249-16101" fmla="*/ 1007115 w 11243827"/>
              <a:gd name="connsiteY249-16102" fmla="*/ 5332775 h 5641173"/>
              <a:gd name="connsiteX250-16103" fmla="*/ 986002 w 11243827"/>
              <a:gd name="connsiteY250-16104" fmla="*/ 5334906 h 5641173"/>
              <a:gd name="connsiteX251-16105" fmla="*/ 953418 w 11243827"/>
              <a:gd name="connsiteY251-16106" fmla="*/ 5333901 h 5641173"/>
              <a:gd name="connsiteX252-16107" fmla="*/ 916854 w 11243827"/>
              <a:gd name="connsiteY252-16108" fmla="*/ 5329435 h 5641173"/>
              <a:gd name="connsiteX253-16109" fmla="*/ 905651 w 11243827"/>
              <a:gd name="connsiteY253-16110" fmla="*/ 5332114 h 5641173"/>
              <a:gd name="connsiteX254-16111" fmla="*/ 836961 w 11243827"/>
              <a:gd name="connsiteY254-16112" fmla="*/ 5330803 h 5641173"/>
              <a:gd name="connsiteX255-16113" fmla="*/ 817627 w 11243827"/>
              <a:gd name="connsiteY255-16114" fmla="*/ 5330580 h 5641173"/>
              <a:gd name="connsiteX256-16115" fmla="*/ 801817 w 11243827"/>
              <a:gd name="connsiteY256-16116" fmla="*/ 5325937 h 5641173"/>
              <a:gd name="connsiteX257-16117" fmla="*/ 798857 w 11243827"/>
              <a:gd name="connsiteY257-16118" fmla="*/ 5320979 h 5641173"/>
              <a:gd name="connsiteX258-16119" fmla="*/ 788354 w 11243827"/>
              <a:gd name="connsiteY258-16120" fmla="*/ 5320143 h 5641173"/>
              <a:gd name="connsiteX259-16121" fmla="*/ 785726 w 11243827"/>
              <a:gd name="connsiteY259-16122" fmla="*/ 5318989 h 5641173"/>
              <a:gd name="connsiteX260-16123" fmla="*/ 770507 w 11243827"/>
              <a:gd name="connsiteY260-16124" fmla="*/ 5313309 h 5641173"/>
              <a:gd name="connsiteX261-16125" fmla="*/ 733810 w 11243827"/>
              <a:gd name="connsiteY261-16126" fmla="*/ 5324286 h 5641173"/>
              <a:gd name="connsiteX262-16127" fmla="*/ 692117 w 11243827"/>
              <a:gd name="connsiteY262-16128" fmla="*/ 5318786 h 5641173"/>
              <a:gd name="connsiteX263-16129" fmla="*/ 574943 w 11243827"/>
              <a:gd name="connsiteY263-16130" fmla="*/ 5327578 h 5641173"/>
              <a:gd name="connsiteX264-16131" fmla="*/ 441302 w 11243827"/>
              <a:gd name="connsiteY264-16132" fmla="*/ 5307062 h 5641173"/>
              <a:gd name="connsiteX265-16133" fmla="*/ 336819 w 11243827"/>
              <a:gd name="connsiteY265-16134" fmla="*/ 5336690 h 5641173"/>
              <a:gd name="connsiteX266-16135" fmla="*/ 270932 w 11243827"/>
              <a:gd name="connsiteY266-16136" fmla="*/ 5345451 h 5641173"/>
              <a:gd name="connsiteX267-16137" fmla="*/ 194189 w 11243827"/>
              <a:gd name="connsiteY267-16138" fmla="*/ 5343588 h 5641173"/>
              <a:gd name="connsiteX268-16139" fmla="*/ 192552 w 11243827"/>
              <a:gd name="connsiteY268-16140" fmla="*/ 5342845 h 5641173"/>
              <a:gd name="connsiteX269-16141" fmla="*/ 178320 w 11243827"/>
              <a:gd name="connsiteY269-16142" fmla="*/ 5343766 h 5641173"/>
              <a:gd name="connsiteX270-16143" fmla="*/ 175596 w 11243827"/>
              <a:gd name="connsiteY270-16144" fmla="*/ 5346411 h 5641173"/>
              <a:gd name="connsiteX271-16145" fmla="*/ 165951 w 11243827"/>
              <a:gd name="connsiteY271-16146" fmla="*/ 5347808 h 5641173"/>
              <a:gd name="connsiteX272-16147" fmla="*/ 147287 w 11243827"/>
              <a:gd name="connsiteY272-16148" fmla="*/ 5352625 h 5641173"/>
              <a:gd name="connsiteX273-16149" fmla="*/ 143484 w 11243827"/>
              <a:gd name="connsiteY273-16150" fmla="*/ 5351591 h 5641173"/>
              <a:gd name="connsiteX274-16151" fmla="*/ 114847 w 11243827"/>
              <a:gd name="connsiteY274-16152" fmla="*/ 5355844 h 5641173"/>
              <a:gd name="connsiteX275-16153" fmla="*/ 114306 w 11243827"/>
              <a:gd name="connsiteY275-16154" fmla="*/ 5354983 h 5641173"/>
              <a:gd name="connsiteX276-16155" fmla="*/ 105588 w 11243827"/>
              <a:gd name="connsiteY276-16156" fmla="*/ 5352169 h 5641173"/>
              <a:gd name="connsiteX277-16157" fmla="*/ 89264 w 11243827"/>
              <a:gd name="connsiteY277-16158" fmla="*/ 5348886 h 5641173"/>
              <a:gd name="connsiteX278-16159" fmla="*/ 49794 w 11243827"/>
              <a:gd name="connsiteY278-16160" fmla="*/ 5329950 h 5641173"/>
              <a:gd name="connsiteX279-16161" fmla="*/ 19924 w 11243827"/>
              <a:gd name="connsiteY279-16162" fmla="*/ 5334282 h 5641173"/>
              <a:gd name="connsiteX280-16163" fmla="*/ 13819 w 11243827"/>
              <a:gd name="connsiteY280-16164" fmla="*/ 5334653 h 5641173"/>
              <a:gd name="connsiteX281-16165" fmla="*/ 13657 w 11243827"/>
              <a:gd name="connsiteY281-16166" fmla="*/ 5334455 h 5641173"/>
              <a:gd name="connsiteX282-16167" fmla="*/ 7139 w 11243827"/>
              <a:gd name="connsiteY282-16168" fmla="*/ 5334438 h 5641173"/>
              <a:gd name="connsiteX283-16169" fmla="*/ 2684 w 11243827"/>
              <a:gd name="connsiteY283-16170" fmla="*/ 5335333 h 5641173"/>
              <a:gd name="connsiteX284-16171" fmla="*/ 0 w 11243827"/>
              <a:gd name="connsiteY284-16172" fmla="*/ 5335496 h 5641173"/>
              <a:gd name="connsiteX285-16173" fmla="*/ 0 w 11243827"/>
              <a:gd name="connsiteY285-16174" fmla="*/ 10592 h 5641173"/>
              <a:gd name="connsiteX286-16175" fmla="*/ 11243827 w 11243827"/>
              <a:gd name="connsiteY286-16176" fmla="*/ 0 h 5641173"/>
              <a:gd name="connsiteX0-16177" fmla="*/ 11243827 w 11243827"/>
              <a:gd name="connsiteY0-16178" fmla="*/ 0 h 5641173"/>
              <a:gd name="connsiteX1-16179" fmla="*/ 11243827 w 11243827"/>
              <a:gd name="connsiteY1-16180" fmla="*/ 1470035 h 5641173"/>
              <a:gd name="connsiteX2-16181" fmla="*/ 11243827 w 11243827"/>
              <a:gd name="connsiteY2-16182" fmla="*/ 5001571 h 5641173"/>
              <a:gd name="connsiteX3-16183" fmla="*/ 11243827 w 11243827"/>
              <a:gd name="connsiteY3-16184" fmla="*/ 5209610 h 5641173"/>
              <a:gd name="connsiteX4-16185" fmla="*/ 11240675 w 11243827"/>
              <a:gd name="connsiteY4-16186" fmla="*/ 5210442 h 5641173"/>
              <a:gd name="connsiteX5-16187" fmla="*/ 11179959 w 11243827"/>
              <a:gd name="connsiteY5-16188" fmla="*/ 5221199 h 5641173"/>
              <a:gd name="connsiteX6-16189" fmla="*/ 11105493 w 11243827"/>
              <a:gd name="connsiteY6-16190" fmla="*/ 5259905 h 5641173"/>
              <a:gd name="connsiteX7-16191" fmla="*/ 11078640 w 11243827"/>
              <a:gd name="connsiteY7-16192" fmla="*/ 5263531 h 5641173"/>
              <a:gd name="connsiteX8-16193" fmla="*/ 11079616 w 11243827"/>
              <a:gd name="connsiteY8-16194" fmla="*/ 5270380 h 5641173"/>
              <a:gd name="connsiteX9-16195" fmla="*/ 11069641 w 11243827"/>
              <a:gd name="connsiteY9-16196" fmla="*/ 5270884 h 5641173"/>
              <a:gd name="connsiteX10-16197" fmla="*/ 11047377 w 11243827"/>
              <a:gd name="connsiteY10-16198" fmla="*/ 5271051 h 5641173"/>
              <a:gd name="connsiteX11-16199" fmla="*/ 10980705 w 11243827"/>
              <a:gd name="connsiteY11-16200" fmla="*/ 5272951 h 5641173"/>
              <a:gd name="connsiteX12-16201" fmla="*/ 10962514 w 11243827"/>
              <a:gd name="connsiteY12-16202" fmla="*/ 5286084 h 5641173"/>
              <a:gd name="connsiteX13-16203" fmla="*/ 10945307 w 11243827"/>
              <a:gd name="connsiteY13-16204" fmla="*/ 5286290 h 5641173"/>
              <a:gd name="connsiteX14-16205" fmla="*/ 10845516 w 11243827"/>
              <a:gd name="connsiteY14-16206" fmla="*/ 5303894 h 5641173"/>
              <a:gd name="connsiteX15-16207" fmla="*/ 10831795 w 11243827"/>
              <a:gd name="connsiteY15-16208" fmla="*/ 5305210 h 5641173"/>
              <a:gd name="connsiteX16-16209" fmla="*/ 10824365 w 11243827"/>
              <a:gd name="connsiteY16-16210" fmla="*/ 5311111 h 5641173"/>
              <a:gd name="connsiteX17-16211" fmla="*/ 10797756 w 11243827"/>
              <a:gd name="connsiteY17-16212" fmla="*/ 5312285 h 5641173"/>
              <a:gd name="connsiteX18-16213" fmla="*/ 10796525 w 11243827"/>
              <a:gd name="connsiteY18-16214" fmla="*/ 5315645 h 5641173"/>
              <a:gd name="connsiteX19-16215" fmla="*/ 10709063 w 11243827"/>
              <a:gd name="connsiteY19-16216" fmla="*/ 5344492 h 5641173"/>
              <a:gd name="connsiteX20-16217" fmla="*/ 10694078 w 11243827"/>
              <a:gd name="connsiteY20-16218" fmla="*/ 5349258 h 5641173"/>
              <a:gd name="connsiteX21-16219" fmla="*/ 10681131 w 11243827"/>
              <a:gd name="connsiteY21-16220" fmla="*/ 5347812 h 5641173"/>
              <a:gd name="connsiteX22-16221" fmla="*/ 10609448 w 11243827"/>
              <a:gd name="connsiteY22-16222" fmla="*/ 5351931 h 5641173"/>
              <a:gd name="connsiteX23-16223" fmla="*/ 10592397 w 11243827"/>
              <a:gd name="connsiteY23-16224" fmla="*/ 5349402 h 5641173"/>
              <a:gd name="connsiteX24-16225" fmla="*/ 10585227 w 11243827"/>
              <a:gd name="connsiteY24-16226" fmla="*/ 5344063 h 5641173"/>
              <a:gd name="connsiteX25-16227" fmla="*/ 10557472 w 11243827"/>
              <a:gd name="connsiteY25-16228" fmla="*/ 5354151 h 5641173"/>
              <a:gd name="connsiteX26-16229" fmla="*/ 10514646 w 11243827"/>
              <a:gd name="connsiteY26-16230" fmla="*/ 5361064 h 5641173"/>
              <a:gd name="connsiteX27-16231" fmla="*/ 10494292 w 11243827"/>
              <a:gd name="connsiteY27-16232" fmla="*/ 5366054 h 5641173"/>
              <a:gd name="connsiteX28-16233" fmla="*/ 10477869 w 11243827"/>
              <a:gd name="connsiteY28-16234" fmla="*/ 5363025 h 5641173"/>
              <a:gd name="connsiteX29-16235" fmla="*/ 10384411 w 11243827"/>
              <a:gd name="connsiteY29-16236" fmla="*/ 5362257 h 5641173"/>
              <a:gd name="connsiteX30-16237" fmla="*/ 10362921 w 11243827"/>
              <a:gd name="connsiteY30-16238" fmla="*/ 5357444 h 5641173"/>
              <a:gd name="connsiteX31-16239" fmla="*/ 10352736 w 11243827"/>
              <a:gd name="connsiteY31-16240" fmla="*/ 5347851 h 5641173"/>
              <a:gd name="connsiteX32-16241" fmla="*/ 10344754 w 11243827"/>
              <a:gd name="connsiteY32-16242" fmla="*/ 5351272 h 5641173"/>
              <a:gd name="connsiteX33-16243" fmla="*/ 10288226 w 11243827"/>
              <a:gd name="connsiteY33-16244" fmla="*/ 5351613 h 5641173"/>
              <a:gd name="connsiteX34-16245" fmla="*/ 10251350 w 11243827"/>
              <a:gd name="connsiteY34-16246" fmla="*/ 5352711 h 5641173"/>
              <a:gd name="connsiteX35-16247" fmla="*/ 10249108 w 11243827"/>
              <a:gd name="connsiteY35-16248" fmla="*/ 5365881 h 5641173"/>
              <a:gd name="connsiteX36-16249" fmla="*/ 10216272 w 11243827"/>
              <a:gd name="connsiteY36-16250" fmla="*/ 5370573 h 5641173"/>
              <a:gd name="connsiteX37-16251" fmla="*/ 10181278 w 11243827"/>
              <a:gd name="connsiteY37-16252" fmla="*/ 5362119 h 5641173"/>
              <a:gd name="connsiteX38-16253" fmla="*/ 10140033 w 11243827"/>
              <a:gd name="connsiteY38-16254" fmla="*/ 5363304 h 5641173"/>
              <a:gd name="connsiteX39-16255" fmla="*/ 10115353 w 11243827"/>
              <a:gd name="connsiteY39-16256" fmla="*/ 5363869 h 5641173"/>
              <a:gd name="connsiteX40-16257" fmla="*/ 10050578 w 11243827"/>
              <a:gd name="connsiteY40-16258" fmla="*/ 5376153 h 5641173"/>
              <a:gd name="connsiteX41-16259" fmla="*/ 9945478 w 11243827"/>
              <a:gd name="connsiteY41-16260" fmla="*/ 5422859 h 5641173"/>
              <a:gd name="connsiteX42-16261" fmla="*/ 9912481 w 11243827"/>
              <a:gd name="connsiteY42-16262" fmla="*/ 5429477 h 5641173"/>
              <a:gd name="connsiteX43-16263" fmla="*/ 9906713 w 11243827"/>
              <a:gd name="connsiteY43-16264" fmla="*/ 5426784 h 5641173"/>
              <a:gd name="connsiteX44-16265" fmla="*/ 9742436 w 11243827"/>
              <a:gd name="connsiteY44-16266" fmla="*/ 5454834 h 5641173"/>
              <a:gd name="connsiteX45-16267" fmla="*/ 9713044 w 11243827"/>
              <a:gd name="connsiteY45-16268" fmla="*/ 5456476 h 5641173"/>
              <a:gd name="connsiteX46-16269" fmla="*/ 9691033 w 11243827"/>
              <a:gd name="connsiteY46-16270" fmla="*/ 5455451 h 5641173"/>
              <a:gd name="connsiteX47-16271" fmla="*/ 9638355 w 11243827"/>
              <a:gd name="connsiteY47-16272" fmla="*/ 5464794 h 5641173"/>
              <a:gd name="connsiteX48-16273" fmla="*/ 9552434 w 11243827"/>
              <a:gd name="connsiteY48-16274" fmla="*/ 5485280 h 5641173"/>
              <a:gd name="connsiteX49-16275" fmla="*/ 9533883 w 11243827"/>
              <a:gd name="connsiteY49-16276" fmla="*/ 5488516 h 5641173"/>
              <a:gd name="connsiteX50-16277" fmla="*/ 9516916 w 11243827"/>
              <a:gd name="connsiteY50-16278" fmla="*/ 5486828 h 5641173"/>
              <a:gd name="connsiteX51-16279" fmla="*/ 9512093 w 11243827"/>
              <a:gd name="connsiteY51-16280" fmla="*/ 5482541 h 5641173"/>
              <a:gd name="connsiteX52-16281" fmla="*/ 9501725 w 11243827"/>
              <a:gd name="connsiteY52-16282" fmla="*/ 5483603 h 5641173"/>
              <a:gd name="connsiteX53-16283" fmla="*/ 9498754 w 11243827"/>
              <a:gd name="connsiteY53-16284" fmla="*/ 5482951 h 5641173"/>
              <a:gd name="connsiteX54-16285" fmla="*/ 9481932 w 11243827"/>
              <a:gd name="connsiteY54-16286" fmla="*/ 5480151 h 5641173"/>
              <a:gd name="connsiteX55-16287" fmla="*/ 9451321 w 11243827"/>
              <a:gd name="connsiteY55-16288" fmla="*/ 5497375 h 5641173"/>
              <a:gd name="connsiteX56-16289" fmla="*/ 9409298 w 11243827"/>
              <a:gd name="connsiteY56-16290" fmla="*/ 5499478 h 5641173"/>
              <a:gd name="connsiteX57-16291" fmla="*/ 9303056 w 11243827"/>
              <a:gd name="connsiteY57-16292" fmla="*/ 5519093 h 5641173"/>
              <a:gd name="connsiteX58-16293" fmla="*/ 9229078 w 11243827"/>
              <a:gd name="connsiteY58-16294" fmla="*/ 5524154 h 5641173"/>
              <a:gd name="connsiteX59-16295" fmla="*/ 9165105 w 11243827"/>
              <a:gd name="connsiteY59-16296" fmla="*/ 5532892 h 5641173"/>
              <a:gd name="connsiteX60-16297" fmla="*/ 9077301 w 11243827"/>
              <a:gd name="connsiteY60-16298" fmla="*/ 5580356 h 5641173"/>
              <a:gd name="connsiteX61-16299" fmla="*/ 8960065 w 11243827"/>
              <a:gd name="connsiteY61-16300" fmla="*/ 5597982 h 5641173"/>
              <a:gd name="connsiteX62-16301" fmla="*/ 8953536 w 11243827"/>
              <a:gd name="connsiteY62-16302" fmla="*/ 5606638 h 5641173"/>
              <a:gd name="connsiteX63-16303" fmla="*/ 8943907 w 11243827"/>
              <a:gd name="connsiteY63-16304" fmla="*/ 5612541 h 5641173"/>
              <a:gd name="connsiteX64-16305" fmla="*/ 8942046 w 11243827"/>
              <a:gd name="connsiteY64-16306" fmla="*/ 5612112 h 5641173"/>
              <a:gd name="connsiteX65-16307" fmla="*/ 8928824 w 11243827"/>
              <a:gd name="connsiteY65-16308" fmla="*/ 5615549 h 5641173"/>
              <a:gd name="connsiteX66-16309" fmla="*/ 8927294 w 11243827"/>
              <a:gd name="connsiteY66-16310" fmla="*/ 5618607 h 5641173"/>
              <a:gd name="connsiteX67-16311" fmla="*/ 8918651 w 11243827"/>
              <a:gd name="connsiteY67-16312" fmla="*/ 5621688 h 5641173"/>
              <a:gd name="connsiteX68-16313" fmla="*/ 8902772 w 11243827"/>
              <a:gd name="connsiteY68-16314" fmla="*/ 5629703 h 5641173"/>
              <a:gd name="connsiteX69-16315" fmla="*/ 8898724 w 11243827"/>
              <a:gd name="connsiteY69-16316" fmla="*/ 5629379 h 5641173"/>
              <a:gd name="connsiteX70-16317" fmla="*/ 8873099 w 11243827"/>
              <a:gd name="connsiteY70-16318" fmla="*/ 5638628 h 5641173"/>
              <a:gd name="connsiteX71-16319" fmla="*/ 8872234 w 11243827"/>
              <a:gd name="connsiteY71-16320" fmla="*/ 5637889 h 5641173"/>
              <a:gd name="connsiteX72-16321" fmla="*/ 8862777 w 11243827"/>
              <a:gd name="connsiteY72-16322" fmla="*/ 5636711 h 5641173"/>
              <a:gd name="connsiteX73-16323" fmla="*/ 8845869 w 11243827"/>
              <a:gd name="connsiteY73-16324" fmla="*/ 5636436 h 5641173"/>
              <a:gd name="connsiteX74-16325" fmla="*/ 8800548 w 11243827"/>
              <a:gd name="connsiteY74-16326" fmla="*/ 5625084 h 5641173"/>
              <a:gd name="connsiteX75-16327" fmla="*/ 8773774 w 11243827"/>
              <a:gd name="connsiteY75-16328" fmla="*/ 5634630 h 5641173"/>
              <a:gd name="connsiteX76-16329" fmla="*/ 8698255 w 11243827"/>
              <a:gd name="connsiteY76-16330" fmla="*/ 5636083 h 5641173"/>
              <a:gd name="connsiteX77-16331" fmla="*/ 8619167 w 11243827"/>
              <a:gd name="connsiteY77-16332" fmla="*/ 5619130 h 5641173"/>
              <a:gd name="connsiteX78-16333" fmla="*/ 8539822 w 11243827"/>
              <a:gd name="connsiteY78-16334" fmla="*/ 5616905 h 5641173"/>
              <a:gd name="connsiteX79-16335" fmla="*/ 8511094 w 11243827"/>
              <a:gd name="connsiteY79-16336" fmla="*/ 5617360 h 5641173"/>
              <a:gd name="connsiteX80-16337" fmla="*/ 8459886 w 11243827"/>
              <a:gd name="connsiteY80-16338" fmla="*/ 5612612 h 5641173"/>
              <a:gd name="connsiteX81-16339" fmla="*/ 8436432 w 11243827"/>
              <a:gd name="connsiteY81-16340" fmla="*/ 5606990 h 5641173"/>
              <a:gd name="connsiteX82-16341" fmla="*/ 8435403 w 11243827"/>
              <a:gd name="connsiteY82-16342" fmla="*/ 5607336 h 5641173"/>
              <a:gd name="connsiteX83-16343" fmla="*/ 8433307 w 11243827"/>
              <a:gd name="connsiteY83-16344" fmla="*/ 5604917 h 5641173"/>
              <a:gd name="connsiteX84-16345" fmla="*/ 8428968 w 11243827"/>
              <a:gd name="connsiteY84-16346" fmla="*/ 5603796 h 5641173"/>
              <a:gd name="connsiteX85-16347" fmla="*/ 8417124 w 11243827"/>
              <a:gd name="connsiteY85-16348" fmla="*/ 5604518 h 5641173"/>
              <a:gd name="connsiteX86-16349" fmla="*/ 8412669 w 11243827"/>
              <a:gd name="connsiteY86-16350" fmla="*/ 5605413 h 5641173"/>
              <a:gd name="connsiteX87-16351" fmla="*/ 8406152 w 11243827"/>
              <a:gd name="connsiteY87-16352" fmla="*/ 5605396 h 5641173"/>
              <a:gd name="connsiteX88-16353" fmla="*/ 8405989 w 11243827"/>
              <a:gd name="connsiteY88-16354" fmla="*/ 5605197 h 5641173"/>
              <a:gd name="connsiteX89-16355" fmla="*/ 8399884 w 11243827"/>
              <a:gd name="connsiteY89-16356" fmla="*/ 5605568 h 5641173"/>
              <a:gd name="connsiteX90-16357" fmla="*/ 8370014 w 11243827"/>
              <a:gd name="connsiteY90-16358" fmla="*/ 5609900 h 5641173"/>
              <a:gd name="connsiteX91-16359" fmla="*/ 8330544 w 11243827"/>
              <a:gd name="connsiteY91-16360" fmla="*/ 5590964 h 5641173"/>
              <a:gd name="connsiteX92-16361" fmla="*/ 8314221 w 11243827"/>
              <a:gd name="connsiteY92-16362" fmla="*/ 5587682 h 5641173"/>
              <a:gd name="connsiteX93-16363" fmla="*/ 8305502 w 11243827"/>
              <a:gd name="connsiteY93-16364" fmla="*/ 5584868 h 5641173"/>
              <a:gd name="connsiteX94-16365" fmla="*/ 8304962 w 11243827"/>
              <a:gd name="connsiteY94-16366" fmla="*/ 5584007 h 5641173"/>
              <a:gd name="connsiteX95-16367" fmla="*/ 8276324 w 11243827"/>
              <a:gd name="connsiteY95-16368" fmla="*/ 5588260 h 5641173"/>
              <a:gd name="connsiteX96-16369" fmla="*/ 8272522 w 11243827"/>
              <a:gd name="connsiteY96-16370" fmla="*/ 5587226 h 5641173"/>
              <a:gd name="connsiteX97-16371" fmla="*/ 8253857 w 11243827"/>
              <a:gd name="connsiteY97-16372" fmla="*/ 5592043 h 5641173"/>
              <a:gd name="connsiteX98-16373" fmla="*/ 8244212 w 11243827"/>
              <a:gd name="connsiteY98-16374" fmla="*/ 5593439 h 5641173"/>
              <a:gd name="connsiteX99-16375" fmla="*/ 8241488 w 11243827"/>
              <a:gd name="connsiteY99-16376" fmla="*/ 5596085 h 5641173"/>
              <a:gd name="connsiteX100-16377" fmla="*/ 8227256 w 11243827"/>
              <a:gd name="connsiteY100-16378" fmla="*/ 5597005 h 5641173"/>
              <a:gd name="connsiteX101-16379" fmla="*/ 8225619 w 11243827"/>
              <a:gd name="connsiteY101-16380" fmla="*/ 5596262 h 5641173"/>
              <a:gd name="connsiteX102-16381" fmla="*/ 8213882 w 11243827"/>
              <a:gd name="connsiteY102-16382" fmla="*/ 5600179 h 5641173"/>
              <a:gd name="connsiteX103-16383" fmla="*/ 8204045 w 11243827"/>
              <a:gd name="connsiteY103-16384" fmla="*/ 5607275 h 5641173"/>
              <a:gd name="connsiteX104-16385" fmla="*/ 8082989 w 11243827"/>
              <a:gd name="connsiteY104-16386" fmla="*/ 5603160 h 5641173"/>
              <a:gd name="connsiteX105-16387" fmla="*/ 7976942 w 11243827"/>
              <a:gd name="connsiteY105-16388" fmla="*/ 5598455 h 5641173"/>
              <a:gd name="connsiteX106-16389" fmla="*/ 7950121 w 11243827"/>
              <a:gd name="connsiteY106-16390" fmla="*/ 5590893 h 5641173"/>
              <a:gd name="connsiteX107-16391" fmla="*/ 7727691 w 11243827"/>
              <a:gd name="connsiteY107-16392" fmla="*/ 5621064 h 5641173"/>
              <a:gd name="connsiteX108-16393" fmla="*/ 7685998 w 11243827"/>
              <a:gd name="connsiteY108-16394" fmla="*/ 5615564 h 5641173"/>
              <a:gd name="connsiteX109-16395" fmla="*/ 7649302 w 11243827"/>
              <a:gd name="connsiteY109-16396" fmla="*/ 5626541 h 5641173"/>
              <a:gd name="connsiteX110-16397" fmla="*/ 7634083 w 11243827"/>
              <a:gd name="connsiteY110-16398" fmla="*/ 5620862 h 5641173"/>
              <a:gd name="connsiteX111-16399" fmla="*/ 7631455 w 11243827"/>
              <a:gd name="connsiteY111-16400" fmla="*/ 5619708 h 5641173"/>
              <a:gd name="connsiteX112-16401" fmla="*/ 7620952 w 11243827"/>
              <a:gd name="connsiteY112-16402" fmla="*/ 5618872 h 5641173"/>
              <a:gd name="connsiteX113-16403" fmla="*/ 7617992 w 11243827"/>
              <a:gd name="connsiteY113-16404" fmla="*/ 5613914 h 5641173"/>
              <a:gd name="connsiteX114-16405" fmla="*/ 7602182 w 11243827"/>
              <a:gd name="connsiteY114-16406" fmla="*/ 5609271 h 5641173"/>
              <a:gd name="connsiteX115-16407" fmla="*/ 7582847 w 11243827"/>
              <a:gd name="connsiteY115-16408" fmla="*/ 5609047 h 5641173"/>
              <a:gd name="connsiteX116-16409" fmla="*/ 7514158 w 11243827"/>
              <a:gd name="connsiteY116-16410" fmla="*/ 5607737 h 5641173"/>
              <a:gd name="connsiteX117-16411" fmla="*/ 7502955 w 11243827"/>
              <a:gd name="connsiteY117-16412" fmla="*/ 5610415 h 5641173"/>
              <a:gd name="connsiteX118-16413" fmla="*/ 7466391 w 11243827"/>
              <a:gd name="connsiteY118-16414" fmla="*/ 5605949 h 5641173"/>
              <a:gd name="connsiteX119-16415" fmla="*/ 7433806 w 11243827"/>
              <a:gd name="connsiteY119-16416" fmla="*/ 5604945 h 5641173"/>
              <a:gd name="connsiteX120-16417" fmla="*/ 7412693 w 11243827"/>
              <a:gd name="connsiteY120-16418" fmla="*/ 5607075 h 5641173"/>
              <a:gd name="connsiteX121-16419" fmla="*/ 7407159 w 11243827"/>
              <a:gd name="connsiteY121-16420" fmla="*/ 5605310 h 5641173"/>
              <a:gd name="connsiteX122-16421" fmla="*/ 7385900 w 11243827"/>
              <a:gd name="connsiteY122-16422" fmla="*/ 5604171 h 5641173"/>
              <a:gd name="connsiteX123-16423" fmla="*/ 7375071 w 11243827"/>
              <a:gd name="connsiteY123-16424" fmla="*/ 5606788 h 5641173"/>
              <a:gd name="connsiteX124-16425" fmla="*/ 7364382 w 11243827"/>
              <a:gd name="connsiteY124-16426" fmla="*/ 5600762 h 5641173"/>
              <a:gd name="connsiteX125-16427" fmla="*/ 7361770 w 11243827"/>
              <a:gd name="connsiteY125-16428" fmla="*/ 5596347 h 5641173"/>
              <a:gd name="connsiteX126-16429" fmla="*/ 7346641 w 11243827"/>
              <a:gd name="connsiteY126-16430" fmla="*/ 5598329 h 5641173"/>
              <a:gd name="connsiteX127-16431" fmla="*/ 7334238 w 11243827"/>
              <a:gd name="connsiteY127-16432" fmla="*/ 5594014 h 5641173"/>
              <a:gd name="connsiteX128-16433" fmla="*/ 7323426 w 11243827"/>
              <a:gd name="connsiteY128-16434" fmla="*/ 5596835 h 5641173"/>
              <a:gd name="connsiteX129-16435" fmla="*/ 7318938 w 11243827"/>
              <a:gd name="connsiteY129-16436" fmla="*/ 5596200 h 5641173"/>
              <a:gd name="connsiteX130-16437" fmla="*/ 7307784 w 11243827"/>
              <a:gd name="connsiteY130-16438" fmla="*/ 5594065 h 5641173"/>
              <a:gd name="connsiteX131-16439" fmla="*/ 7288540 w 11243827"/>
              <a:gd name="connsiteY131-16440" fmla="*/ 5589320 h 5641173"/>
              <a:gd name="connsiteX132-16441" fmla="*/ 7282537 w 11243827"/>
              <a:gd name="connsiteY132-16442" fmla="*/ 5588660 h 5641173"/>
              <a:gd name="connsiteX133-16443" fmla="*/ 7269466 w 11243827"/>
              <a:gd name="connsiteY133-16444" fmla="*/ 5581404 h 5641173"/>
              <a:gd name="connsiteX134-16445" fmla="*/ 7244165 w 11243827"/>
              <a:gd name="connsiteY134-16446" fmla="*/ 5575200 h 5641173"/>
              <a:gd name="connsiteX135-16447" fmla="*/ 7199619 w 11243827"/>
              <a:gd name="connsiteY135-16448" fmla="*/ 5553550 h 5641173"/>
              <a:gd name="connsiteX136-16449" fmla="*/ 7173434 w 11243827"/>
              <a:gd name="connsiteY136-16450" fmla="*/ 5543219 h 5641173"/>
              <a:gd name="connsiteX137-16451" fmla="*/ 7155718 w 11243827"/>
              <a:gd name="connsiteY137-16452" fmla="*/ 5533697 h 5641173"/>
              <a:gd name="connsiteX138-16453" fmla="*/ 7103430 w 11243827"/>
              <a:gd name="connsiteY138-16454" fmla="*/ 5520249 h 5641173"/>
              <a:gd name="connsiteX139-16455" fmla="*/ 7013746 w 11243827"/>
              <a:gd name="connsiteY139-16456" fmla="*/ 5502470 h 5641173"/>
              <a:gd name="connsiteX140-16457" fmla="*/ 6995379 w 11243827"/>
              <a:gd name="connsiteY140-16458" fmla="*/ 5497693 h 5641173"/>
              <a:gd name="connsiteX141-16459" fmla="*/ 6982475 w 11243827"/>
              <a:gd name="connsiteY141-16460" fmla="*/ 5489641 h 5641173"/>
              <a:gd name="connsiteX142-16461" fmla="*/ 6981994 w 11243827"/>
              <a:gd name="connsiteY142-16462" fmla="*/ 5484335 h 5641173"/>
              <a:gd name="connsiteX143-16463" fmla="*/ 6972355 w 11243827"/>
              <a:gd name="connsiteY143-16464" fmla="*/ 5481074 h 5641173"/>
              <a:gd name="connsiteX144-16465" fmla="*/ 6970394 w 11243827"/>
              <a:gd name="connsiteY144-16466" fmla="*/ 5479383 h 5641173"/>
              <a:gd name="connsiteX145-16467" fmla="*/ 6958543 w 11243827"/>
              <a:gd name="connsiteY145-16468" fmla="*/ 5470507 h 5641173"/>
              <a:gd name="connsiteX146-16469" fmla="*/ 6918276 w 11243827"/>
              <a:gd name="connsiteY146-16470" fmla="*/ 5472034 h 5641173"/>
              <a:gd name="connsiteX147-16471" fmla="*/ 6881046 w 11243827"/>
              <a:gd name="connsiteY147-16472" fmla="*/ 5457070 h 5641173"/>
              <a:gd name="connsiteX148-16473" fmla="*/ 6752164 w 11243827"/>
              <a:gd name="connsiteY148-16474" fmla="*/ 5425021 h 5641173"/>
              <a:gd name="connsiteX149-16475" fmla="*/ 6724964 w 11243827"/>
              <a:gd name="connsiteY149-16476" fmla="*/ 5414071 h 5641173"/>
              <a:gd name="connsiteX150-16477" fmla="*/ 6683286 w 11243827"/>
              <a:gd name="connsiteY150-16478" fmla="*/ 5405383 h 5641173"/>
              <a:gd name="connsiteX151-16479" fmla="*/ 6644277 w 11243827"/>
              <a:gd name="connsiteY151-16480" fmla="*/ 5429684 h 5641173"/>
              <a:gd name="connsiteX152-16481" fmla="*/ 6532914 w 11243827"/>
              <a:gd name="connsiteY152-16482" fmla="*/ 5431205 h 5641173"/>
              <a:gd name="connsiteX153-16483" fmla="*/ 6307459 w 11243827"/>
              <a:gd name="connsiteY153-16484" fmla="*/ 5467087 h 5641173"/>
              <a:gd name="connsiteX154-16485" fmla="*/ 6196243 w 11243827"/>
              <a:gd name="connsiteY154-16486" fmla="*/ 5515042 h 5641173"/>
              <a:gd name="connsiteX155-16487" fmla="*/ 6099124 w 11243827"/>
              <a:gd name="connsiteY155-16488" fmla="*/ 5516848 h 5641173"/>
              <a:gd name="connsiteX156-16489" fmla="*/ 6016077 w 11243827"/>
              <a:gd name="connsiteY156-16490" fmla="*/ 5528642 h 5641173"/>
              <a:gd name="connsiteX157-16491" fmla="*/ 6004389 w 11243827"/>
              <a:gd name="connsiteY157-16492" fmla="*/ 5531206 h 5641173"/>
              <a:gd name="connsiteX158-16493" fmla="*/ 5933945 w 11243827"/>
              <a:gd name="connsiteY158-16494" fmla="*/ 5538840 h 5641173"/>
              <a:gd name="connsiteX159-16495" fmla="*/ 5883936 w 11243827"/>
              <a:gd name="connsiteY159-16496" fmla="*/ 5553807 h 5641173"/>
              <a:gd name="connsiteX160-16497" fmla="*/ 5798331 w 11243827"/>
              <a:gd name="connsiteY160-16498" fmla="*/ 5564248 h 5641173"/>
              <a:gd name="connsiteX161-16499" fmla="*/ 5712738 w 11243827"/>
              <a:gd name="connsiteY161-16500" fmla="*/ 5573120 h 5641173"/>
              <a:gd name="connsiteX162-16501" fmla="*/ 5681342 w 11243827"/>
              <a:gd name="connsiteY162-16502" fmla="*/ 5575621 h 5641173"/>
              <a:gd name="connsiteX163-16503" fmla="*/ 5627167 w 11243827"/>
              <a:gd name="connsiteY163-16504" fmla="*/ 5583215 h 5641173"/>
              <a:gd name="connsiteX164-16505" fmla="*/ 5591414 w 11243827"/>
              <a:gd name="connsiteY164-16506" fmla="*/ 5587695 h 5641173"/>
              <a:gd name="connsiteX165-16507" fmla="*/ 5583028 w 11243827"/>
              <a:gd name="connsiteY165-16508" fmla="*/ 5580877 h 5641173"/>
              <a:gd name="connsiteX166-16509" fmla="*/ 5549426 w 11243827"/>
              <a:gd name="connsiteY166-16510" fmla="*/ 5582858 h 5641173"/>
              <a:gd name="connsiteX167-16511" fmla="*/ 5519999 w 11243827"/>
              <a:gd name="connsiteY167-16512" fmla="*/ 5592246 h 5641173"/>
              <a:gd name="connsiteX168-16513" fmla="*/ 5480028 w 11243827"/>
              <a:gd name="connsiteY168-16514" fmla="*/ 5597282 h 5641173"/>
              <a:gd name="connsiteX169-16515" fmla="*/ 5456175 w 11243827"/>
              <a:gd name="connsiteY169-16516" fmla="*/ 5600371 h 5641173"/>
              <a:gd name="connsiteX170-16517" fmla="*/ 5388463 w 11243827"/>
              <a:gd name="connsiteY170-16518" fmla="*/ 5602638 h 5641173"/>
              <a:gd name="connsiteX171-16519" fmla="*/ 5265898 w 11243827"/>
              <a:gd name="connsiteY171-16520" fmla="*/ 5591830 h 5641173"/>
              <a:gd name="connsiteX172-16521" fmla="*/ 5231231 w 11243827"/>
              <a:gd name="connsiteY172-16522" fmla="*/ 5592790 h 5641173"/>
              <a:gd name="connsiteX173-16523" fmla="*/ 5226996 w 11243827"/>
              <a:gd name="connsiteY173-16524" fmla="*/ 5595040 h 5641173"/>
              <a:gd name="connsiteX174-16525" fmla="*/ 5175988 w 11243827"/>
              <a:gd name="connsiteY174-16526" fmla="*/ 5588131 h 5641173"/>
              <a:gd name="connsiteX175-16527" fmla="*/ 5107470 w 11243827"/>
              <a:gd name="connsiteY175-16528" fmla="*/ 5594771 h 5641173"/>
              <a:gd name="connsiteX176-16529" fmla="*/ 5027868 w 11243827"/>
              <a:gd name="connsiteY176-16530" fmla="*/ 5605624 h 5641173"/>
              <a:gd name="connsiteX177-16531" fmla="*/ 5007324 w 11243827"/>
              <a:gd name="connsiteY177-16532" fmla="*/ 5609209 h 5641173"/>
              <a:gd name="connsiteX178-16533" fmla="*/ 4952559 w 11243827"/>
              <a:gd name="connsiteY178-16534" fmla="*/ 5611402 h 5641173"/>
              <a:gd name="connsiteX179-16535" fmla="*/ 4826081 w 11243827"/>
              <a:gd name="connsiteY179-16536" fmla="*/ 5616191 h 5641173"/>
              <a:gd name="connsiteX180-16537" fmla="*/ 4823501 w 11243827"/>
              <a:gd name="connsiteY180-16538" fmla="*/ 5619174 h 5641173"/>
              <a:gd name="connsiteX181-16539" fmla="*/ 4813093 w 11243827"/>
              <a:gd name="connsiteY181-16540" fmla="*/ 5620026 h 5641173"/>
              <a:gd name="connsiteX182-16541" fmla="*/ 4810563 w 11243827"/>
              <a:gd name="connsiteY182-16542" fmla="*/ 5620787 h 5641173"/>
              <a:gd name="connsiteX183-16543" fmla="*/ 4795818 w 11243827"/>
              <a:gd name="connsiteY183-16544" fmla="*/ 5624618 h 5641173"/>
              <a:gd name="connsiteX184-16545" fmla="*/ 4758404 w 11243827"/>
              <a:gd name="connsiteY184-16546" fmla="*/ 5619510 h 5641173"/>
              <a:gd name="connsiteX185-16547" fmla="*/ 4717254 w 11243827"/>
              <a:gd name="connsiteY185-16548" fmla="*/ 5624155 h 5641173"/>
              <a:gd name="connsiteX186-16549" fmla="*/ 4591958 w 11243827"/>
              <a:gd name="connsiteY186-16550" fmla="*/ 5624710 h 5641173"/>
              <a:gd name="connsiteX187-16551" fmla="*/ 4476215 w 11243827"/>
              <a:gd name="connsiteY187-16552" fmla="*/ 5628210 h 5641173"/>
              <a:gd name="connsiteX188-16553" fmla="*/ 4425193 w 11243827"/>
              <a:gd name="connsiteY188-16554" fmla="*/ 5627414 h 5641173"/>
              <a:gd name="connsiteX189-16555" fmla="*/ 4383866 w 11243827"/>
              <a:gd name="connsiteY189-16556" fmla="*/ 5626546 h 5641173"/>
              <a:gd name="connsiteX190-16557" fmla="*/ 4385596 w 11243827"/>
              <a:gd name="connsiteY190-16558" fmla="*/ 5634646 h 5641173"/>
              <a:gd name="connsiteX191-16559" fmla="*/ 4360864 w 11243827"/>
              <a:gd name="connsiteY191-16560" fmla="*/ 5641173 h 5641173"/>
              <a:gd name="connsiteX192-16561" fmla="*/ 4328321 w 11243827"/>
              <a:gd name="connsiteY192-16562" fmla="*/ 5626332 h 5641173"/>
              <a:gd name="connsiteX193-16563" fmla="*/ 4309842 w 11243827"/>
              <a:gd name="connsiteY193-16564" fmla="*/ 5626471 h 5641173"/>
              <a:gd name="connsiteX194-16565" fmla="*/ 4277424 w 11243827"/>
              <a:gd name="connsiteY194-16566" fmla="*/ 5631598 h 5641173"/>
              <a:gd name="connsiteX195-16567" fmla="*/ 4266627 w 11243827"/>
              <a:gd name="connsiteY195-16568" fmla="*/ 5633969 h 5641173"/>
              <a:gd name="connsiteX196-16569" fmla="*/ 4185525 w 11243827"/>
              <a:gd name="connsiteY196-16570" fmla="*/ 5617508 h 5641173"/>
              <a:gd name="connsiteX197-16571" fmla="*/ 4177617 w 11243827"/>
              <a:gd name="connsiteY197-16572" fmla="*/ 5610903 h 5641173"/>
              <a:gd name="connsiteX198-16573" fmla="*/ 4136948 w 11243827"/>
              <a:gd name="connsiteY198-16574" fmla="*/ 5608031 h 5641173"/>
              <a:gd name="connsiteX199-16575" fmla="*/ 4132323 w 11243827"/>
              <a:gd name="connsiteY199-16576" fmla="*/ 5609784 h 5641173"/>
              <a:gd name="connsiteX200-16577" fmla="*/ 4098620 w 11243827"/>
              <a:gd name="connsiteY200-16578" fmla="*/ 5599672 h 5641173"/>
              <a:gd name="connsiteX201-16579" fmla="*/ 3963475 w 11243827"/>
              <a:gd name="connsiteY201-16580" fmla="*/ 5581841 h 5641173"/>
              <a:gd name="connsiteX202-16581" fmla="*/ 3703613 w 11243827"/>
              <a:gd name="connsiteY202-16582" fmla="*/ 5572482 h 5641173"/>
              <a:gd name="connsiteX203-16583" fmla="*/ 3432987 w 11243827"/>
              <a:gd name="connsiteY203-16584" fmla="*/ 5545768 h 5641173"/>
              <a:gd name="connsiteX204-16585" fmla="*/ 3176381 w 11243827"/>
              <a:gd name="connsiteY204-16586" fmla="*/ 5556110 h 5641173"/>
              <a:gd name="connsiteX205-16587" fmla="*/ 2710156 w 11243827"/>
              <a:gd name="connsiteY205-16588" fmla="*/ 5527517 h 5641173"/>
              <a:gd name="connsiteX206-16589" fmla="*/ 2550206 w 11243827"/>
              <a:gd name="connsiteY206-16590" fmla="*/ 5524958 h 5641173"/>
              <a:gd name="connsiteX207-16591" fmla="*/ 2443041 w 11243827"/>
              <a:gd name="connsiteY207-16592" fmla="*/ 5523990 h 5641173"/>
              <a:gd name="connsiteX208-16593" fmla="*/ 2435613 w 11243827"/>
              <a:gd name="connsiteY208-16594" fmla="*/ 5526704 h 5641173"/>
              <a:gd name="connsiteX209-16595" fmla="*/ 2405682 w 11243827"/>
              <a:gd name="connsiteY209-16596" fmla="*/ 5528307 h 5641173"/>
              <a:gd name="connsiteX210-16597" fmla="*/ 2397487 w 11243827"/>
              <a:gd name="connsiteY210-16598" fmla="*/ 5540337 h 5641173"/>
              <a:gd name="connsiteX211-16599" fmla="*/ 2297454 w 11243827"/>
              <a:gd name="connsiteY211-16600" fmla="*/ 5550765 h 5641173"/>
              <a:gd name="connsiteX212-16601" fmla="*/ 2056700 w 11243827"/>
              <a:gd name="connsiteY212-16602" fmla="*/ 5555489 h 5641173"/>
              <a:gd name="connsiteX213-16603" fmla="*/ 1878530 w 11243827"/>
              <a:gd name="connsiteY213-16604" fmla="*/ 5535330 h 5641173"/>
              <a:gd name="connsiteX214-16605" fmla="*/ 1859292 w 11243827"/>
              <a:gd name="connsiteY214-16606" fmla="*/ 5535461 h 5641173"/>
              <a:gd name="connsiteX215-16607" fmla="*/ 1835626 w 11243827"/>
              <a:gd name="connsiteY215-16608" fmla="*/ 5533793 h 5641173"/>
              <a:gd name="connsiteX216-16609" fmla="*/ 1798939 w 11243827"/>
              <a:gd name="connsiteY216-16610" fmla="*/ 5540285 h 5641173"/>
              <a:gd name="connsiteX217-16611" fmla="*/ 1779046 w 11243827"/>
              <a:gd name="connsiteY217-16612" fmla="*/ 5549949 h 5641173"/>
              <a:gd name="connsiteX218-16613" fmla="*/ 1772421 w 11243827"/>
              <a:gd name="connsiteY218-16614" fmla="*/ 5549018 h 5641173"/>
              <a:gd name="connsiteX219-16615" fmla="*/ 1772052 w 11243827"/>
              <a:gd name="connsiteY219-16616" fmla="*/ 5545689 h 5641173"/>
              <a:gd name="connsiteX220-16617" fmla="*/ 1711543 w 11243827"/>
              <a:gd name="connsiteY220-16618" fmla="*/ 5534558 h 5641173"/>
              <a:gd name="connsiteX221-16619" fmla="*/ 1631462 w 11243827"/>
              <a:gd name="connsiteY221-16620" fmla="*/ 5491807 h 5641173"/>
              <a:gd name="connsiteX222-16621" fmla="*/ 1538763 w 11243827"/>
              <a:gd name="connsiteY222-16622" fmla="*/ 5482781 h 5641173"/>
              <a:gd name="connsiteX223-16623" fmla="*/ 1501533 w 11243827"/>
              <a:gd name="connsiteY223-16624" fmla="*/ 5467817 h 5641173"/>
              <a:gd name="connsiteX224-16625" fmla="*/ 1461266 w 11243827"/>
              <a:gd name="connsiteY224-16626" fmla="*/ 5469343 h 5641173"/>
              <a:gd name="connsiteX225-16627" fmla="*/ 1449415 w 11243827"/>
              <a:gd name="connsiteY225-16628" fmla="*/ 5460467 h 5641173"/>
              <a:gd name="connsiteX226-16629" fmla="*/ 1447454 w 11243827"/>
              <a:gd name="connsiteY226-16630" fmla="*/ 5458776 h 5641173"/>
              <a:gd name="connsiteX227-16631" fmla="*/ 1437814 w 11243827"/>
              <a:gd name="connsiteY227-16632" fmla="*/ 5455515 h 5641173"/>
              <a:gd name="connsiteX228-16633" fmla="*/ 1437334 w 11243827"/>
              <a:gd name="connsiteY228-16634" fmla="*/ 5450209 h 5641173"/>
              <a:gd name="connsiteX229-16635" fmla="*/ 1424429 w 11243827"/>
              <a:gd name="connsiteY229-16636" fmla="*/ 5442157 h 5641173"/>
              <a:gd name="connsiteX230-16637" fmla="*/ 1406063 w 11243827"/>
              <a:gd name="connsiteY230-16638" fmla="*/ 5437380 h 5641173"/>
              <a:gd name="connsiteX231-16639" fmla="*/ 1316379 w 11243827"/>
              <a:gd name="connsiteY231-16640" fmla="*/ 5419601 h 5641173"/>
              <a:gd name="connsiteX232-16641" fmla="*/ 1264090 w 11243827"/>
              <a:gd name="connsiteY232-16642" fmla="*/ 5406153 h 5641173"/>
              <a:gd name="connsiteX233-16643" fmla="*/ 1246374 w 11243827"/>
              <a:gd name="connsiteY233-16644" fmla="*/ 5396631 h 5641173"/>
              <a:gd name="connsiteX234-16645" fmla="*/ 1220190 w 11243827"/>
              <a:gd name="connsiteY234-16646" fmla="*/ 5386301 h 5641173"/>
              <a:gd name="connsiteX235-16647" fmla="*/ 1175643 w 11243827"/>
              <a:gd name="connsiteY235-16648" fmla="*/ 5364651 h 5641173"/>
              <a:gd name="connsiteX236-16649" fmla="*/ 1150342 w 11243827"/>
              <a:gd name="connsiteY236-16650" fmla="*/ 5358447 h 5641173"/>
              <a:gd name="connsiteX237-16651" fmla="*/ 1137272 w 11243827"/>
              <a:gd name="connsiteY237-16652" fmla="*/ 5351191 h 5641173"/>
              <a:gd name="connsiteX238-16653" fmla="*/ 1131268 w 11243827"/>
              <a:gd name="connsiteY238-16654" fmla="*/ 5350530 h 5641173"/>
              <a:gd name="connsiteX239-16655" fmla="*/ 1112024 w 11243827"/>
              <a:gd name="connsiteY239-16656" fmla="*/ 5345786 h 5641173"/>
              <a:gd name="connsiteX240-16657" fmla="*/ 1100870 w 11243827"/>
              <a:gd name="connsiteY240-16658" fmla="*/ 5343651 h 5641173"/>
              <a:gd name="connsiteX241-16659" fmla="*/ 1096383 w 11243827"/>
              <a:gd name="connsiteY241-16660" fmla="*/ 5343015 h 5641173"/>
              <a:gd name="connsiteX242-16661" fmla="*/ 1085571 w 11243827"/>
              <a:gd name="connsiteY242-16662" fmla="*/ 5345836 h 5641173"/>
              <a:gd name="connsiteX243-16663" fmla="*/ 1073168 w 11243827"/>
              <a:gd name="connsiteY243-16664" fmla="*/ 5341521 h 5641173"/>
              <a:gd name="connsiteX244-16665" fmla="*/ 1058039 w 11243827"/>
              <a:gd name="connsiteY244-16666" fmla="*/ 5343504 h 5641173"/>
              <a:gd name="connsiteX245-16667" fmla="*/ 1055426 w 11243827"/>
              <a:gd name="connsiteY245-16668" fmla="*/ 5339088 h 5641173"/>
              <a:gd name="connsiteX246-16669" fmla="*/ 1044738 w 11243827"/>
              <a:gd name="connsiteY246-16670" fmla="*/ 5333063 h 5641173"/>
              <a:gd name="connsiteX247-16671" fmla="*/ 1033909 w 11243827"/>
              <a:gd name="connsiteY247-16672" fmla="*/ 5335680 h 5641173"/>
              <a:gd name="connsiteX248-16673" fmla="*/ 1012649 w 11243827"/>
              <a:gd name="connsiteY248-16674" fmla="*/ 5334541 h 5641173"/>
              <a:gd name="connsiteX249-16675" fmla="*/ 1007115 w 11243827"/>
              <a:gd name="connsiteY249-16676" fmla="*/ 5332775 h 5641173"/>
              <a:gd name="connsiteX250-16677" fmla="*/ 986002 w 11243827"/>
              <a:gd name="connsiteY250-16678" fmla="*/ 5334906 h 5641173"/>
              <a:gd name="connsiteX251-16679" fmla="*/ 953418 w 11243827"/>
              <a:gd name="connsiteY251-16680" fmla="*/ 5333901 h 5641173"/>
              <a:gd name="connsiteX252-16681" fmla="*/ 916854 w 11243827"/>
              <a:gd name="connsiteY252-16682" fmla="*/ 5329435 h 5641173"/>
              <a:gd name="connsiteX253-16683" fmla="*/ 905651 w 11243827"/>
              <a:gd name="connsiteY253-16684" fmla="*/ 5332114 h 5641173"/>
              <a:gd name="connsiteX254-16685" fmla="*/ 836961 w 11243827"/>
              <a:gd name="connsiteY254-16686" fmla="*/ 5330803 h 5641173"/>
              <a:gd name="connsiteX255-16687" fmla="*/ 817627 w 11243827"/>
              <a:gd name="connsiteY255-16688" fmla="*/ 5330580 h 5641173"/>
              <a:gd name="connsiteX256-16689" fmla="*/ 801817 w 11243827"/>
              <a:gd name="connsiteY256-16690" fmla="*/ 5325937 h 5641173"/>
              <a:gd name="connsiteX257-16691" fmla="*/ 798857 w 11243827"/>
              <a:gd name="connsiteY257-16692" fmla="*/ 5320979 h 5641173"/>
              <a:gd name="connsiteX258-16693" fmla="*/ 788354 w 11243827"/>
              <a:gd name="connsiteY258-16694" fmla="*/ 5320143 h 5641173"/>
              <a:gd name="connsiteX259-16695" fmla="*/ 785726 w 11243827"/>
              <a:gd name="connsiteY259-16696" fmla="*/ 5318989 h 5641173"/>
              <a:gd name="connsiteX260-16697" fmla="*/ 770507 w 11243827"/>
              <a:gd name="connsiteY260-16698" fmla="*/ 5313309 h 5641173"/>
              <a:gd name="connsiteX261-16699" fmla="*/ 733810 w 11243827"/>
              <a:gd name="connsiteY261-16700" fmla="*/ 5324286 h 5641173"/>
              <a:gd name="connsiteX262-16701" fmla="*/ 692117 w 11243827"/>
              <a:gd name="connsiteY262-16702" fmla="*/ 5318786 h 5641173"/>
              <a:gd name="connsiteX263-16703" fmla="*/ 574943 w 11243827"/>
              <a:gd name="connsiteY263-16704" fmla="*/ 5327578 h 5641173"/>
              <a:gd name="connsiteX264-16705" fmla="*/ 441302 w 11243827"/>
              <a:gd name="connsiteY264-16706" fmla="*/ 5307062 h 5641173"/>
              <a:gd name="connsiteX265-16707" fmla="*/ 336819 w 11243827"/>
              <a:gd name="connsiteY265-16708" fmla="*/ 5336690 h 5641173"/>
              <a:gd name="connsiteX266-16709" fmla="*/ 270932 w 11243827"/>
              <a:gd name="connsiteY266-16710" fmla="*/ 5345451 h 5641173"/>
              <a:gd name="connsiteX267-16711" fmla="*/ 194189 w 11243827"/>
              <a:gd name="connsiteY267-16712" fmla="*/ 5343588 h 5641173"/>
              <a:gd name="connsiteX268-16713" fmla="*/ 192552 w 11243827"/>
              <a:gd name="connsiteY268-16714" fmla="*/ 5342845 h 5641173"/>
              <a:gd name="connsiteX269-16715" fmla="*/ 178320 w 11243827"/>
              <a:gd name="connsiteY269-16716" fmla="*/ 5343766 h 5641173"/>
              <a:gd name="connsiteX270-16717" fmla="*/ 175596 w 11243827"/>
              <a:gd name="connsiteY270-16718" fmla="*/ 5346411 h 5641173"/>
              <a:gd name="connsiteX271-16719" fmla="*/ 165951 w 11243827"/>
              <a:gd name="connsiteY271-16720" fmla="*/ 5347808 h 5641173"/>
              <a:gd name="connsiteX272-16721" fmla="*/ 147287 w 11243827"/>
              <a:gd name="connsiteY272-16722" fmla="*/ 5352625 h 5641173"/>
              <a:gd name="connsiteX273-16723" fmla="*/ 143484 w 11243827"/>
              <a:gd name="connsiteY273-16724" fmla="*/ 5351591 h 5641173"/>
              <a:gd name="connsiteX274-16725" fmla="*/ 114847 w 11243827"/>
              <a:gd name="connsiteY274-16726" fmla="*/ 5355844 h 5641173"/>
              <a:gd name="connsiteX275-16727" fmla="*/ 114306 w 11243827"/>
              <a:gd name="connsiteY275-16728" fmla="*/ 5354983 h 5641173"/>
              <a:gd name="connsiteX276-16729" fmla="*/ 89264 w 11243827"/>
              <a:gd name="connsiteY276-16730" fmla="*/ 5348886 h 5641173"/>
              <a:gd name="connsiteX277-16731" fmla="*/ 49794 w 11243827"/>
              <a:gd name="connsiteY277-16732" fmla="*/ 5329950 h 5641173"/>
              <a:gd name="connsiteX278-16733" fmla="*/ 19924 w 11243827"/>
              <a:gd name="connsiteY278-16734" fmla="*/ 5334282 h 5641173"/>
              <a:gd name="connsiteX279-16735" fmla="*/ 13819 w 11243827"/>
              <a:gd name="connsiteY279-16736" fmla="*/ 5334653 h 5641173"/>
              <a:gd name="connsiteX280-16737" fmla="*/ 13657 w 11243827"/>
              <a:gd name="connsiteY280-16738" fmla="*/ 5334455 h 5641173"/>
              <a:gd name="connsiteX281-16739" fmla="*/ 7139 w 11243827"/>
              <a:gd name="connsiteY281-16740" fmla="*/ 5334438 h 5641173"/>
              <a:gd name="connsiteX282-16741" fmla="*/ 2684 w 11243827"/>
              <a:gd name="connsiteY282-16742" fmla="*/ 5335333 h 5641173"/>
              <a:gd name="connsiteX283-16743" fmla="*/ 0 w 11243827"/>
              <a:gd name="connsiteY283-16744" fmla="*/ 5335496 h 5641173"/>
              <a:gd name="connsiteX284-16745" fmla="*/ 0 w 11243827"/>
              <a:gd name="connsiteY284-16746" fmla="*/ 10592 h 5641173"/>
              <a:gd name="connsiteX285-16747" fmla="*/ 11243827 w 11243827"/>
              <a:gd name="connsiteY285-16748" fmla="*/ 0 h 5641173"/>
              <a:gd name="connsiteX0-16749" fmla="*/ 11243827 w 11243827"/>
              <a:gd name="connsiteY0-16750" fmla="*/ 0 h 5641173"/>
              <a:gd name="connsiteX1-16751" fmla="*/ 11243827 w 11243827"/>
              <a:gd name="connsiteY1-16752" fmla="*/ 1470035 h 5641173"/>
              <a:gd name="connsiteX2-16753" fmla="*/ 11243827 w 11243827"/>
              <a:gd name="connsiteY2-16754" fmla="*/ 5001571 h 5641173"/>
              <a:gd name="connsiteX3-16755" fmla="*/ 11243827 w 11243827"/>
              <a:gd name="connsiteY3-16756" fmla="*/ 5209610 h 5641173"/>
              <a:gd name="connsiteX4-16757" fmla="*/ 11240675 w 11243827"/>
              <a:gd name="connsiteY4-16758" fmla="*/ 5210442 h 5641173"/>
              <a:gd name="connsiteX5-16759" fmla="*/ 11179959 w 11243827"/>
              <a:gd name="connsiteY5-16760" fmla="*/ 5221199 h 5641173"/>
              <a:gd name="connsiteX6-16761" fmla="*/ 11105493 w 11243827"/>
              <a:gd name="connsiteY6-16762" fmla="*/ 5259905 h 5641173"/>
              <a:gd name="connsiteX7-16763" fmla="*/ 11078640 w 11243827"/>
              <a:gd name="connsiteY7-16764" fmla="*/ 5263531 h 5641173"/>
              <a:gd name="connsiteX8-16765" fmla="*/ 11079616 w 11243827"/>
              <a:gd name="connsiteY8-16766" fmla="*/ 5270380 h 5641173"/>
              <a:gd name="connsiteX9-16767" fmla="*/ 11069641 w 11243827"/>
              <a:gd name="connsiteY9-16768" fmla="*/ 5270884 h 5641173"/>
              <a:gd name="connsiteX10-16769" fmla="*/ 11047377 w 11243827"/>
              <a:gd name="connsiteY10-16770" fmla="*/ 5271051 h 5641173"/>
              <a:gd name="connsiteX11-16771" fmla="*/ 10980705 w 11243827"/>
              <a:gd name="connsiteY11-16772" fmla="*/ 5272951 h 5641173"/>
              <a:gd name="connsiteX12-16773" fmla="*/ 10962514 w 11243827"/>
              <a:gd name="connsiteY12-16774" fmla="*/ 5286084 h 5641173"/>
              <a:gd name="connsiteX13-16775" fmla="*/ 10945307 w 11243827"/>
              <a:gd name="connsiteY13-16776" fmla="*/ 5286290 h 5641173"/>
              <a:gd name="connsiteX14-16777" fmla="*/ 10845516 w 11243827"/>
              <a:gd name="connsiteY14-16778" fmla="*/ 5303894 h 5641173"/>
              <a:gd name="connsiteX15-16779" fmla="*/ 10831795 w 11243827"/>
              <a:gd name="connsiteY15-16780" fmla="*/ 5305210 h 5641173"/>
              <a:gd name="connsiteX16-16781" fmla="*/ 10824365 w 11243827"/>
              <a:gd name="connsiteY16-16782" fmla="*/ 5311111 h 5641173"/>
              <a:gd name="connsiteX17-16783" fmla="*/ 10797756 w 11243827"/>
              <a:gd name="connsiteY17-16784" fmla="*/ 5312285 h 5641173"/>
              <a:gd name="connsiteX18-16785" fmla="*/ 10796525 w 11243827"/>
              <a:gd name="connsiteY18-16786" fmla="*/ 5315645 h 5641173"/>
              <a:gd name="connsiteX19-16787" fmla="*/ 10709063 w 11243827"/>
              <a:gd name="connsiteY19-16788" fmla="*/ 5344492 h 5641173"/>
              <a:gd name="connsiteX20-16789" fmla="*/ 10694078 w 11243827"/>
              <a:gd name="connsiteY20-16790" fmla="*/ 5349258 h 5641173"/>
              <a:gd name="connsiteX21-16791" fmla="*/ 10681131 w 11243827"/>
              <a:gd name="connsiteY21-16792" fmla="*/ 5347812 h 5641173"/>
              <a:gd name="connsiteX22-16793" fmla="*/ 10609448 w 11243827"/>
              <a:gd name="connsiteY22-16794" fmla="*/ 5351931 h 5641173"/>
              <a:gd name="connsiteX23-16795" fmla="*/ 10592397 w 11243827"/>
              <a:gd name="connsiteY23-16796" fmla="*/ 5349402 h 5641173"/>
              <a:gd name="connsiteX24-16797" fmla="*/ 10585227 w 11243827"/>
              <a:gd name="connsiteY24-16798" fmla="*/ 5344063 h 5641173"/>
              <a:gd name="connsiteX25-16799" fmla="*/ 10557472 w 11243827"/>
              <a:gd name="connsiteY25-16800" fmla="*/ 5354151 h 5641173"/>
              <a:gd name="connsiteX26-16801" fmla="*/ 10514646 w 11243827"/>
              <a:gd name="connsiteY26-16802" fmla="*/ 5361064 h 5641173"/>
              <a:gd name="connsiteX27-16803" fmla="*/ 10494292 w 11243827"/>
              <a:gd name="connsiteY27-16804" fmla="*/ 5366054 h 5641173"/>
              <a:gd name="connsiteX28-16805" fmla="*/ 10477869 w 11243827"/>
              <a:gd name="connsiteY28-16806" fmla="*/ 5363025 h 5641173"/>
              <a:gd name="connsiteX29-16807" fmla="*/ 10384411 w 11243827"/>
              <a:gd name="connsiteY29-16808" fmla="*/ 5362257 h 5641173"/>
              <a:gd name="connsiteX30-16809" fmla="*/ 10362921 w 11243827"/>
              <a:gd name="connsiteY30-16810" fmla="*/ 5357444 h 5641173"/>
              <a:gd name="connsiteX31-16811" fmla="*/ 10352736 w 11243827"/>
              <a:gd name="connsiteY31-16812" fmla="*/ 5347851 h 5641173"/>
              <a:gd name="connsiteX32-16813" fmla="*/ 10344754 w 11243827"/>
              <a:gd name="connsiteY32-16814" fmla="*/ 5351272 h 5641173"/>
              <a:gd name="connsiteX33-16815" fmla="*/ 10288226 w 11243827"/>
              <a:gd name="connsiteY33-16816" fmla="*/ 5351613 h 5641173"/>
              <a:gd name="connsiteX34-16817" fmla="*/ 10251350 w 11243827"/>
              <a:gd name="connsiteY34-16818" fmla="*/ 5352711 h 5641173"/>
              <a:gd name="connsiteX35-16819" fmla="*/ 10249108 w 11243827"/>
              <a:gd name="connsiteY35-16820" fmla="*/ 5365881 h 5641173"/>
              <a:gd name="connsiteX36-16821" fmla="*/ 10216272 w 11243827"/>
              <a:gd name="connsiteY36-16822" fmla="*/ 5370573 h 5641173"/>
              <a:gd name="connsiteX37-16823" fmla="*/ 10181278 w 11243827"/>
              <a:gd name="connsiteY37-16824" fmla="*/ 5362119 h 5641173"/>
              <a:gd name="connsiteX38-16825" fmla="*/ 10140033 w 11243827"/>
              <a:gd name="connsiteY38-16826" fmla="*/ 5363304 h 5641173"/>
              <a:gd name="connsiteX39-16827" fmla="*/ 10115353 w 11243827"/>
              <a:gd name="connsiteY39-16828" fmla="*/ 5363869 h 5641173"/>
              <a:gd name="connsiteX40-16829" fmla="*/ 10050578 w 11243827"/>
              <a:gd name="connsiteY40-16830" fmla="*/ 5376153 h 5641173"/>
              <a:gd name="connsiteX41-16831" fmla="*/ 9945478 w 11243827"/>
              <a:gd name="connsiteY41-16832" fmla="*/ 5422859 h 5641173"/>
              <a:gd name="connsiteX42-16833" fmla="*/ 9912481 w 11243827"/>
              <a:gd name="connsiteY42-16834" fmla="*/ 5429477 h 5641173"/>
              <a:gd name="connsiteX43-16835" fmla="*/ 9906713 w 11243827"/>
              <a:gd name="connsiteY43-16836" fmla="*/ 5426784 h 5641173"/>
              <a:gd name="connsiteX44-16837" fmla="*/ 9742436 w 11243827"/>
              <a:gd name="connsiteY44-16838" fmla="*/ 5454834 h 5641173"/>
              <a:gd name="connsiteX45-16839" fmla="*/ 9713044 w 11243827"/>
              <a:gd name="connsiteY45-16840" fmla="*/ 5456476 h 5641173"/>
              <a:gd name="connsiteX46-16841" fmla="*/ 9691033 w 11243827"/>
              <a:gd name="connsiteY46-16842" fmla="*/ 5455451 h 5641173"/>
              <a:gd name="connsiteX47-16843" fmla="*/ 9638355 w 11243827"/>
              <a:gd name="connsiteY47-16844" fmla="*/ 5464794 h 5641173"/>
              <a:gd name="connsiteX48-16845" fmla="*/ 9552434 w 11243827"/>
              <a:gd name="connsiteY48-16846" fmla="*/ 5485280 h 5641173"/>
              <a:gd name="connsiteX49-16847" fmla="*/ 9533883 w 11243827"/>
              <a:gd name="connsiteY49-16848" fmla="*/ 5488516 h 5641173"/>
              <a:gd name="connsiteX50-16849" fmla="*/ 9516916 w 11243827"/>
              <a:gd name="connsiteY50-16850" fmla="*/ 5486828 h 5641173"/>
              <a:gd name="connsiteX51-16851" fmla="*/ 9512093 w 11243827"/>
              <a:gd name="connsiteY51-16852" fmla="*/ 5482541 h 5641173"/>
              <a:gd name="connsiteX52-16853" fmla="*/ 9501725 w 11243827"/>
              <a:gd name="connsiteY52-16854" fmla="*/ 5483603 h 5641173"/>
              <a:gd name="connsiteX53-16855" fmla="*/ 9498754 w 11243827"/>
              <a:gd name="connsiteY53-16856" fmla="*/ 5482951 h 5641173"/>
              <a:gd name="connsiteX54-16857" fmla="*/ 9481932 w 11243827"/>
              <a:gd name="connsiteY54-16858" fmla="*/ 5480151 h 5641173"/>
              <a:gd name="connsiteX55-16859" fmla="*/ 9451321 w 11243827"/>
              <a:gd name="connsiteY55-16860" fmla="*/ 5497375 h 5641173"/>
              <a:gd name="connsiteX56-16861" fmla="*/ 9409298 w 11243827"/>
              <a:gd name="connsiteY56-16862" fmla="*/ 5499478 h 5641173"/>
              <a:gd name="connsiteX57-16863" fmla="*/ 9303056 w 11243827"/>
              <a:gd name="connsiteY57-16864" fmla="*/ 5519093 h 5641173"/>
              <a:gd name="connsiteX58-16865" fmla="*/ 9229078 w 11243827"/>
              <a:gd name="connsiteY58-16866" fmla="*/ 5524154 h 5641173"/>
              <a:gd name="connsiteX59-16867" fmla="*/ 9165105 w 11243827"/>
              <a:gd name="connsiteY59-16868" fmla="*/ 5532892 h 5641173"/>
              <a:gd name="connsiteX60-16869" fmla="*/ 9077301 w 11243827"/>
              <a:gd name="connsiteY60-16870" fmla="*/ 5580356 h 5641173"/>
              <a:gd name="connsiteX61-16871" fmla="*/ 8960065 w 11243827"/>
              <a:gd name="connsiteY61-16872" fmla="*/ 5597982 h 5641173"/>
              <a:gd name="connsiteX62-16873" fmla="*/ 8953536 w 11243827"/>
              <a:gd name="connsiteY62-16874" fmla="*/ 5606638 h 5641173"/>
              <a:gd name="connsiteX63-16875" fmla="*/ 8943907 w 11243827"/>
              <a:gd name="connsiteY63-16876" fmla="*/ 5612541 h 5641173"/>
              <a:gd name="connsiteX64-16877" fmla="*/ 8942046 w 11243827"/>
              <a:gd name="connsiteY64-16878" fmla="*/ 5612112 h 5641173"/>
              <a:gd name="connsiteX65-16879" fmla="*/ 8928824 w 11243827"/>
              <a:gd name="connsiteY65-16880" fmla="*/ 5615549 h 5641173"/>
              <a:gd name="connsiteX66-16881" fmla="*/ 8927294 w 11243827"/>
              <a:gd name="connsiteY66-16882" fmla="*/ 5618607 h 5641173"/>
              <a:gd name="connsiteX67-16883" fmla="*/ 8918651 w 11243827"/>
              <a:gd name="connsiteY67-16884" fmla="*/ 5621688 h 5641173"/>
              <a:gd name="connsiteX68-16885" fmla="*/ 8902772 w 11243827"/>
              <a:gd name="connsiteY68-16886" fmla="*/ 5629703 h 5641173"/>
              <a:gd name="connsiteX69-16887" fmla="*/ 8898724 w 11243827"/>
              <a:gd name="connsiteY69-16888" fmla="*/ 5629379 h 5641173"/>
              <a:gd name="connsiteX70-16889" fmla="*/ 8873099 w 11243827"/>
              <a:gd name="connsiteY70-16890" fmla="*/ 5638628 h 5641173"/>
              <a:gd name="connsiteX71-16891" fmla="*/ 8872234 w 11243827"/>
              <a:gd name="connsiteY71-16892" fmla="*/ 5637889 h 5641173"/>
              <a:gd name="connsiteX72-16893" fmla="*/ 8862777 w 11243827"/>
              <a:gd name="connsiteY72-16894" fmla="*/ 5636711 h 5641173"/>
              <a:gd name="connsiteX73-16895" fmla="*/ 8845869 w 11243827"/>
              <a:gd name="connsiteY73-16896" fmla="*/ 5636436 h 5641173"/>
              <a:gd name="connsiteX74-16897" fmla="*/ 8800548 w 11243827"/>
              <a:gd name="connsiteY74-16898" fmla="*/ 5625084 h 5641173"/>
              <a:gd name="connsiteX75-16899" fmla="*/ 8773774 w 11243827"/>
              <a:gd name="connsiteY75-16900" fmla="*/ 5634630 h 5641173"/>
              <a:gd name="connsiteX76-16901" fmla="*/ 8698255 w 11243827"/>
              <a:gd name="connsiteY76-16902" fmla="*/ 5636083 h 5641173"/>
              <a:gd name="connsiteX77-16903" fmla="*/ 8619167 w 11243827"/>
              <a:gd name="connsiteY77-16904" fmla="*/ 5619130 h 5641173"/>
              <a:gd name="connsiteX78-16905" fmla="*/ 8539822 w 11243827"/>
              <a:gd name="connsiteY78-16906" fmla="*/ 5616905 h 5641173"/>
              <a:gd name="connsiteX79-16907" fmla="*/ 8511094 w 11243827"/>
              <a:gd name="connsiteY79-16908" fmla="*/ 5617360 h 5641173"/>
              <a:gd name="connsiteX80-16909" fmla="*/ 8459886 w 11243827"/>
              <a:gd name="connsiteY80-16910" fmla="*/ 5612612 h 5641173"/>
              <a:gd name="connsiteX81-16911" fmla="*/ 8436432 w 11243827"/>
              <a:gd name="connsiteY81-16912" fmla="*/ 5606990 h 5641173"/>
              <a:gd name="connsiteX82-16913" fmla="*/ 8435403 w 11243827"/>
              <a:gd name="connsiteY82-16914" fmla="*/ 5607336 h 5641173"/>
              <a:gd name="connsiteX83-16915" fmla="*/ 8433307 w 11243827"/>
              <a:gd name="connsiteY83-16916" fmla="*/ 5604917 h 5641173"/>
              <a:gd name="connsiteX84-16917" fmla="*/ 8428968 w 11243827"/>
              <a:gd name="connsiteY84-16918" fmla="*/ 5603796 h 5641173"/>
              <a:gd name="connsiteX85-16919" fmla="*/ 8417124 w 11243827"/>
              <a:gd name="connsiteY85-16920" fmla="*/ 5604518 h 5641173"/>
              <a:gd name="connsiteX86-16921" fmla="*/ 8412669 w 11243827"/>
              <a:gd name="connsiteY86-16922" fmla="*/ 5605413 h 5641173"/>
              <a:gd name="connsiteX87-16923" fmla="*/ 8406152 w 11243827"/>
              <a:gd name="connsiteY87-16924" fmla="*/ 5605396 h 5641173"/>
              <a:gd name="connsiteX88-16925" fmla="*/ 8405989 w 11243827"/>
              <a:gd name="connsiteY88-16926" fmla="*/ 5605197 h 5641173"/>
              <a:gd name="connsiteX89-16927" fmla="*/ 8399884 w 11243827"/>
              <a:gd name="connsiteY89-16928" fmla="*/ 5605568 h 5641173"/>
              <a:gd name="connsiteX90-16929" fmla="*/ 8370014 w 11243827"/>
              <a:gd name="connsiteY90-16930" fmla="*/ 5609900 h 5641173"/>
              <a:gd name="connsiteX91-16931" fmla="*/ 8330544 w 11243827"/>
              <a:gd name="connsiteY91-16932" fmla="*/ 5590964 h 5641173"/>
              <a:gd name="connsiteX92-16933" fmla="*/ 8314221 w 11243827"/>
              <a:gd name="connsiteY92-16934" fmla="*/ 5587682 h 5641173"/>
              <a:gd name="connsiteX93-16935" fmla="*/ 8305502 w 11243827"/>
              <a:gd name="connsiteY93-16936" fmla="*/ 5584868 h 5641173"/>
              <a:gd name="connsiteX94-16937" fmla="*/ 8304962 w 11243827"/>
              <a:gd name="connsiteY94-16938" fmla="*/ 5584007 h 5641173"/>
              <a:gd name="connsiteX95-16939" fmla="*/ 8276324 w 11243827"/>
              <a:gd name="connsiteY95-16940" fmla="*/ 5588260 h 5641173"/>
              <a:gd name="connsiteX96-16941" fmla="*/ 8272522 w 11243827"/>
              <a:gd name="connsiteY96-16942" fmla="*/ 5587226 h 5641173"/>
              <a:gd name="connsiteX97-16943" fmla="*/ 8253857 w 11243827"/>
              <a:gd name="connsiteY97-16944" fmla="*/ 5592043 h 5641173"/>
              <a:gd name="connsiteX98-16945" fmla="*/ 8244212 w 11243827"/>
              <a:gd name="connsiteY98-16946" fmla="*/ 5593439 h 5641173"/>
              <a:gd name="connsiteX99-16947" fmla="*/ 8241488 w 11243827"/>
              <a:gd name="connsiteY99-16948" fmla="*/ 5596085 h 5641173"/>
              <a:gd name="connsiteX100-16949" fmla="*/ 8227256 w 11243827"/>
              <a:gd name="connsiteY100-16950" fmla="*/ 5597005 h 5641173"/>
              <a:gd name="connsiteX101-16951" fmla="*/ 8225619 w 11243827"/>
              <a:gd name="connsiteY101-16952" fmla="*/ 5596262 h 5641173"/>
              <a:gd name="connsiteX102-16953" fmla="*/ 8213882 w 11243827"/>
              <a:gd name="connsiteY102-16954" fmla="*/ 5600179 h 5641173"/>
              <a:gd name="connsiteX103-16955" fmla="*/ 8204045 w 11243827"/>
              <a:gd name="connsiteY103-16956" fmla="*/ 5607275 h 5641173"/>
              <a:gd name="connsiteX104-16957" fmla="*/ 8082989 w 11243827"/>
              <a:gd name="connsiteY104-16958" fmla="*/ 5603160 h 5641173"/>
              <a:gd name="connsiteX105-16959" fmla="*/ 7976942 w 11243827"/>
              <a:gd name="connsiteY105-16960" fmla="*/ 5598455 h 5641173"/>
              <a:gd name="connsiteX106-16961" fmla="*/ 7950121 w 11243827"/>
              <a:gd name="connsiteY106-16962" fmla="*/ 5590893 h 5641173"/>
              <a:gd name="connsiteX107-16963" fmla="*/ 7727691 w 11243827"/>
              <a:gd name="connsiteY107-16964" fmla="*/ 5621064 h 5641173"/>
              <a:gd name="connsiteX108-16965" fmla="*/ 7685998 w 11243827"/>
              <a:gd name="connsiteY108-16966" fmla="*/ 5615564 h 5641173"/>
              <a:gd name="connsiteX109-16967" fmla="*/ 7649302 w 11243827"/>
              <a:gd name="connsiteY109-16968" fmla="*/ 5626541 h 5641173"/>
              <a:gd name="connsiteX110-16969" fmla="*/ 7634083 w 11243827"/>
              <a:gd name="connsiteY110-16970" fmla="*/ 5620862 h 5641173"/>
              <a:gd name="connsiteX111-16971" fmla="*/ 7631455 w 11243827"/>
              <a:gd name="connsiteY111-16972" fmla="*/ 5619708 h 5641173"/>
              <a:gd name="connsiteX112-16973" fmla="*/ 7620952 w 11243827"/>
              <a:gd name="connsiteY112-16974" fmla="*/ 5618872 h 5641173"/>
              <a:gd name="connsiteX113-16975" fmla="*/ 7617992 w 11243827"/>
              <a:gd name="connsiteY113-16976" fmla="*/ 5613914 h 5641173"/>
              <a:gd name="connsiteX114-16977" fmla="*/ 7602182 w 11243827"/>
              <a:gd name="connsiteY114-16978" fmla="*/ 5609271 h 5641173"/>
              <a:gd name="connsiteX115-16979" fmla="*/ 7582847 w 11243827"/>
              <a:gd name="connsiteY115-16980" fmla="*/ 5609047 h 5641173"/>
              <a:gd name="connsiteX116-16981" fmla="*/ 7514158 w 11243827"/>
              <a:gd name="connsiteY116-16982" fmla="*/ 5607737 h 5641173"/>
              <a:gd name="connsiteX117-16983" fmla="*/ 7502955 w 11243827"/>
              <a:gd name="connsiteY117-16984" fmla="*/ 5610415 h 5641173"/>
              <a:gd name="connsiteX118-16985" fmla="*/ 7466391 w 11243827"/>
              <a:gd name="connsiteY118-16986" fmla="*/ 5605949 h 5641173"/>
              <a:gd name="connsiteX119-16987" fmla="*/ 7433806 w 11243827"/>
              <a:gd name="connsiteY119-16988" fmla="*/ 5604945 h 5641173"/>
              <a:gd name="connsiteX120-16989" fmla="*/ 7412693 w 11243827"/>
              <a:gd name="connsiteY120-16990" fmla="*/ 5607075 h 5641173"/>
              <a:gd name="connsiteX121-16991" fmla="*/ 7407159 w 11243827"/>
              <a:gd name="connsiteY121-16992" fmla="*/ 5605310 h 5641173"/>
              <a:gd name="connsiteX122-16993" fmla="*/ 7385900 w 11243827"/>
              <a:gd name="connsiteY122-16994" fmla="*/ 5604171 h 5641173"/>
              <a:gd name="connsiteX123-16995" fmla="*/ 7375071 w 11243827"/>
              <a:gd name="connsiteY123-16996" fmla="*/ 5606788 h 5641173"/>
              <a:gd name="connsiteX124-16997" fmla="*/ 7364382 w 11243827"/>
              <a:gd name="connsiteY124-16998" fmla="*/ 5600762 h 5641173"/>
              <a:gd name="connsiteX125-16999" fmla="*/ 7361770 w 11243827"/>
              <a:gd name="connsiteY125-17000" fmla="*/ 5596347 h 5641173"/>
              <a:gd name="connsiteX126-17001" fmla="*/ 7346641 w 11243827"/>
              <a:gd name="connsiteY126-17002" fmla="*/ 5598329 h 5641173"/>
              <a:gd name="connsiteX127-17003" fmla="*/ 7334238 w 11243827"/>
              <a:gd name="connsiteY127-17004" fmla="*/ 5594014 h 5641173"/>
              <a:gd name="connsiteX128-17005" fmla="*/ 7323426 w 11243827"/>
              <a:gd name="connsiteY128-17006" fmla="*/ 5596835 h 5641173"/>
              <a:gd name="connsiteX129-17007" fmla="*/ 7318938 w 11243827"/>
              <a:gd name="connsiteY129-17008" fmla="*/ 5596200 h 5641173"/>
              <a:gd name="connsiteX130-17009" fmla="*/ 7307784 w 11243827"/>
              <a:gd name="connsiteY130-17010" fmla="*/ 5594065 h 5641173"/>
              <a:gd name="connsiteX131-17011" fmla="*/ 7288540 w 11243827"/>
              <a:gd name="connsiteY131-17012" fmla="*/ 5589320 h 5641173"/>
              <a:gd name="connsiteX132-17013" fmla="*/ 7282537 w 11243827"/>
              <a:gd name="connsiteY132-17014" fmla="*/ 5588660 h 5641173"/>
              <a:gd name="connsiteX133-17015" fmla="*/ 7269466 w 11243827"/>
              <a:gd name="connsiteY133-17016" fmla="*/ 5581404 h 5641173"/>
              <a:gd name="connsiteX134-17017" fmla="*/ 7244165 w 11243827"/>
              <a:gd name="connsiteY134-17018" fmla="*/ 5575200 h 5641173"/>
              <a:gd name="connsiteX135-17019" fmla="*/ 7199619 w 11243827"/>
              <a:gd name="connsiteY135-17020" fmla="*/ 5553550 h 5641173"/>
              <a:gd name="connsiteX136-17021" fmla="*/ 7173434 w 11243827"/>
              <a:gd name="connsiteY136-17022" fmla="*/ 5543219 h 5641173"/>
              <a:gd name="connsiteX137-17023" fmla="*/ 7155718 w 11243827"/>
              <a:gd name="connsiteY137-17024" fmla="*/ 5533697 h 5641173"/>
              <a:gd name="connsiteX138-17025" fmla="*/ 7103430 w 11243827"/>
              <a:gd name="connsiteY138-17026" fmla="*/ 5520249 h 5641173"/>
              <a:gd name="connsiteX139-17027" fmla="*/ 7013746 w 11243827"/>
              <a:gd name="connsiteY139-17028" fmla="*/ 5502470 h 5641173"/>
              <a:gd name="connsiteX140-17029" fmla="*/ 6995379 w 11243827"/>
              <a:gd name="connsiteY140-17030" fmla="*/ 5497693 h 5641173"/>
              <a:gd name="connsiteX141-17031" fmla="*/ 6982475 w 11243827"/>
              <a:gd name="connsiteY141-17032" fmla="*/ 5489641 h 5641173"/>
              <a:gd name="connsiteX142-17033" fmla="*/ 6981994 w 11243827"/>
              <a:gd name="connsiteY142-17034" fmla="*/ 5484335 h 5641173"/>
              <a:gd name="connsiteX143-17035" fmla="*/ 6972355 w 11243827"/>
              <a:gd name="connsiteY143-17036" fmla="*/ 5481074 h 5641173"/>
              <a:gd name="connsiteX144-17037" fmla="*/ 6970394 w 11243827"/>
              <a:gd name="connsiteY144-17038" fmla="*/ 5479383 h 5641173"/>
              <a:gd name="connsiteX145-17039" fmla="*/ 6958543 w 11243827"/>
              <a:gd name="connsiteY145-17040" fmla="*/ 5470507 h 5641173"/>
              <a:gd name="connsiteX146-17041" fmla="*/ 6918276 w 11243827"/>
              <a:gd name="connsiteY146-17042" fmla="*/ 5472034 h 5641173"/>
              <a:gd name="connsiteX147-17043" fmla="*/ 6881046 w 11243827"/>
              <a:gd name="connsiteY147-17044" fmla="*/ 5457070 h 5641173"/>
              <a:gd name="connsiteX148-17045" fmla="*/ 6752164 w 11243827"/>
              <a:gd name="connsiteY148-17046" fmla="*/ 5425021 h 5641173"/>
              <a:gd name="connsiteX149-17047" fmla="*/ 6724964 w 11243827"/>
              <a:gd name="connsiteY149-17048" fmla="*/ 5414071 h 5641173"/>
              <a:gd name="connsiteX150-17049" fmla="*/ 6683286 w 11243827"/>
              <a:gd name="connsiteY150-17050" fmla="*/ 5405383 h 5641173"/>
              <a:gd name="connsiteX151-17051" fmla="*/ 6644277 w 11243827"/>
              <a:gd name="connsiteY151-17052" fmla="*/ 5429684 h 5641173"/>
              <a:gd name="connsiteX152-17053" fmla="*/ 6532914 w 11243827"/>
              <a:gd name="connsiteY152-17054" fmla="*/ 5431205 h 5641173"/>
              <a:gd name="connsiteX153-17055" fmla="*/ 6307459 w 11243827"/>
              <a:gd name="connsiteY153-17056" fmla="*/ 5467087 h 5641173"/>
              <a:gd name="connsiteX154-17057" fmla="*/ 6196243 w 11243827"/>
              <a:gd name="connsiteY154-17058" fmla="*/ 5515042 h 5641173"/>
              <a:gd name="connsiteX155-17059" fmla="*/ 6099124 w 11243827"/>
              <a:gd name="connsiteY155-17060" fmla="*/ 5516848 h 5641173"/>
              <a:gd name="connsiteX156-17061" fmla="*/ 6016077 w 11243827"/>
              <a:gd name="connsiteY156-17062" fmla="*/ 5528642 h 5641173"/>
              <a:gd name="connsiteX157-17063" fmla="*/ 6004389 w 11243827"/>
              <a:gd name="connsiteY157-17064" fmla="*/ 5531206 h 5641173"/>
              <a:gd name="connsiteX158-17065" fmla="*/ 5933945 w 11243827"/>
              <a:gd name="connsiteY158-17066" fmla="*/ 5538840 h 5641173"/>
              <a:gd name="connsiteX159-17067" fmla="*/ 5883936 w 11243827"/>
              <a:gd name="connsiteY159-17068" fmla="*/ 5553807 h 5641173"/>
              <a:gd name="connsiteX160-17069" fmla="*/ 5798331 w 11243827"/>
              <a:gd name="connsiteY160-17070" fmla="*/ 5564248 h 5641173"/>
              <a:gd name="connsiteX161-17071" fmla="*/ 5712738 w 11243827"/>
              <a:gd name="connsiteY161-17072" fmla="*/ 5573120 h 5641173"/>
              <a:gd name="connsiteX162-17073" fmla="*/ 5681342 w 11243827"/>
              <a:gd name="connsiteY162-17074" fmla="*/ 5575621 h 5641173"/>
              <a:gd name="connsiteX163-17075" fmla="*/ 5627167 w 11243827"/>
              <a:gd name="connsiteY163-17076" fmla="*/ 5583215 h 5641173"/>
              <a:gd name="connsiteX164-17077" fmla="*/ 5591414 w 11243827"/>
              <a:gd name="connsiteY164-17078" fmla="*/ 5587695 h 5641173"/>
              <a:gd name="connsiteX165-17079" fmla="*/ 5583028 w 11243827"/>
              <a:gd name="connsiteY165-17080" fmla="*/ 5580877 h 5641173"/>
              <a:gd name="connsiteX166-17081" fmla="*/ 5549426 w 11243827"/>
              <a:gd name="connsiteY166-17082" fmla="*/ 5582858 h 5641173"/>
              <a:gd name="connsiteX167-17083" fmla="*/ 5519999 w 11243827"/>
              <a:gd name="connsiteY167-17084" fmla="*/ 5592246 h 5641173"/>
              <a:gd name="connsiteX168-17085" fmla="*/ 5480028 w 11243827"/>
              <a:gd name="connsiteY168-17086" fmla="*/ 5597282 h 5641173"/>
              <a:gd name="connsiteX169-17087" fmla="*/ 5456175 w 11243827"/>
              <a:gd name="connsiteY169-17088" fmla="*/ 5600371 h 5641173"/>
              <a:gd name="connsiteX170-17089" fmla="*/ 5388463 w 11243827"/>
              <a:gd name="connsiteY170-17090" fmla="*/ 5602638 h 5641173"/>
              <a:gd name="connsiteX171-17091" fmla="*/ 5265898 w 11243827"/>
              <a:gd name="connsiteY171-17092" fmla="*/ 5591830 h 5641173"/>
              <a:gd name="connsiteX172-17093" fmla="*/ 5231231 w 11243827"/>
              <a:gd name="connsiteY172-17094" fmla="*/ 5592790 h 5641173"/>
              <a:gd name="connsiteX173-17095" fmla="*/ 5226996 w 11243827"/>
              <a:gd name="connsiteY173-17096" fmla="*/ 5595040 h 5641173"/>
              <a:gd name="connsiteX174-17097" fmla="*/ 5175988 w 11243827"/>
              <a:gd name="connsiteY174-17098" fmla="*/ 5588131 h 5641173"/>
              <a:gd name="connsiteX175-17099" fmla="*/ 5107470 w 11243827"/>
              <a:gd name="connsiteY175-17100" fmla="*/ 5594771 h 5641173"/>
              <a:gd name="connsiteX176-17101" fmla="*/ 5027868 w 11243827"/>
              <a:gd name="connsiteY176-17102" fmla="*/ 5605624 h 5641173"/>
              <a:gd name="connsiteX177-17103" fmla="*/ 5007324 w 11243827"/>
              <a:gd name="connsiteY177-17104" fmla="*/ 5609209 h 5641173"/>
              <a:gd name="connsiteX178-17105" fmla="*/ 4952559 w 11243827"/>
              <a:gd name="connsiteY178-17106" fmla="*/ 5611402 h 5641173"/>
              <a:gd name="connsiteX179-17107" fmla="*/ 4826081 w 11243827"/>
              <a:gd name="connsiteY179-17108" fmla="*/ 5616191 h 5641173"/>
              <a:gd name="connsiteX180-17109" fmla="*/ 4823501 w 11243827"/>
              <a:gd name="connsiteY180-17110" fmla="*/ 5619174 h 5641173"/>
              <a:gd name="connsiteX181-17111" fmla="*/ 4813093 w 11243827"/>
              <a:gd name="connsiteY181-17112" fmla="*/ 5620026 h 5641173"/>
              <a:gd name="connsiteX182-17113" fmla="*/ 4810563 w 11243827"/>
              <a:gd name="connsiteY182-17114" fmla="*/ 5620787 h 5641173"/>
              <a:gd name="connsiteX183-17115" fmla="*/ 4795818 w 11243827"/>
              <a:gd name="connsiteY183-17116" fmla="*/ 5624618 h 5641173"/>
              <a:gd name="connsiteX184-17117" fmla="*/ 4758404 w 11243827"/>
              <a:gd name="connsiteY184-17118" fmla="*/ 5619510 h 5641173"/>
              <a:gd name="connsiteX185-17119" fmla="*/ 4717254 w 11243827"/>
              <a:gd name="connsiteY185-17120" fmla="*/ 5624155 h 5641173"/>
              <a:gd name="connsiteX186-17121" fmla="*/ 4591958 w 11243827"/>
              <a:gd name="connsiteY186-17122" fmla="*/ 5624710 h 5641173"/>
              <a:gd name="connsiteX187-17123" fmla="*/ 4476215 w 11243827"/>
              <a:gd name="connsiteY187-17124" fmla="*/ 5628210 h 5641173"/>
              <a:gd name="connsiteX188-17125" fmla="*/ 4425193 w 11243827"/>
              <a:gd name="connsiteY188-17126" fmla="*/ 5627414 h 5641173"/>
              <a:gd name="connsiteX189-17127" fmla="*/ 4383866 w 11243827"/>
              <a:gd name="connsiteY189-17128" fmla="*/ 5626546 h 5641173"/>
              <a:gd name="connsiteX190-17129" fmla="*/ 4385596 w 11243827"/>
              <a:gd name="connsiteY190-17130" fmla="*/ 5634646 h 5641173"/>
              <a:gd name="connsiteX191-17131" fmla="*/ 4360864 w 11243827"/>
              <a:gd name="connsiteY191-17132" fmla="*/ 5641173 h 5641173"/>
              <a:gd name="connsiteX192-17133" fmla="*/ 4328321 w 11243827"/>
              <a:gd name="connsiteY192-17134" fmla="*/ 5626332 h 5641173"/>
              <a:gd name="connsiteX193-17135" fmla="*/ 4309842 w 11243827"/>
              <a:gd name="connsiteY193-17136" fmla="*/ 5626471 h 5641173"/>
              <a:gd name="connsiteX194-17137" fmla="*/ 4277424 w 11243827"/>
              <a:gd name="connsiteY194-17138" fmla="*/ 5631598 h 5641173"/>
              <a:gd name="connsiteX195-17139" fmla="*/ 4266627 w 11243827"/>
              <a:gd name="connsiteY195-17140" fmla="*/ 5633969 h 5641173"/>
              <a:gd name="connsiteX196-17141" fmla="*/ 4185525 w 11243827"/>
              <a:gd name="connsiteY196-17142" fmla="*/ 5617508 h 5641173"/>
              <a:gd name="connsiteX197-17143" fmla="*/ 4177617 w 11243827"/>
              <a:gd name="connsiteY197-17144" fmla="*/ 5610903 h 5641173"/>
              <a:gd name="connsiteX198-17145" fmla="*/ 4136948 w 11243827"/>
              <a:gd name="connsiteY198-17146" fmla="*/ 5608031 h 5641173"/>
              <a:gd name="connsiteX199-17147" fmla="*/ 4132323 w 11243827"/>
              <a:gd name="connsiteY199-17148" fmla="*/ 5609784 h 5641173"/>
              <a:gd name="connsiteX200-17149" fmla="*/ 4098620 w 11243827"/>
              <a:gd name="connsiteY200-17150" fmla="*/ 5599672 h 5641173"/>
              <a:gd name="connsiteX201-17151" fmla="*/ 3963475 w 11243827"/>
              <a:gd name="connsiteY201-17152" fmla="*/ 5581841 h 5641173"/>
              <a:gd name="connsiteX202-17153" fmla="*/ 3703613 w 11243827"/>
              <a:gd name="connsiteY202-17154" fmla="*/ 5572482 h 5641173"/>
              <a:gd name="connsiteX203-17155" fmla="*/ 3432987 w 11243827"/>
              <a:gd name="connsiteY203-17156" fmla="*/ 5545768 h 5641173"/>
              <a:gd name="connsiteX204-17157" fmla="*/ 3176381 w 11243827"/>
              <a:gd name="connsiteY204-17158" fmla="*/ 5556110 h 5641173"/>
              <a:gd name="connsiteX205-17159" fmla="*/ 2710156 w 11243827"/>
              <a:gd name="connsiteY205-17160" fmla="*/ 5527517 h 5641173"/>
              <a:gd name="connsiteX206-17161" fmla="*/ 2550206 w 11243827"/>
              <a:gd name="connsiteY206-17162" fmla="*/ 5524958 h 5641173"/>
              <a:gd name="connsiteX207-17163" fmla="*/ 2443041 w 11243827"/>
              <a:gd name="connsiteY207-17164" fmla="*/ 5523990 h 5641173"/>
              <a:gd name="connsiteX208-17165" fmla="*/ 2435613 w 11243827"/>
              <a:gd name="connsiteY208-17166" fmla="*/ 5526704 h 5641173"/>
              <a:gd name="connsiteX209-17167" fmla="*/ 2405682 w 11243827"/>
              <a:gd name="connsiteY209-17168" fmla="*/ 5528307 h 5641173"/>
              <a:gd name="connsiteX210-17169" fmla="*/ 2397487 w 11243827"/>
              <a:gd name="connsiteY210-17170" fmla="*/ 5540337 h 5641173"/>
              <a:gd name="connsiteX211-17171" fmla="*/ 2297454 w 11243827"/>
              <a:gd name="connsiteY211-17172" fmla="*/ 5550765 h 5641173"/>
              <a:gd name="connsiteX212-17173" fmla="*/ 2056700 w 11243827"/>
              <a:gd name="connsiteY212-17174" fmla="*/ 5555489 h 5641173"/>
              <a:gd name="connsiteX213-17175" fmla="*/ 1878530 w 11243827"/>
              <a:gd name="connsiteY213-17176" fmla="*/ 5535330 h 5641173"/>
              <a:gd name="connsiteX214-17177" fmla="*/ 1859292 w 11243827"/>
              <a:gd name="connsiteY214-17178" fmla="*/ 5535461 h 5641173"/>
              <a:gd name="connsiteX215-17179" fmla="*/ 1835626 w 11243827"/>
              <a:gd name="connsiteY215-17180" fmla="*/ 5533793 h 5641173"/>
              <a:gd name="connsiteX216-17181" fmla="*/ 1798939 w 11243827"/>
              <a:gd name="connsiteY216-17182" fmla="*/ 5540285 h 5641173"/>
              <a:gd name="connsiteX217-17183" fmla="*/ 1779046 w 11243827"/>
              <a:gd name="connsiteY217-17184" fmla="*/ 5549949 h 5641173"/>
              <a:gd name="connsiteX218-17185" fmla="*/ 1772421 w 11243827"/>
              <a:gd name="connsiteY218-17186" fmla="*/ 5549018 h 5641173"/>
              <a:gd name="connsiteX219-17187" fmla="*/ 1772052 w 11243827"/>
              <a:gd name="connsiteY219-17188" fmla="*/ 5545689 h 5641173"/>
              <a:gd name="connsiteX220-17189" fmla="*/ 1711543 w 11243827"/>
              <a:gd name="connsiteY220-17190" fmla="*/ 5534558 h 5641173"/>
              <a:gd name="connsiteX221-17191" fmla="*/ 1631462 w 11243827"/>
              <a:gd name="connsiteY221-17192" fmla="*/ 5491807 h 5641173"/>
              <a:gd name="connsiteX222-17193" fmla="*/ 1538763 w 11243827"/>
              <a:gd name="connsiteY222-17194" fmla="*/ 5482781 h 5641173"/>
              <a:gd name="connsiteX223-17195" fmla="*/ 1501533 w 11243827"/>
              <a:gd name="connsiteY223-17196" fmla="*/ 5467817 h 5641173"/>
              <a:gd name="connsiteX224-17197" fmla="*/ 1461266 w 11243827"/>
              <a:gd name="connsiteY224-17198" fmla="*/ 5469343 h 5641173"/>
              <a:gd name="connsiteX225-17199" fmla="*/ 1449415 w 11243827"/>
              <a:gd name="connsiteY225-17200" fmla="*/ 5460467 h 5641173"/>
              <a:gd name="connsiteX226-17201" fmla="*/ 1447454 w 11243827"/>
              <a:gd name="connsiteY226-17202" fmla="*/ 5458776 h 5641173"/>
              <a:gd name="connsiteX227-17203" fmla="*/ 1437814 w 11243827"/>
              <a:gd name="connsiteY227-17204" fmla="*/ 5455515 h 5641173"/>
              <a:gd name="connsiteX228-17205" fmla="*/ 1437334 w 11243827"/>
              <a:gd name="connsiteY228-17206" fmla="*/ 5450209 h 5641173"/>
              <a:gd name="connsiteX229-17207" fmla="*/ 1424429 w 11243827"/>
              <a:gd name="connsiteY229-17208" fmla="*/ 5442157 h 5641173"/>
              <a:gd name="connsiteX230-17209" fmla="*/ 1406063 w 11243827"/>
              <a:gd name="connsiteY230-17210" fmla="*/ 5437380 h 5641173"/>
              <a:gd name="connsiteX231-17211" fmla="*/ 1316379 w 11243827"/>
              <a:gd name="connsiteY231-17212" fmla="*/ 5419601 h 5641173"/>
              <a:gd name="connsiteX232-17213" fmla="*/ 1264090 w 11243827"/>
              <a:gd name="connsiteY232-17214" fmla="*/ 5406153 h 5641173"/>
              <a:gd name="connsiteX233-17215" fmla="*/ 1246374 w 11243827"/>
              <a:gd name="connsiteY233-17216" fmla="*/ 5396631 h 5641173"/>
              <a:gd name="connsiteX234-17217" fmla="*/ 1220190 w 11243827"/>
              <a:gd name="connsiteY234-17218" fmla="*/ 5386301 h 5641173"/>
              <a:gd name="connsiteX235-17219" fmla="*/ 1175643 w 11243827"/>
              <a:gd name="connsiteY235-17220" fmla="*/ 5364651 h 5641173"/>
              <a:gd name="connsiteX236-17221" fmla="*/ 1150342 w 11243827"/>
              <a:gd name="connsiteY236-17222" fmla="*/ 5358447 h 5641173"/>
              <a:gd name="connsiteX237-17223" fmla="*/ 1137272 w 11243827"/>
              <a:gd name="connsiteY237-17224" fmla="*/ 5351191 h 5641173"/>
              <a:gd name="connsiteX238-17225" fmla="*/ 1131268 w 11243827"/>
              <a:gd name="connsiteY238-17226" fmla="*/ 5350530 h 5641173"/>
              <a:gd name="connsiteX239-17227" fmla="*/ 1112024 w 11243827"/>
              <a:gd name="connsiteY239-17228" fmla="*/ 5345786 h 5641173"/>
              <a:gd name="connsiteX240-17229" fmla="*/ 1100870 w 11243827"/>
              <a:gd name="connsiteY240-17230" fmla="*/ 5343651 h 5641173"/>
              <a:gd name="connsiteX241-17231" fmla="*/ 1096383 w 11243827"/>
              <a:gd name="connsiteY241-17232" fmla="*/ 5343015 h 5641173"/>
              <a:gd name="connsiteX242-17233" fmla="*/ 1085571 w 11243827"/>
              <a:gd name="connsiteY242-17234" fmla="*/ 5345836 h 5641173"/>
              <a:gd name="connsiteX243-17235" fmla="*/ 1073168 w 11243827"/>
              <a:gd name="connsiteY243-17236" fmla="*/ 5341521 h 5641173"/>
              <a:gd name="connsiteX244-17237" fmla="*/ 1058039 w 11243827"/>
              <a:gd name="connsiteY244-17238" fmla="*/ 5343504 h 5641173"/>
              <a:gd name="connsiteX245-17239" fmla="*/ 1055426 w 11243827"/>
              <a:gd name="connsiteY245-17240" fmla="*/ 5339088 h 5641173"/>
              <a:gd name="connsiteX246-17241" fmla="*/ 1044738 w 11243827"/>
              <a:gd name="connsiteY246-17242" fmla="*/ 5333063 h 5641173"/>
              <a:gd name="connsiteX247-17243" fmla="*/ 1033909 w 11243827"/>
              <a:gd name="connsiteY247-17244" fmla="*/ 5335680 h 5641173"/>
              <a:gd name="connsiteX248-17245" fmla="*/ 1012649 w 11243827"/>
              <a:gd name="connsiteY248-17246" fmla="*/ 5334541 h 5641173"/>
              <a:gd name="connsiteX249-17247" fmla="*/ 1007115 w 11243827"/>
              <a:gd name="connsiteY249-17248" fmla="*/ 5332775 h 5641173"/>
              <a:gd name="connsiteX250-17249" fmla="*/ 986002 w 11243827"/>
              <a:gd name="connsiteY250-17250" fmla="*/ 5334906 h 5641173"/>
              <a:gd name="connsiteX251-17251" fmla="*/ 953418 w 11243827"/>
              <a:gd name="connsiteY251-17252" fmla="*/ 5333901 h 5641173"/>
              <a:gd name="connsiteX252-17253" fmla="*/ 916854 w 11243827"/>
              <a:gd name="connsiteY252-17254" fmla="*/ 5329435 h 5641173"/>
              <a:gd name="connsiteX253-17255" fmla="*/ 905651 w 11243827"/>
              <a:gd name="connsiteY253-17256" fmla="*/ 5332114 h 5641173"/>
              <a:gd name="connsiteX254-17257" fmla="*/ 836961 w 11243827"/>
              <a:gd name="connsiteY254-17258" fmla="*/ 5330803 h 5641173"/>
              <a:gd name="connsiteX255-17259" fmla="*/ 817627 w 11243827"/>
              <a:gd name="connsiteY255-17260" fmla="*/ 5330580 h 5641173"/>
              <a:gd name="connsiteX256-17261" fmla="*/ 801817 w 11243827"/>
              <a:gd name="connsiteY256-17262" fmla="*/ 5325937 h 5641173"/>
              <a:gd name="connsiteX257-17263" fmla="*/ 798857 w 11243827"/>
              <a:gd name="connsiteY257-17264" fmla="*/ 5320979 h 5641173"/>
              <a:gd name="connsiteX258-17265" fmla="*/ 788354 w 11243827"/>
              <a:gd name="connsiteY258-17266" fmla="*/ 5320143 h 5641173"/>
              <a:gd name="connsiteX259-17267" fmla="*/ 785726 w 11243827"/>
              <a:gd name="connsiteY259-17268" fmla="*/ 5318989 h 5641173"/>
              <a:gd name="connsiteX260-17269" fmla="*/ 770507 w 11243827"/>
              <a:gd name="connsiteY260-17270" fmla="*/ 5313309 h 5641173"/>
              <a:gd name="connsiteX261-17271" fmla="*/ 733810 w 11243827"/>
              <a:gd name="connsiteY261-17272" fmla="*/ 5324286 h 5641173"/>
              <a:gd name="connsiteX262-17273" fmla="*/ 692117 w 11243827"/>
              <a:gd name="connsiteY262-17274" fmla="*/ 5318786 h 5641173"/>
              <a:gd name="connsiteX263-17275" fmla="*/ 574943 w 11243827"/>
              <a:gd name="connsiteY263-17276" fmla="*/ 5327578 h 5641173"/>
              <a:gd name="connsiteX264-17277" fmla="*/ 441302 w 11243827"/>
              <a:gd name="connsiteY264-17278" fmla="*/ 5307062 h 5641173"/>
              <a:gd name="connsiteX265-17279" fmla="*/ 336819 w 11243827"/>
              <a:gd name="connsiteY265-17280" fmla="*/ 5336690 h 5641173"/>
              <a:gd name="connsiteX266-17281" fmla="*/ 270932 w 11243827"/>
              <a:gd name="connsiteY266-17282" fmla="*/ 5345451 h 5641173"/>
              <a:gd name="connsiteX267-17283" fmla="*/ 194189 w 11243827"/>
              <a:gd name="connsiteY267-17284" fmla="*/ 5343588 h 5641173"/>
              <a:gd name="connsiteX268-17285" fmla="*/ 192552 w 11243827"/>
              <a:gd name="connsiteY268-17286" fmla="*/ 5342845 h 5641173"/>
              <a:gd name="connsiteX269-17287" fmla="*/ 178320 w 11243827"/>
              <a:gd name="connsiteY269-17288" fmla="*/ 5343766 h 5641173"/>
              <a:gd name="connsiteX270-17289" fmla="*/ 175596 w 11243827"/>
              <a:gd name="connsiteY270-17290" fmla="*/ 5346411 h 5641173"/>
              <a:gd name="connsiteX271-17291" fmla="*/ 165951 w 11243827"/>
              <a:gd name="connsiteY271-17292" fmla="*/ 5347808 h 5641173"/>
              <a:gd name="connsiteX272-17293" fmla="*/ 147287 w 11243827"/>
              <a:gd name="connsiteY272-17294" fmla="*/ 5352625 h 5641173"/>
              <a:gd name="connsiteX273-17295" fmla="*/ 114847 w 11243827"/>
              <a:gd name="connsiteY273-17296" fmla="*/ 5355844 h 5641173"/>
              <a:gd name="connsiteX274-17297" fmla="*/ 114306 w 11243827"/>
              <a:gd name="connsiteY274-17298" fmla="*/ 5354983 h 5641173"/>
              <a:gd name="connsiteX275-17299" fmla="*/ 89264 w 11243827"/>
              <a:gd name="connsiteY275-17300" fmla="*/ 5348886 h 5641173"/>
              <a:gd name="connsiteX276-17301" fmla="*/ 49794 w 11243827"/>
              <a:gd name="connsiteY276-17302" fmla="*/ 5329950 h 5641173"/>
              <a:gd name="connsiteX277-17303" fmla="*/ 19924 w 11243827"/>
              <a:gd name="connsiteY277-17304" fmla="*/ 5334282 h 5641173"/>
              <a:gd name="connsiteX278-17305" fmla="*/ 13819 w 11243827"/>
              <a:gd name="connsiteY278-17306" fmla="*/ 5334653 h 5641173"/>
              <a:gd name="connsiteX279-17307" fmla="*/ 13657 w 11243827"/>
              <a:gd name="connsiteY279-17308" fmla="*/ 5334455 h 5641173"/>
              <a:gd name="connsiteX280-17309" fmla="*/ 7139 w 11243827"/>
              <a:gd name="connsiteY280-17310" fmla="*/ 5334438 h 5641173"/>
              <a:gd name="connsiteX281-17311" fmla="*/ 2684 w 11243827"/>
              <a:gd name="connsiteY281-17312" fmla="*/ 5335333 h 5641173"/>
              <a:gd name="connsiteX282-17313" fmla="*/ 0 w 11243827"/>
              <a:gd name="connsiteY282-17314" fmla="*/ 5335496 h 5641173"/>
              <a:gd name="connsiteX283-17315" fmla="*/ 0 w 11243827"/>
              <a:gd name="connsiteY283-17316" fmla="*/ 10592 h 5641173"/>
              <a:gd name="connsiteX284-17317" fmla="*/ 11243827 w 11243827"/>
              <a:gd name="connsiteY284-17318" fmla="*/ 0 h 5641173"/>
              <a:gd name="connsiteX0-17319" fmla="*/ 11243827 w 11243827"/>
              <a:gd name="connsiteY0-17320" fmla="*/ 0 h 5641173"/>
              <a:gd name="connsiteX1-17321" fmla="*/ 11243827 w 11243827"/>
              <a:gd name="connsiteY1-17322" fmla="*/ 1470035 h 5641173"/>
              <a:gd name="connsiteX2-17323" fmla="*/ 11243827 w 11243827"/>
              <a:gd name="connsiteY2-17324" fmla="*/ 5001571 h 5641173"/>
              <a:gd name="connsiteX3-17325" fmla="*/ 11243827 w 11243827"/>
              <a:gd name="connsiteY3-17326" fmla="*/ 5209610 h 5641173"/>
              <a:gd name="connsiteX4-17327" fmla="*/ 11240675 w 11243827"/>
              <a:gd name="connsiteY4-17328" fmla="*/ 5210442 h 5641173"/>
              <a:gd name="connsiteX5-17329" fmla="*/ 11179959 w 11243827"/>
              <a:gd name="connsiteY5-17330" fmla="*/ 5221199 h 5641173"/>
              <a:gd name="connsiteX6-17331" fmla="*/ 11105493 w 11243827"/>
              <a:gd name="connsiteY6-17332" fmla="*/ 5259905 h 5641173"/>
              <a:gd name="connsiteX7-17333" fmla="*/ 11078640 w 11243827"/>
              <a:gd name="connsiteY7-17334" fmla="*/ 5263531 h 5641173"/>
              <a:gd name="connsiteX8-17335" fmla="*/ 11079616 w 11243827"/>
              <a:gd name="connsiteY8-17336" fmla="*/ 5270380 h 5641173"/>
              <a:gd name="connsiteX9-17337" fmla="*/ 11069641 w 11243827"/>
              <a:gd name="connsiteY9-17338" fmla="*/ 5270884 h 5641173"/>
              <a:gd name="connsiteX10-17339" fmla="*/ 11047377 w 11243827"/>
              <a:gd name="connsiteY10-17340" fmla="*/ 5271051 h 5641173"/>
              <a:gd name="connsiteX11-17341" fmla="*/ 10980705 w 11243827"/>
              <a:gd name="connsiteY11-17342" fmla="*/ 5272951 h 5641173"/>
              <a:gd name="connsiteX12-17343" fmla="*/ 10962514 w 11243827"/>
              <a:gd name="connsiteY12-17344" fmla="*/ 5286084 h 5641173"/>
              <a:gd name="connsiteX13-17345" fmla="*/ 10945307 w 11243827"/>
              <a:gd name="connsiteY13-17346" fmla="*/ 5286290 h 5641173"/>
              <a:gd name="connsiteX14-17347" fmla="*/ 10845516 w 11243827"/>
              <a:gd name="connsiteY14-17348" fmla="*/ 5303894 h 5641173"/>
              <a:gd name="connsiteX15-17349" fmla="*/ 10831795 w 11243827"/>
              <a:gd name="connsiteY15-17350" fmla="*/ 5305210 h 5641173"/>
              <a:gd name="connsiteX16-17351" fmla="*/ 10824365 w 11243827"/>
              <a:gd name="connsiteY16-17352" fmla="*/ 5311111 h 5641173"/>
              <a:gd name="connsiteX17-17353" fmla="*/ 10797756 w 11243827"/>
              <a:gd name="connsiteY17-17354" fmla="*/ 5312285 h 5641173"/>
              <a:gd name="connsiteX18-17355" fmla="*/ 10796525 w 11243827"/>
              <a:gd name="connsiteY18-17356" fmla="*/ 5315645 h 5641173"/>
              <a:gd name="connsiteX19-17357" fmla="*/ 10709063 w 11243827"/>
              <a:gd name="connsiteY19-17358" fmla="*/ 5344492 h 5641173"/>
              <a:gd name="connsiteX20-17359" fmla="*/ 10694078 w 11243827"/>
              <a:gd name="connsiteY20-17360" fmla="*/ 5349258 h 5641173"/>
              <a:gd name="connsiteX21-17361" fmla="*/ 10681131 w 11243827"/>
              <a:gd name="connsiteY21-17362" fmla="*/ 5347812 h 5641173"/>
              <a:gd name="connsiteX22-17363" fmla="*/ 10609448 w 11243827"/>
              <a:gd name="connsiteY22-17364" fmla="*/ 5351931 h 5641173"/>
              <a:gd name="connsiteX23-17365" fmla="*/ 10592397 w 11243827"/>
              <a:gd name="connsiteY23-17366" fmla="*/ 5349402 h 5641173"/>
              <a:gd name="connsiteX24-17367" fmla="*/ 10585227 w 11243827"/>
              <a:gd name="connsiteY24-17368" fmla="*/ 5344063 h 5641173"/>
              <a:gd name="connsiteX25-17369" fmla="*/ 10557472 w 11243827"/>
              <a:gd name="connsiteY25-17370" fmla="*/ 5354151 h 5641173"/>
              <a:gd name="connsiteX26-17371" fmla="*/ 10514646 w 11243827"/>
              <a:gd name="connsiteY26-17372" fmla="*/ 5361064 h 5641173"/>
              <a:gd name="connsiteX27-17373" fmla="*/ 10494292 w 11243827"/>
              <a:gd name="connsiteY27-17374" fmla="*/ 5366054 h 5641173"/>
              <a:gd name="connsiteX28-17375" fmla="*/ 10477869 w 11243827"/>
              <a:gd name="connsiteY28-17376" fmla="*/ 5363025 h 5641173"/>
              <a:gd name="connsiteX29-17377" fmla="*/ 10384411 w 11243827"/>
              <a:gd name="connsiteY29-17378" fmla="*/ 5362257 h 5641173"/>
              <a:gd name="connsiteX30-17379" fmla="*/ 10362921 w 11243827"/>
              <a:gd name="connsiteY30-17380" fmla="*/ 5357444 h 5641173"/>
              <a:gd name="connsiteX31-17381" fmla="*/ 10352736 w 11243827"/>
              <a:gd name="connsiteY31-17382" fmla="*/ 5347851 h 5641173"/>
              <a:gd name="connsiteX32-17383" fmla="*/ 10344754 w 11243827"/>
              <a:gd name="connsiteY32-17384" fmla="*/ 5351272 h 5641173"/>
              <a:gd name="connsiteX33-17385" fmla="*/ 10288226 w 11243827"/>
              <a:gd name="connsiteY33-17386" fmla="*/ 5351613 h 5641173"/>
              <a:gd name="connsiteX34-17387" fmla="*/ 10251350 w 11243827"/>
              <a:gd name="connsiteY34-17388" fmla="*/ 5352711 h 5641173"/>
              <a:gd name="connsiteX35-17389" fmla="*/ 10249108 w 11243827"/>
              <a:gd name="connsiteY35-17390" fmla="*/ 5365881 h 5641173"/>
              <a:gd name="connsiteX36-17391" fmla="*/ 10216272 w 11243827"/>
              <a:gd name="connsiteY36-17392" fmla="*/ 5370573 h 5641173"/>
              <a:gd name="connsiteX37-17393" fmla="*/ 10181278 w 11243827"/>
              <a:gd name="connsiteY37-17394" fmla="*/ 5362119 h 5641173"/>
              <a:gd name="connsiteX38-17395" fmla="*/ 10140033 w 11243827"/>
              <a:gd name="connsiteY38-17396" fmla="*/ 5363304 h 5641173"/>
              <a:gd name="connsiteX39-17397" fmla="*/ 10115353 w 11243827"/>
              <a:gd name="connsiteY39-17398" fmla="*/ 5363869 h 5641173"/>
              <a:gd name="connsiteX40-17399" fmla="*/ 10050578 w 11243827"/>
              <a:gd name="connsiteY40-17400" fmla="*/ 5376153 h 5641173"/>
              <a:gd name="connsiteX41-17401" fmla="*/ 9945478 w 11243827"/>
              <a:gd name="connsiteY41-17402" fmla="*/ 5422859 h 5641173"/>
              <a:gd name="connsiteX42-17403" fmla="*/ 9912481 w 11243827"/>
              <a:gd name="connsiteY42-17404" fmla="*/ 5429477 h 5641173"/>
              <a:gd name="connsiteX43-17405" fmla="*/ 9906713 w 11243827"/>
              <a:gd name="connsiteY43-17406" fmla="*/ 5426784 h 5641173"/>
              <a:gd name="connsiteX44-17407" fmla="*/ 9742436 w 11243827"/>
              <a:gd name="connsiteY44-17408" fmla="*/ 5454834 h 5641173"/>
              <a:gd name="connsiteX45-17409" fmla="*/ 9713044 w 11243827"/>
              <a:gd name="connsiteY45-17410" fmla="*/ 5456476 h 5641173"/>
              <a:gd name="connsiteX46-17411" fmla="*/ 9691033 w 11243827"/>
              <a:gd name="connsiteY46-17412" fmla="*/ 5455451 h 5641173"/>
              <a:gd name="connsiteX47-17413" fmla="*/ 9638355 w 11243827"/>
              <a:gd name="connsiteY47-17414" fmla="*/ 5464794 h 5641173"/>
              <a:gd name="connsiteX48-17415" fmla="*/ 9552434 w 11243827"/>
              <a:gd name="connsiteY48-17416" fmla="*/ 5485280 h 5641173"/>
              <a:gd name="connsiteX49-17417" fmla="*/ 9533883 w 11243827"/>
              <a:gd name="connsiteY49-17418" fmla="*/ 5488516 h 5641173"/>
              <a:gd name="connsiteX50-17419" fmla="*/ 9516916 w 11243827"/>
              <a:gd name="connsiteY50-17420" fmla="*/ 5486828 h 5641173"/>
              <a:gd name="connsiteX51-17421" fmla="*/ 9512093 w 11243827"/>
              <a:gd name="connsiteY51-17422" fmla="*/ 5482541 h 5641173"/>
              <a:gd name="connsiteX52-17423" fmla="*/ 9501725 w 11243827"/>
              <a:gd name="connsiteY52-17424" fmla="*/ 5483603 h 5641173"/>
              <a:gd name="connsiteX53-17425" fmla="*/ 9498754 w 11243827"/>
              <a:gd name="connsiteY53-17426" fmla="*/ 5482951 h 5641173"/>
              <a:gd name="connsiteX54-17427" fmla="*/ 9481932 w 11243827"/>
              <a:gd name="connsiteY54-17428" fmla="*/ 5480151 h 5641173"/>
              <a:gd name="connsiteX55-17429" fmla="*/ 9451321 w 11243827"/>
              <a:gd name="connsiteY55-17430" fmla="*/ 5497375 h 5641173"/>
              <a:gd name="connsiteX56-17431" fmla="*/ 9409298 w 11243827"/>
              <a:gd name="connsiteY56-17432" fmla="*/ 5499478 h 5641173"/>
              <a:gd name="connsiteX57-17433" fmla="*/ 9303056 w 11243827"/>
              <a:gd name="connsiteY57-17434" fmla="*/ 5519093 h 5641173"/>
              <a:gd name="connsiteX58-17435" fmla="*/ 9229078 w 11243827"/>
              <a:gd name="connsiteY58-17436" fmla="*/ 5524154 h 5641173"/>
              <a:gd name="connsiteX59-17437" fmla="*/ 9165105 w 11243827"/>
              <a:gd name="connsiteY59-17438" fmla="*/ 5532892 h 5641173"/>
              <a:gd name="connsiteX60-17439" fmla="*/ 9077301 w 11243827"/>
              <a:gd name="connsiteY60-17440" fmla="*/ 5580356 h 5641173"/>
              <a:gd name="connsiteX61-17441" fmla="*/ 8960065 w 11243827"/>
              <a:gd name="connsiteY61-17442" fmla="*/ 5597982 h 5641173"/>
              <a:gd name="connsiteX62-17443" fmla="*/ 8953536 w 11243827"/>
              <a:gd name="connsiteY62-17444" fmla="*/ 5606638 h 5641173"/>
              <a:gd name="connsiteX63-17445" fmla="*/ 8943907 w 11243827"/>
              <a:gd name="connsiteY63-17446" fmla="*/ 5612541 h 5641173"/>
              <a:gd name="connsiteX64-17447" fmla="*/ 8942046 w 11243827"/>
              <a:gd name="connsiteY64-17448" fmla="*/ 5612112 h 5641173"/>
              <a:gd name="connsiteX65-17449" fmla="*/ 8928824 w 11243827"/>
              <a:gd name="connsiteY65-17450" fmla="*/ 5615549 h 5641173"/>
              <a:gd name="connsiteX66-17451" fmla="*/ 8927294 w 11243827"/>
              <a:gd name="connsiteY66-17452" fmla="*/ 5618607 h 5641173"/>
              <a:gd name="connsiteX67-17453" fmla="*/ 8918651 w 11243827"/>
              <a:gd name="connsiteY67-17454" fmla="*/ 5621688 h 5641173"/>
              <a:gd name="connsiteX68-17455" fmla="*/ 8902772 w 11243827"/>
              <a:gd name="connsiteY68-17456" fmla="*/ 5629703 h 5641173"/>
              <a:gd name="connsiteX69-17457" fmla="*/ 8898724 w 11243827"/>
              <a:gd name="connsiteY69-17458" fmla="*/ 5629379 h 5641173"/>
              <a:gd name="connsiteX70-17459" fmla="*/ 8873099 w 11243827"/>
              <a:gd name="connsiteY70-17460" fmla="*/ 5638628 h 5641173"/>
              <a:gd name="connsiteX71-17461" fmla="*/ 8872234 w 11243827"/>
              <a:gd name="connsiteY71-17462" fmla="*/ 5637889 h 5641173"/>
              <a:gd name="connsiteX72-17463" fmla="*/ 8862777 w 11243827"/>
              <a:gd name="connsiteY72-17464" fmla="*/ 5636711 h 5641173"/>
              <a:gd name="connsiteX73-17465" fmla="*/ 8845869 w 11243827"/>
              <a:gd name="connsiteY73-17466" fmla="*/ 5636436 h 5641173"/>
              <a:gd name="connsiteX74-17467" fmla="*/ 8800548 w 11243827"/>
              <a:gd name="connsiteY74-17468" fmla="*/ 5625084 h 5641173"/>
              <a:gd name="connsiteX75-17469" fmla="*/ 8773774 w 11243827"/>
              <a:gd name="connsiteY75-17470" fmla="*/ 5634630 h 5641173"/>
              <a:gd name="connsiteX76-17471" fmla="*/ 8698255 w 11243827"/>
              <a:gd name="connsiteY76-17472" fmla="*/ 5636083 h 5641173"/>
              <a:gd name="connsiteX77-17473" fmla="*/ 8619167 w 11243827"/>
              <a:gd name="connsiteY77-17474" fmla="*/ 5619130 h 5641173"/>
              <a:gd name="connsiteX78-17475" fmla="*/ 8539822 w 11243827"/>
              <a:gd name="connsiteY78-17476" fmla="*/ 5616905 h 5641173"/>
              <a:gd name="connsiteX79-17477" fmla="*/ 8511094 w 11243827"/>
              <a:gd name="connsiteY79-17478" fmla="*/ 5617360 h 5641173"/>
              <a:gd name="connsiteX80-17479" fmla="*/ 8459886 w 11243827"/>
              <a:gd name="connsiteY80-17480" fmla="*/ 5612612 h 5641173"/>
              <a:gd name="connsiteX81-17481" fmla="*/ 8436432 w 11243827"/>
              <a:gd name="connsiteY81-17482" fmla="*/ 5606990 h 5641173"/>
              <a:gd name="connsiteX82-17483" fmla="*/ 8435403 w 11243827"/>
              <a:gd name="connsiteY82-17484" fmla="*/ 5607336 h 5641173"/>
              <a:gd name="connsiteX83-17485" fmla="*/ 8433307 w 11243827"/>
              <a:gd name="connsiteY83-17486" fmla="*/ 5604917 h 5641173"/>
              <a:gd name="connsiteX84-17487" fmla="*/ 8428968 w 11243827"/>
              <a:gd name="connsiteY84-17488" fmla="*/ 5603796 h 5641173"/>
              <a:gd name="connsiteX85-17489" fmla="*/ 8417124 w 11243827"/>
              <a:gd name="connsiteY85-17490" fmla="*/ 5604518 h 5641173"/>
              <a:gd name="connsiteX86-17491" fmla="*/ 8412669 w 11243827"/>
              <a:gd name="connsiteY86-17492" fmla="*/ 5605413 h 5641173"/>
              <a:gd name="connsiteX87-17493" fmla="*/ 8406152 w 11243827"/>
              <a:gd name="connsiteY87-17494" fmla="*/ 5605396 h 5641173"/>
              <a:gd name="connsiteX88-17495" fmla="*/ 8405989 w 11243827"/>
              <a:gd name="connsiteY88-17496" fmla="*/ 5605197 h 5641173"/>
              <a:gd name="connsiteX89-17497" fmla="*/ 8399884 w 11243827"/>
              <a:gd name="connsiteY89-17498" fmla="*/ 5605568 h 5641173"/>
              <a:gd name="connsiteX90-17499" fmla="*/ 8370014 w 11243827"/>
              <a:gd name="connsiteY90-17500" fmla="*/ 5609900 h 5641173"/>
              <a:gd name="connsiteX91-17501" fmla="*/ 8330544 w 11243827"/>
              <a:gd name="connsiteY91-17502" fmla="*/ 5590964 h 5641173"/>
              <a:gd name="connsiteX92-17503" fmla="*/ 8314221 w 11243827"/>
              <a:gd name="connsiteY92-17504" fmla="*/ 5587682 h 5641173"/>
              <a:gd name="connsiteX93-17505" fmla="*/ 8305502 w 11243827"/>
              <a:gd name="connsiteY93-17506" fmla="*/ 5584868 h 5641173"/>
              <a:gd name="connsiteX94-17507" fmla="*/ 8304962 w 11243827"/>
              <a:gd name="connsiteY94-17508" fmla="*/ 5584007 h 5641173"/>
              <a:gd name="connsiteX95-17509" fmla="*/ 8276324 w 11243827"/>
              <a:gd name="connsiteY95-17510" fmla="*/ 5588260 h 5641173"/>
              <a:gd name="connsiteX96-17511" fmla="*/ 8272522 w 11243827"/>
              <a:gd name="connsiteY96-17512" fmla="*/ 5587226 h 5641173"/>
              <a:gd name="connsiteX97-17513" fmla="*/ 8253857 w 11243827"/>
              <a:gd name="connsiteY97-17514" fmla="*/ 5592043 h 5641173"/>
              <a:gd name="connsiteX98-17515" fmla="*/ 8244212 w 11243827"/>
              <a:gd name="connsiteY98-17516" fmla="*/ 5593439 h 5641173"/>
              <a:gd name="connsiteX99-17517" fmla="*/ 8241488 w 11243827"/>
              <a:gd name="connsiteY99-17518" fmla="*/ 5596085 h 5641173"/>
              <a:gd name="connsiteX100-17519" fmla="*/ 8227256 w 11243827"/>
              <a:gd name="connsiteY100-17520" fmla="*/ 5597005 h 5641173"/>
              <a:gd name="connsiteX101-17521" fmla="*/ 8225619 w 11243827"/>
              <a:gd name="connsiteY101-17522" fmla="*/ 5596262 h 5641173"/>
              <a:gd name="connsiteX102-17523" fmla="*/ 8213882 w 11243827"/>
              <a:gd name="connsiteY102-17524" fmla="*/ 5600179 h 5641173"/>
              <a:gd name="connsiteX103-17525" fmla="*/ 8204045 w 11243827"/>
              <a:gd name="connsiteY103-17526" fmla="*/ 5607275 h 5641173"/>
              <a:gd name="connsiteX104-17527" fmla="*/ 8082989 w 11243827"/>
              <a:gd name="connsiteY104-17528" fmla="*/ 5603160 h 5641173"/>
              <a:gd name="connsiteX105-17529" fmla="*/ 7976942 w 11243827"/>
              <a:gd name="connsiteY105-17530" fmla="*/ 5598455 h 5641173"/>
              <a:gd name="connsiteX106-17531" fmla="*/ 7950121 w 11243827"/>
              <a:gd name="connsiteY106-17532" fmla="*/ 5590893 h 5641173"/>
              <a:gd name="connsiteX107-17533" fmla="*/ 7727691 w 11243827"/>
              <a:gd name="connsiteY107-17534" fmla="*/ 5621064 h 5641173"/>
              <a:gd name="connsiteX108-17535" fmla="*/ 7685998 w 11243827"/>
              <a:gd name="connsiteY108-17536" fmla="*/ 5615564 h 5641173"/>
              <a:gd name="connsiteX109-17537" fmla="*/ 7649302 w 11243827"/>
              <a:gd name="connsiteY109-17538" fmla="*/ 5626541 h 5641173"/>
              <a:gd name="connsiteX110-17539" fmla="*/ 7634083 w 11243827"/>
              <a:gd name="connsiteY110-17540" fmla="*/ 5620862 h 5641173"/>
              <a:gd name="connsiteX111-17541" fmla="*/ 7631455 w 11243827"/>
              <a:gd name="connsiteY111-17542" fmla="*/ 5619708 h 5641173"/>
              <a:gd name="connsiteX112-17543" fmla="*/ 7620952 w 11243827"/>
              <a:gd name="connsiteY112-17544" fmla="*/ 5618872 h 5641173"/>
              <a:gd name="connsiteX113-17545" fmla="*/ 7617992 w 11243827"/>
              <a:gd name="connsiteY113-17546" fmla="*/ 5613914 h 5641173"/>
              <a:gd name="connsiteX114-17547" fmla="*/ 7602182 w 11243827"/>
              <a:gd name="connsiteY114-17548" fmla="*/ 5609271 h 5641173"/>
              <a:gd name="connsiteX115-17549" fmla="*/ 7582847 w 11243827"/>
              <a:gd name="connsiteY115-17550" fmla="*/ 5609047 h 5641173"/>
              <a:gd name="connsiteX116-17551" fmla="*/ 7514158 w 11243827"/>
              <a:gd name="connsiteY116-17552" fmla="*/ 5607737 h 5641173"/>
              <a:gd name="connsiteX117-17553" fmla="*/ 7502955 w 11243827"/>
              <a:gd name="connsiteY117-17554" fmla="*/ 5610415 h 5641173"/>
              <a:gd name="connsiteX118-17555" fmla="*/ 7466391 w 11243827"/>
              <a:gd name="connsiteY118-17556" fmla="*/ 5605949 h 5641173"/>
              <a:gd name="connsiteX119-17557" fmla="*/ 7433806 w 11243827"/>
              <a:gd name="connsiteY119-17558" fmla="*/ 5604945 h 5641173"/>
              <a:gd name="connsiteX120-17559" fmla="*/ 7412693 w 11243827"/>
              <a:gd name="connsiteY120-17560" fmla="*/ 5607075 h 5641173"/>
              <a:gd name="connsiteX121-17561" fmla="*/ 7407159 w 11243827"/>
              <a:gd name="connsiteY121-17562" fmla="*/ 5605310 h 5641173"/>
              <a:gd name="connsiteX122-17563" fmla="*/ 7385900 w 11243827"/>
              <a:gd name="connsiteY122-17564" fmla="*/ 5604171 h 5641173"/>
              <a:gd name="connsiteX123-17565" fmla="*/ 7375071 w 11243827"/>
              <a:gd name="connsiteY123-17566" fmla="*/ 5606788 h 5641173"/>
              <a:gd name="connsiteX124-17567" fmla="*/ 7364382 w 11243827"/>
              <a:gd name="connsiteY124-17568" fmla="*/ 5600762 h 5641173"/>
              <a:gd name="connsiteX125-17569" fmla="*/ 7361770 w 11243827"/>
              <a:gd name="connsiteY125-17570" fmla="*/ 5596347 h 5641173"/>
              <a:gd name="connsiteX126-17571" fmla="*/ 7346641 w 11243827"/>
              <a:gd name="connsiteY126-17572" fmla="*/ 5598329 h 5641173"/>
              <a:gd name="connsiteX127-17573" fmla="*/ 7334238 w 11243827"/>
              <a:gd name="connsiteY127-17574" fmla="*/ 5594014 h 5641173"/>
              <a:gd name="connsiteX128-17575" fmla="*/ 7323426 w 11243827"/>
              <a:gd name="connsiteY128-17576" fmla="*/ 5596835 h 5641173"/>
              <a:gd name="connsiteX129-17577" fmla="*/ 7318938 w 11243827"/>
              <a:gd name="connsiteY129-17578" fmla="*/ 5596200 h 5641173"/>
              <a:gd name="connsiteX130-17579" fmla="*/ 7307784 w 11243827"/>
              <a:gd name="connsiteY130-17580" fmla="*/ 5594065 h 5641173"/>
              <a:gd name="connsiteX131-17581" fmla="*/ 7288540 w 11243827"/>
              <a:gd name="connsiteY131-17582" fmla="*/ 5589320 h 5641173"/>
              <a:gd name="connsiteX132-17583" fmla="*/ 7282537 w 11243827"/>
              <a:gd name="connsiteY132-17584" fmla="*/ 5588660 h 5641173"/>
              <a:gd name="connsiteX133-17585" fmla="*/ 7269466 w 11243827"/>
              <a:gd name="connsiteY133-17586" fmla="*/ 5581404 h 5641173"/>
              <a:gd name="connsiteX134-17587" fmla="*/ 7244165 w 11243827"/>
              <a:gd name="connsiteY134-17588" fmla="*/ 5575200 h 5641173"/>
              <a:gd name="connsiteX135-17589" fmla="*/ 7199619 w 11243827"/>
              <a:gd name="connsiteY135-17590" fmla="*/ 5553550 h 5641173"/>
              <a:gd name="connsiteX136-17591" fmla="*/ 7173434 w 11243827"/>
              <a:gd name="connsiteY136-17592" fmla="*/ 5543219 h 5641173"/>
              <a:gd name="connsiteX137-17593" fmla="*/ 7155718 w 11243827"/>
              <a:gd name="connsiteY137-17594" fmla="*/ 5533697 h 5641173"/>
              <a:gd name="connsiteX138-17595" fmla="*/ 7103430 w 11243827"/>
              <a:gd name="connsiteY138-17596" fmla="*/ 5520249 h 5641173"/>
              <a:gd name="connsiteX139-17597" fmla="*/ 7013746 w 11243827"/>
              <a:gd name="connsiteY139-17598" fmla="*/ 5502470 h 5641173"/>
              <a:gd name="connsiteX140-17599" fmla="*/ 6995379 w 11243827"/>
              <a:gd name="connsiteY140-17600" fmla="*/ 5497693 h 5641173"/>
              <a:gd name="connsiteX141-17601" fmla="*/ 6982475 w 11243827"/>
              <a:gd name="connsiteY141-17602" fmla="*/ 5489641 h 5641173"/>
              <a:gd name="connsiteX142-17603" fmla="*/ 6981994 w 11243827"/>
              <a:gd name="connsiteY142-17604" fmla="*/ 5484335 h 5641173"/>
              <a:gd name="connsiteX143-17605" fmla="*/ 6972355 w 11243827"/>
              <a:gd name="connsiteY143-17606" fmla="*/ 5481074 h 5641173"/>
              <a:gd name="connsiteX144-17607" fmla="*/ 6970394 w 11243827"/>
              <a:gd name="connsiteY144-17608" fmla="*/ 5479383 h 5641173"/>
              <a:gd name="connsiteX145-17609" fmla="*/ 6958543 w 11243827"/>
              <a:gd name="connsiteY145-17610" fmla="*/ 5470507 h 5641173"/>
              <a:gd name="connsiteX146-17611" fmla="*/ 6918276 w 11243827"/>
              <a:gd name="connsiteY146-17612" fmla="*/ 5472034 h 5641173"/>
              <a:gd name="connsiteX147-17613" fmla="*/ 6881046 w 11243827"/>
              <a:gd name="connsiteY147-17614" fmla="*/ 5457070 h 5641173"/>
              <a:gd name="connsiteX148-17615" fmla="*/ 6752164 w 11243827"/>
              <a:gd name="connsiteY148-17616" fmla="*/ 5425021 h 5641173"/>
              <a:gd name="connsiteX149-17617" fmla="*/ 6724964 w 11243827"/>
              <a:gd name="connsiteY149-17618" fmla="*/ 5414071 h 5641173"/>
              <a:gd name="connsiteX150-17619" fmla="*/ 6683286 w 11243827"/>
              <a:gd name="connsiteY150-17620" fmla="*/ 5405383 h 5641173"/>
              <a:gd name="connsiteX151-17621" fmla="*/ 6644277 w 11243827"/>
              <a:gd name="connsiteY151-17622" fmla="*/ 5429684 h 5641173"/>
              <a:gd name="connsiteX152-17623" fmla="*/ 6532914 w 11243827"/>
              <a:gd name="connsiteY152-17624" fmla="*/ 5431205 h 5641173"/>
              <a:gd name="connsiteX153-17625" fmla="*/ 6307459 w 11243827"/>
              <a:gd name="connsiteY153-17626" fmla="*/ 5467087 h 5641173"/>
              <a:gd name="connsiteX154-17627" fmla="*/ 6196243 w 11243827"/>
              <a:gd name="connsiteY154-17628" fmla="*/ 5515042 h 5641173"/>
              <a:gd name="connsiteX155-17629" fmla="*/ 6099124 w 11243827"/>
              <a:gd name="connsiteY155-17630" fmla="*/ 5516848 h 5641173"/>
              <a:gd name="connsiteX156-17631" fmla="*/ 6016077 w 11243827"/>
              <a:gd name="connsiteY156-17632" fmla="*/ 5528642 h 5641173"/>
              <a:gd name="connsiteX157-17633" fmla="*/ 6004389 w 11243827"/>
              <a:gd name="connsiteY157-17634" fmla="*/ 5531206 h 5641173"/>
              <a:gd name="connsiteX158-17635" fmla="*/ 5933945 w 11243827"/>
              <a:gd name="connsiteY158-17636" fmla="*/ 5538840 h 5641173"/>
              <a:gd name="connsiteX159-17637" fmla="*/ 5883936 w 11243827"/>
              <a:gd name="connsiteY159-17638" fmla="*/ 5553807 h 5641173"/>
              <a:gd name="connsiteX160-17639" fmla="*/ 5798331 w 11243827"/>
              <a:gd name="connsiteY160-17640" fmla="*/ 5564248 h 5641173"/>
              <a:gd name="connsiteX161-17641" fmla="*/ 5712738 w 11243827"/>
              <a:gd name="connsiteY161-17642" fmla="*/ 5573120 h 5641173"/>
              <a:gd name="connsiteX162-17643" fmla="*/ 5681342 w 11243827"/>
              <a:gd name="connsiteY162-17644" fmla="*/ 5575621 h 5641173"/>
              <a:gd name="connsiteX163-17645" fmla="*/ 5627167 w 11243827"/>
              <a:gd name="connsiteY163-17646" fmla="*/ 5583215 h 5641173"/>
              <a:gd name="connsiteX164-17647" fmla="*/ 5591414 w 11243827"/>
              <a:gd name="connsiteY164-17648" fmla="*/ 5587695 h 5641173"/>
              <a:gd name="connsiteX165-17649" fmla="*/ 5583028 w 11243827"/>
              <a:gd name="connsiteY165-17650" fmla="*/ 5580877 h 5641173"/>
              <a:gd name="connsiteX166-17651" fmla="*/ 5549426 w 11243827"/>
              <a:gd name="connsiteY166-17652" fmla="*/ 5582858 h 5641173"/>
              <a:gd name="connsiteX167-17653" fmla="*/ 5519999 w 11243827"/>
              <a:gd name="connsiteY167-17654" fmla="*/ 5592246 h 5641173"/>
              <a:gd name="connsiteX168-17655" fmla="*/ 5480028 w 11243827"/>
              <a:gd name="connsiteY168-17656" fmla="*/ 5597282 h 5641173"/>
              <a:gd name="connsiteX169-17657" fmla="*/ 5456175 w 11243827"/>
              <a:gd name="connsiteY169-17658" fmla="*/ 5600371 h 5641173"/>
              <a:gd name="connsiteX170-17659" fmla="*/ 5388463 w 11243827"/>
              <a:gd name="connsiteY170-17660" fmla="*/ 5602638 h 5641173"/>
              <a:gd name="connsiteX171-17661" fmla="*/ 5265898 w 11243827"/>
              <a:gd name="connsiteY171-17662" fmla="*/ 5591830 h 5641173"/>
              <a:gd name="connsiteX172-17663" fmla="*/ 5231231 w 11243827"/>
              <a:gd name="connsiteY172-17664" fmla="*/ 5592790 h 5641173"/>
              <a:gd name="connsiteX173-17665" fmla="*/ 5226996 w 11243827"/>
              <a:gd name="connsiteY173-17666" fmla="*/ 5595040 h 5641173"/>
              <a:gd name="connsiteX174-17667" fmla="*/ 5175988 w 11243827"/>
              <a:gd name="connsiteY174-17668" fmla="*/ 5588131 h 5641173"/>
              <a:gd name="connsiteX175-17669" fmla="*/ 5107470 w 11243827"/>
              <a:gd name="connsiteY175-17670" fmla="*/ 5594771 h 5641173"/>
              <a:gd name="connsiteX176-17671" fmla="*/ 5027868 w 11243827"/>
              <a:gd name="connsiteY176-17672" fmla="*/ 5605624 h 5641173"/>
              <a:gd name="connsiteX177-17673" fmla="*/ 5007324 w 11243827"/>
              <a:gd name="connsiteY177-17674" fmla="*/ 5609209 h 5641173"/>
              <a:gd name="connsiteX178-17675" fmla="*/ 4952559 w 11243827"/>
              <a:gd name="connsiteY178-17676" fmla="*/ 5611402 h 5641173"/>
              <a:gd name="connsiteX179-17677" fmla="*/ 4826081 w 11243827"/>
              <a:gd name="connsiteY179-17678" fmla="*/ 5616191 h 5641173"/>
              <a:gd name="connsiteX180-17679" fmla="*/ 4823501 w 11243827"/>
              <a:gd name="connsiteY180-17680" fmla="*/ 5619174 h 5641173"/>
              <a:gd name="connsiteX181-17681" fmla="*/ 4813093 w 11243827"/>
              <a:gd name="connsiteY181-17682" fmla="*/ 5620026 h 5641173"/>
              <a:gd name="connsiteX182-17683" fmla="*/ 4810563 w 11243827"/>
              <a:gd name="connsiteY182-17684" fmla="*/ 5620787 h 5641173"/>
              <a:gd name="connsiteX183-17685" fmla="*/ 4795818 w 11243827"/>
              <a:gd name="connsiteY183-17686" fmla="*/ 5624618 h 5641173"/>
              <a:gd name="connsiteX184-17687" fmla="*/ 4758404 w 11243827"/>
              <a:gd name="connsiteY184-17688" fmla="*/ 5619510 h 5641173"/>
              <a:gd name="connsiteX185-17689" fmla="*/ 4717254 w 11243827"/>
              <a:gd name="connsiteY185-17690" fmla="*/ 5624155 h 5641173"/>
              <a:gd name="connsiteX186-17691" fmla="*/ 4591958 w 11243827"/>
              <a:gd name="connsiteY186-17692" fmla="*/ 5624710 h 5641173"/>
              <a:gd name="connsiteX187-17693" fmla="*/ 4476215 w 11243827"/>
              <a:gd name="connsiteY187-17694" fmla="*/ 5628210 h 5641173"/>
              <a:gd name="connsiteX188-17695" fmla="*/ 4425193 w 11243827"/>
              <a:gd name="connsiteY188-17696" fmla="*/ 5627414 h 5641173"/>
              <a:gd name="connsiteX189-17697" fmla="*/ 4383866 w 11243827"/>
              <a:gd name="connsiteY189-17698" fmla="*/ 5626546 h 5641173"/>
              <a:gd name="connsiteX190-17699" fmla="*/ 4385596 w 11243827"/>
              <a:gd name="connsiteY190-17700" fmla="*/ 5634646 h 5641173"/>
              <a:gd name="connsiteX191-17701" fmla="*/ 4360864 w 11243827"/>
              <a:gd name="connsiteY191-17702" fmla="*/ 5641173 h 5641173"/>
              <a:gd name="connsiteX192-17703" fmla="*/ 4328321 w 11243827"/>
              <a:gd name="connsiteY192-17704" fmla="*/ 5626332 h 5641173"/>
              <a:gd name="connsiteX193-17705" fmla="*/ 4309842 w 11243827"/>
              <a:gd name="connsiteY193-17706" fmla="*/ 5626471 h 5641173"/>
              <a:gd name="connsiteX194-17707" fmla="*/ 4277424 w 11243827"/>
              <a:gd name="connsiteY194-17708" fmla="*/ 5631598 h 5641173"/>
              <a:gd name="connsiteX195-17709" fmla="*/ 4266627 w 11243827"/>
              <a:gd name="connsiteY195-17710" fmla="*/ 5633969 h 5641173"/>
              <a:gd name="connsiteX196-17711" fmla="*/ 4185525 w 11243827"/>
              <a:gd name="connsiteY196-17712" fmla="*/ 5617508 h 5641173"/>
              <a:gd name="connsiteX197-17713" fmla="*/ 4177617 w 11243827"/>
              <a:gd name="connsiteY197-17714" fmla="*/ 5610903 h 5641173"/>
              <a:gd name="connsiteX198-17715" fmla="*/ 4136948 w 11243827"/>
              <a:gd name="connsiteY198-17716" fmla="*/ 5608031 h 5641173"/>
              <a:gd name="connsiteX199-17717" fmla="*/ 4132323 w 11243827"/>
              <a:gd name="connsiteY199-17718" fmla="*/ 5609784 h 5641173"/>
              <a:gd name="connsiteX200-17719" fmla="*/ 4098620 w 11243827"/>
              <a:gd name="connsiteY200-17720" fmla="*/ 5599672 h 5641173"/>
              <a:gd name="connsiteX201-17721" fmla="*/ 3963475 w 11243827"/>
              <a:gd name="connsiteY201-17722" fmla="*/ 5581841 h 5641173"/>
              <a:gd name="connsiteX202-17723" fmla="*/ 3703613 w 11243827"/>
              <a:gd name="connsiteY202-17724" fmla="*/ 5572482 h 5641173"/>
              <a:gd name="connsiteX203-17725" fmla="*/ 3432987 w 11243827"/>
              <a:gd name="connsiteY203-17726" fmla="*/ 5545768 h 5641173"/>
              <a:gd name="connsiteX204-17727" fmla="*/ 3176381 w 11243827"/>
              <a:gd name="connsiteY204-17728" fmla="*/ 5556110 h 5641173"/>
              <a:gd name="connsiteX205-17729" fmla="*/ 2710156 w 11243827"/>
              <a:gd name="connsiteY205-17730" fmla="*/ 5527517 h 5641173"/>
              <a:gd name="connsiteX206-17731" fmla="*/ 2550206 w 11243827"/>
              <a:gd name="connsiteY206-17732" fmla="*/ 5524958 h 5641173"/>
              <a:gd name="connsiteX207-17733" fmla="*/ 2443041 w 11243827"/>
              <a:gd name="connsiteY207-17734" fmla="*/ 5523990 h 5641173"/>
              <a:gd name="connsiteX208-17735" fmla="*/ 2435613 w 11243827"/>
              <a:gd name="connsiteY208-17736" fmla="*/ 5526704 h 5641173"/>
              <a:gd name="connsiteX209-17737" fmla="*/ 2405682 w 11243827"/>
              <a:gd name="connsiteY209-17738" fmla="*/ 5528307 h 5641173"/>
              <a:gd name="connsiteX210-17739" fmla="*/ 2397487 w 11243827"/>
              <a:gd name="connsiteY210-17740" fmla="*/ 5540337 h 5641173"/>
              <a:gd name="connsiteX211-17741" fmla="*/ 2297454 w 11243827"/>
              <a:gd name="connsiteY211-17742" fmla="*/ 5550765 h 5641173"/>
              <a:gd name="connsiteX212-17743" fmla="*/ 2056700 w 11243827"/>
              <a:gd name="connsiteY212-17744" fmla="*/ 5555489 h 5641173"/>
              <a:gd name="connsiteX213-17745" fmla="*/ 1878530 w 11243827"/>
              <a:gd name="connsiteY213-17746" fmla="*/ 5535330 h 5641173"/>
              <a:gd name="connsiteX214-17747" fmla="*/ 1859292 w 11243827"/>
              <a:gd name="connsiteY214-17748" fmla="*/ 5535461 h 5641173"/>
              <a:gd name="connsiteX215-17749" fmla="*/ 1835626 w 11243827"/>
              <a:gd name="connsiteY215-17750" fmla="*/ 5533793 h 5641173"/>
              <a:gd name="connsiteX216-17751" fmla="*/ 1798939 w 11243827"/>
              <a:gd name="connsiteY216-17752" fmla="*/ 5540285 h 5641173"/>
              <a:gd name="connsiteX217-17753" fmla="*/ 1779046 w 11243827"/>
              <a:gd name="connsiteY217-17754" fmla="*/ 5549949 h 5641173"/>
              <a:gd name="connsiteX218-17755" fmla="*/ 1772421 w 11243827"/>
              <a:gd name="connsiteY218-17756" fmla="*/ 5549018 h 5641173"/>
              <a:gd name="connsiteX219-17757" fmla="*/ 1772052 w 11243827"/>
              <a:gd name="connsiteY219-17758" fmla="*/ 5545689 h 5641173"/>
              <a:gd name="connsiteX220-17759" fmla="*/ 1711543 w 11243827"/>
              <a:gd name="connsiteY220-17760" fmla="*/ 5534558 h 5641173"/>
              <a:gd name="connsiteX221-17761" fmla="*/ 1631462 w 11243827"/>
              <a:gd name="connsiteY221-17762" fmla="*/ 5491807 h 5641173"/>
              <a:gd name="connsiteX222-17763" fmla="*/ 1538763 w 11243827"/>
              <a:gd name="connsiteY222-17764" fmla="*/ 5482781 h 5641173"/>
              <a:gd name="connsiteX223-17765" fmla="*/ 1501533 w 11243827"/>
              <a:gd name="connsiteY223-17766" fmla="*/ 5467817 h 5641173"/>
              <a:gd name="connsiteX224-17767" fmla="*/ 1461266 w 11243827"/>
              <a:gd name="connsiteY224-17768" fmla="*/ 5469343 h 5641173"/>
              <a:gd name="connsiteX225-17769" fmla="*/ 1449415 w 11243827"/>
              <a:gd name="connsiteY225-17770" fmla="*/ 5460467 h 5641173"/>
              <a:gd name="connsiteX226-17771" fmla="*/ 1447454 w 11243827"/>
              <a:gd name="connsiteY226-17772" fmla="*/ 5458776 h 5641173"/>
              <a:gd name="connsiteX227-17773" fmla="*/ 1437814 w 11243827"/>
              <a:gd name="connsiteY227-17774" fmla="*/ 5455515 h 5641173"/>
              <a:gd name="connsiteX228-17775" fmla="*/ 1437334 w 11243827"/>
              <a:gd name="connsiteY228-17776" fmla="*/ 5450209 h 5641173"/>
              <a:gd name="connsiteX229-17777" fmla="*/ 1424429 w 11243827"/>
              <a:gd name="connsiteY229-17778" fmla="*/ 5442157 h 5641173"/>
              <a:gd name="connsiteX230-17779" fmla="*/ 1406063 w 11243827"/>
              <a:gd name="connsiteY230-17780" fmla="*/ 5437380 h 5641173"/>
              <a:gd name="connsiteX231-17781" fmla="*/ 1316379 w 11243827"/>
              <a:gd name="connsiteY231-17782" fmla="*/ 5419601 h 5641173"/>
              <a:gd name="connsiteX232-17783" fmla="*/ 1264090 w 11243827"/>
              <a:gd name="connsiteY232-17784" fmla="*/ 5406153 h 5641173"/>
              <a:gd name="connsiteX233-17785" fmla="*/ 1246374 w 11243827"/>
              <a:gd name="connsiteY233-17786" fmla="*/ 5396631 h 5641173"/>
              <a:gd name="connsiteX234-17787" fmla="*/ 1220190 w 11243827"/>
              <a:gd name="connsiteY234-17788" fmla="*/ 5386301 h 5641173"/>
              <a:gd name="connsiteX235-17789" fmla="*/ 1175643 w 11243827"/>
              <a:gd name="connsiteY235-17790" fmla="*/ 5364651 h 5641173"/>
              <a:gd name="connsiteX236-17791" fmla="*/ 1150342 w 11243827"/>
              <a:gd name="connsiteY236-17792" fmla="*/ 5358447 h 5641173"/>
              <a:gd name="connsiteX237-17793" fmla="*/ 1137272 w 11243827"/>
              <a:gd name="connsiteY237-17794" fmla="*/ 5351191 h 5641173"/>
              <a:gd name="connsiteX238-17795" fmla="*/ 1131268 w 11243827"/>
              <a:gd name="connsiteY238-17796" fmla="*/ 5350530 h 5641173"/>
              <a:gd name="connsiteX239-17797" fmla="*/ 1112024 w 11243827"/>
              <a:gd name="connsiteY239-17798" fmla="*/ 5345786 h 5641173"/>
              <a:gd name="connsiteX240-17799" fmla="*/ 1100870 w 11243827"/>
              <a:gd name="connsiteY240-17800" fmla="*/ 5343651 h 5641173"/>
              <a:gd name="connsiteX241-17801" fmla="*/ 1096383 w 11243827"/>
              <a:gd name="connsiteY241-17802" fmla="*/ 5343015 h 5641173"/>
              <a:gd name="connsiteX242-17803" fmla="*/ 1085571 w 11243827"/>
              <a:gd name="connsiteY242-17804" fmla="*/ 5345836 h 5641173"/>
              <a:gd name="connsiteX243-17805" fmla="*/ 1073168 w 11243827"/>
              <a:gd name="connsiteY243-17806" fmla="*/ 5341521 h 5641173"/>
              <a:gd name="connsiteX244-17807" fmla="*/ 1058039 w 11243827"/>
              <a:gd name="connsiteY244-17808" fmla="*/ 5343504 h 5641173"/>
              <a:gd name="connsiteX245-17809" fmla="*/ 1055426 w 11243827"/>
              <a:gd name="connsiteY245-17810" fmla="*/ 5339088 h 5641173"/>
              <a:gd name="connsiteX246-17811" fmla="*/ 1044738 w 11243827"/>
              <a:gd name="connsiteY246-17812" fmla="*/ 5333063 h 5641173"/>
              <a:gd name="connsiteX247-17813" fmla="*/ 1033909 w 11243827"/>
              <a:gd name="connsiteY247-17814" fmla="*/ 5335680 h 5641173"/>
              <a:gd name="connsiteX248-17815" fmla="*/ 1012649 w 11243827"/>
              <a:gd name="connsiteY248-17816" fmla="*/ 5334541 h 5641173"/>
              <a:gd name="connsiteX249-17817" fmla="*/ 1007115 w 11243827"/>
              <a:gd name="connsiteY249-17818" fmla="*/ 5332775 h 5641173"/>
              <a:gd name="connsiteX250-17819" fmla="*/ 986002 w 11243827"/>
              <a:gd name="connsiteY250-17820" fmla="*/ 5334906 h 5641173"/>
              <a:gd name="connsiteX251-17821" fmla="*/ 953418 w 11243827"/>
              <a:gd name="connsiteY251-17822" fmla="*/ 5333901 h 5641173"/>
              <a:gd name="connsiteX252-17823" fmla="*/ 916854 w 11243827"/>
              <a:gd name="connsiteY252-17824" fmla="*/ 5329435 h 5641173"/>
              <a:gd name="connsiteX253-17825" fmla="*/ 905651 w 11243827"/>
              <a:gd name="connsiteY253-17826" fmla="*/ 5332114 h 5641173"/>
              <a:gd name="connsiteX254-17827" fmla="*/ 836961 w 11243827"/>
              <a:gd name="connsiteY254-17828" fmla="*/ 5330803 h 5641173"/>
              <a:gd name="connsiteX255-17829" fmla="*/ 817627 w 11243827"/>
              <a:gd name="connsiteY255-17830" fmla="*/ 5330580 h 5641173"/>
              <a:gd name="connsiteX256-17831" fmla="*/ 801817 w 11243827"/>
              <a:gd name="connsiteY256-17832" fmla="*/ 5325937 h 5641173"/>
              <a:gd name="connsiteX257-17833" fmla="*/ 798857 w 11243827"/>
              <a:gd name="connsiteY257-17834" fmla="*/ 5320979 h 5641173"/>
              <a:gd name="connsiteX258-17835" fmla="*/ 788354 w 11243827"/>
              <a:gd name="connsiteY258-17836" fmla="*/ 5320143 h 5641173"/>
              <a:gd name="connsiteX259-17837" fmla="*/ 785726 w 11243827"/>
              <a:gd name="connsiteY259-17838" fmla="*/ 5318989 h 5641173"/>
              <a:gd name="connsiteX260-17839" fmla="*/ 770507 w 11243827"/>
              <a:gd name="connsiteY260-17840" fmla="*/ 5313309 h 5641173"/>
              <a:gd name="connsiteX261-17841" fmla="*/ 733810 w 11243827"/>
              <a:gd name="connsiteY261-17842" fmla="*/ 5324286 h 5641173"/>
              <a:gd name="connsiteX262-17843" fmla="*/ 692117 w 11243827"/>
              <a:gd name="connsiteY262-17844" fmla="*/ 5318786 h 5641173"/>
              <a:gd name="connsiteX263-17845" fmla="*/ 574943 w 11243827"/>
              <a:gd name="connsiteY263-17846" fmla="*/ 5327578 h 5641173"/>
              <a:gd name="connsiteX264-17847" fmla="*/ 441302 w 11243827"/>
              <a:gd name="connsiteY264-17848" fmla="*/ 5307062 h 5641173"/>
              <a:gd name="connsiteX265-17849" fmla="*/ 336819 w 11243827"/>
              <a:gd name="connsiteY265-17850" fmla="*/ 5336690 h 5641173"/>
              <a:gd name="connsiteX266-17851" fmla="*/ 270932 w 11243827"/>
              <a:gd name="connsiteY266-17852" fmla="*/ 5345451 h 5641173"/>
              <a:gd name="connsiteX267-17853" fmla="*/ 194189 w 11243827"/>
              <a:gd name="connsiteY267-17854" fmla="*/ 5343588 h 5641173"/>
              <a:gd name="connsiteX268-17855" fmla="*/ 192552 w 11243827"/>
              <a:gd name="connsiteY268-17856" fmla="*/ 5342845 h 5641173"/>
              <a:gd name="connsiteX269-17857" fmla="*/ 178320 w 11243827"/>
              <a:gd name="connsiteY269-17858" fmla="*/ 5343766 h 5641173"/>
              <a:gd name="connsiteX270-17859" fmla="*/ 175596 w 11243827"/>
              <a:gd name="connsiteY270-17860" fmla="*/ 5346411 h 5641173"/>
              <a:gd name="connsiteX271-17861" fmla="*/ 147287 w 11243827"/>
              <a:gd name="connsiteY271-17862" fmla="*/ 5352625 h 5641173"/>
              <a:gd name="connsiteX272-17863" fmla="*/ 114847 w 11243827"/>
              <a:gd name="connsiteY272-17864" fmla="*/ 5355844 h 5641173"/>
              <a:gd name="connsiteX273-17865" fmla="*/ 114306 w 11243827"/>
              <a:gd name="connsiteY273-17866" fmla="*/ 5354983 h 5641173"/>
              <a:gd name="connsiteX274-17867" fmla="*/ 89264 w 11243827"/>
              <a:gd name="connsiteY274-17868" fmla="*/ 5348886 h 5641173"/>
              <a:gd name="connsiteX275-17869" fmla="*/ 49794 w 11243827"/>
              <a:gd name="connsiteY275-17870" fmla="*/ 5329950 h 5641173"/>
              <a:gd name="connsiteX276-17871" fmla="*/ 19924 w 11243827"/>
              <a:gd name="connsiteY276-17872" fmla="*/ 5334282 h 5641173"/>
              <a:gd name="connsiteX277-17873" fmla="*/ 13819 w 11243827"/>
              <a:gd name="connsiteY277-17874" fmla="*/ 5334653 h 5641173"/>
              <a:gd name="connsiteX278-17875" fmla="*/ 13657 w 11243827"/>
              <a:gd name="connsiteY278-17876" fmla="*/ 5334455 h 5641173"/>
              <a:gd name="connsiteX279-17877" fmla="*/ 7139 w 11243827"/>
              <a:gd name="connsiteY279-17878" fmla="*/ 5334438 h 5641173"/>
              <a:gd name="connsiteX280-17879" fmla="*/ 2684 w 11243827"/>
              <a:gd name="connsiteY280-17880" fmla="*/ 5335333 h 5641173"/>
              <a:gd name="connsiteX281-17881" fmla="*/ 0 w 11243827"/>
              <a:gd name="connsiteY281-17882" fmla="*/ 5335496 h 5641173"/>
              <a:gd name="connsiteX282-17883" fmla="*/ 0 w 11243827"/>
              <a:gd name="connsiteY282-17884" fmla="*/ 10592 h 5641173"/>
              <a:gd name="connsiteX283-17885" fmla="*/ 11243827 w 11243827"/>
              <a:gd name="connsiteY283-17886" fmla="*/ 0 h 5641173"/>
              <a:gd name="connsiteX0-17887" fmla="*/ 11243827 w 11243827"/>
              <a:gd name="connsiteY0-17888" fmla="*/ 0 h 5641173"/>
              <a:gd name="connsiteX1-17889" fmla="*/ 11243827 w 11243827"/>
              <a:gd name="connsiteY1-17890" fmla="*/ 1470035 h 5641173"/>
              <a:gd name="connsiteX2-17891" fmla="*/ 11243827 w 11243827"/>
              <a:gd name="connsiteY2-17892" fmla="*/ 5001571 h 5641173"/>
              <a:gd name="connsiteX3-17893" fmla="*/ 11243827 w 11243827"/>
              <a:gd name="connsiteY3-17894" fmla="*/ 5209610 h 5641173"/>
              <a:gd name="connsiteX4-17895" fmla="*/ 11240675 w 11243827"/>
              <a:gd name="connsiteY4-17896" fmla="*/ 5210442 h 5641173"/>
              <a:gd name="connsiteX5-17897" fmla="*/ 11179959 w 11243827"/>
              <a:gd name="connsiteY5-17898" fmla="*/ 5221199 h 5641173"/>
              <a:gd name="connsiteX6-17899" fmla="*/ 11105493 w 11243827"/>
              <a:gd name="connsiteY6-17900" fmla="*/ 5259905 h 5641173"/>
              <a:gd name="connsiteX7-17901" fmla="*/ 11078640 w 11243827"/>
              <a:gd name="connsiteY7-17902" fmla="*/ 5263531 h 5641173"/>
              <a:gd name="connsiteX8-17903" fmla="*/ 11079616 w 11243827"/>
              <a:gd name="connsiteY8-17904" fmla="*/ 5270380 h 5641173"/>
              <a:gd name="connsiteX9-17905" fmla="*/ 11069641 w 11243827"/>
              <a:gd name="connsiteY9-17906" fmla="*/ 5270884 h 5641173"/>
              <a:gd name="connsiteX10-17907" fmla="*/ 11047377 w 11243827"/>
              <a:gd name="connsiteY10-17908" fmla="*/ 5271051 h 5641173"/>
              <a:gd name="connsiteX11-17909" fmla="*/ 10980705 w 11243827"/>
              <a:gd name="connsiteY11-17910" fmla="*/ 5272951 h 5641173"/>
              <a:gd name="connsiteX12-17911" fmla="*/ 10962514 w 11243827"/>
              <a:gd name="connsiteY12-17912" fmla="*/ 5286084 h 5641173"/>
              <a:gd name="connsiteX13-17913" fmla="*/ 10945307 w 11243827"/>
              <a:gd name="connsiteY13-17914" fmla="*/ 5286290 h 5641173"/>
              <a:gd name="connsiteX14-17915" fmla="*/ 10845516 w 11243827"/>
              <a:gd name="connsiteY14-17916" fmla="*/ 5303894 h 5641173"/>
              <a:gd name="connsiteX15-17917" fmla="*/ 10831795 w 11243827"/>
              <a:gd name="connsiteY15-17918" fmla="*/ 5305210 h 5641173"/>
              <a:gd name="connsiteX16-17919" fmla="*/ 10824365 w 11243827"/>
              <a:gd name="connsiteY16-17920" fmla="*/ 5311111 h 5641173"/>
              <a:gd name="connsiteX17-17921" fmla="*/ 10797756 w 11243827"/>
              <a:gd name="connsiteY17-17922" fmla="*/ 5312285 h 5641173"/>
              <a:gd name="connsiteX18-17923" fmla="*/ 10796525 w 11243827"/>
              <a:gd name="connsiteY18-17924" fmla="*/ 5315645 h 5641173"/>
              <a:gd name="connsiteX19-17925" fmla="*/ 10709063 w 11243827"/>
              <a:gd name="connsiteY19-17926" fmla="*/ 5344492 h 5641173"/>
              <a:gd name="connsiteX20-17927" fmla="*/ 10694078 w 11243827"/>
              <a:gd name="connsiteY20-17928" fmla="*/ 5349258 h 5641173"/>
              <a:gd name="connsiteX21-17929" fmla="*/ 10681131 w 11243827"/>
              <a:gd name="connsiteY21-17930" fmla="*/ 5347812 h 5641173"/>
              <a:gd name="connsiteX22-17931" fmla="*/ 10609448 w 11243827"/>
              <a:gd name="connsiteY22-17932" fmla="*/ 5351931 h 5641173"/>
              <a:gd name="connsiteX23-17933" fmla="*/ 10592397 w 11243827"/>
              <a:gd name="connsiteY23-17934" fmla="*/ 5349402 h 5641173"/>
              <a:gd name="connsiteX24-17935" fmla="*/ 10585227 w 11243827"/>
              <a:gd name="connsiteY24-17936" fmla="*/ 5344063 h 5641173"/>
              <a:gd name="connsiteX25-17937" fmla="*/ 10557472 w 11243827"/>
              <a:gd name="connsiteY25-17938" fmla="*/ 5354151 h 5641173"/>
              <a:gd name="connsiteX26-17939" fmla="*/ 10514646 w 11243827"/>
              <a:gd name="connsiteY26-17940" fmla="*/ 5361064 h 5641173"/>
              <a:gd name="connsiteX27-17941" fmla="*/ 10494292 w 11243827"/>
              <a:gd name="connsiteY27-17942" fmla="*/ 5366054 h 5641173"/>
              <a:gd name="connsiteX28-17943" fmla="*/ 10477869 w 11243827"/>
              <a:gd name="connsiteY28-17944" fmla="*/ 5363025 h 5641173"/>
              <a:gd name="connsiteX29-17945" fmla="*/ 10384411 w 11243827"/>
              <a:gd name="connsiteY29-17946" fmla="*/ 5362257 h 5641173"/>
              <a:gd name="connsiteX30-17947" fmla="*/ 10362921 w 11243827"/>
              <a:gd name="connsiteY30-17948" fmla="*/ 5357444 h 5641173"/>
              <a:gd name="connsiteX31-17949" fmla="*/ 10352736 w 11243827"/>
              <a:gd name="connsiteY31-17950" fmla="*/ 5347851 h 5641173"/>
              <a:gd name="connsiteX32-17951" fmla="*/ 10344754 w 11243827"/>
              <a:gd name="connsiteY32-17952" fmla="*/ 5351272 h 5641173"/>
              <a:gd name="connsiteX33-17953" fmla="*/ 10288226 w 11243827"/>
              <a:gd name="connsiteY33-17954" fmla="*/ 5351613 h 5641173"/>
              <a:gd name="connsiteX34-17955" fmla="*/ 10251350 w 11243827"/>
              <a:gd name="connsiteY34-17956" fmla="*/ 5352711 h 5641173"/>
              <a:gd name="connsiteX35-17957" fmla="*/ 10249108 w 11243827"/>
              <a:gd name="connsiteY35-17958" fmla="*/ 5365881 h 5641173"/>
              <a:gd name="connsiteX36-17959" fmla="*/ 10216272 w 11243827"/>
              <a:gd name="connsiteY36-17960" fmla="*/ 5370573 h 5641173"/>
              <a:gd name="connsiteX37-17961" fmla="*/ 10181278 w 11243827"/>
              <a:gd name="connsiteY37-17962" fmla="*/ 5362119 h 5641173"/>
              <a:gd name="connsiteX38-17963" fmla="*/ 10140033 w 11243827"/>
              <a:gd name="connsiteY38-17964" fmla="*/ 5363304 h 5641173"/>
              <a:gd name="connsiteX39-17965" fmla="*/ 10115353 w 11243827"/>
              <a:gd name="connsiteY39-17966" fmla="*/ 5363869 h 5641173"/>
              <a:gd name="connsiteX40-17967" fmla="*/ 10050578 w 11243827"/>
              <a:gd name="connsiteY40-17968" fmla="*/ 5376153 h 5641173"/>
              <a:gd name="connsiteX41-17969" fmla="*/ 9945478 w 11243827"/>
              <a:gd name="connsiteY41-17970" fmla="*/ 5422859 h 5641173"/>
              <a:gd name="connsiteX42-17971" fmla="*/ 9912481 w 11243827"/>
              <a:gd name="connsiteY42-17972" fmla="*/ 5429477 h 5641173"/>
              <a:gd name="connsiteX43-17973" fmla="*/ 9906713 w 11243827"/>
              <a:gd name="connsiteY43-17974" fmla="*/ 5426784 h 5641173"/>
              <a:gd name="connsiteX44-17975" fmla="*/ 9742436 w 11243827"/>
              <a:gd name="connsiteY44-17976" fmla="*/ 5454834 h 5641173"/>
              <a:gd name="connsiteX45-17977" fmla="*/ 9713044 w 11243827"/>
              <a:gd name="connsiteY45-17978" fmla="*/ 5456476 h 5641173"/>
              <a:gd name="connsiteX46-17979" fmla="*/ 9691033 w 11243827"/>
              <a:gd name="connsiteY46-17980" fmla="*/ 5455451 h 5641173"/>
              <a:gd name="connsiteX47-17981" fmla="*/ 9638355 w 11243827"/>
              <a:gd name="connsiteY47-17982" fmla="*/ 5464794 h 5641173"/>
              <a:gd name="connsiteX48-17983" fmla="*/ 9552434 w 11243827"/>
              <a:gd name="connsiteY48-17984" fmla="*/ 5485280 h 5641173"/>
              <a:gd name="connsiteX49-17985" fmla="*/ 9533883 w 11243827"/>
              <a:gd name="connsiteY49-17986" fmla="*/ 5488516 h 5641173"/>
              <a:gd name="connsiteX50-17987" fmla="*/ 9516916 w 11243827"/>
              <a:gd name="connsiteY50-17988" fmla="*/ 5486828 h 5641173"/>
              <a:gd name="connsiteX51-17989" fmla="*/ 9512093 w 11243827"/>
              <a:gd name="connsiteY51-17990" fmla="*/ 5482541 h 5641173"/>
              <a:gd name="connsiteX52-17991" fmla="*/ 9501725 w 11243827"/>
              <a:gd name="connsiteY52-17992" fmla="*/ 5483603 h 5641173"/>
              <a:gd name="connsiteX53-17993" fmla="*/ 9498754 w 11243827"/>
              <a:gd name="connsiteY53-17994" fmla="*/ 5482951 h 5641173"/>
              <a:gd name="connsiteX54-17995" fmla="*/ 9481932 w 11243827"/>
              <a:gd name="connsiteY54-17996" fmla="*/ 5480151 h 5641173"/>
              <a:gd name="connsiteX55-17997" fmla="*/ 9451321 w 11243827"/>
              <a:gd name="connsiteY55-17998" fmla="*/ 5497375 h 5641173"/>
              <a:gd name="connsiteX56-17999" fmla="*/ 9409298 w 11243827"/>
              <a:gd name="connsiteY56-18000" fmla="*/ 5499478 h 5641173"/>
              <a:gd name="connsiteX57-18001" fmla="*/ 9303056 w 11243827"/>
              <a:gd name="connsiteY57-18002" fmla="*/ 5519093 h 5641173"/>
              <a:gd name="connsiteX58-18003" fmla="*/ 9229078 w 11243827"/>
              <a:gd name="connsiteY58-18004" fmla="*/ 5524154 h 5641173"/>
              <a:gd name="connsiteX59-18005" fmla="*/ 9165105 w 11243827"/>
              <a:gd name="connsiteY59-18006" fmla="*/ 5532892 h 5641173"/>
              <a:gd name="connsiteX60-18007" fmla="*/ 9077301 w 11243827"/>
              <a:gd name="connsiteY60-18008" fmla="*/ 5580356 h 5641173"/>
              <a:gd name="connsiteX61-18009" fmla="*/ 8960065 w 11243827"/>
              <a:gd name="connsiteY61-18010" fmla="*/ 5597982 h 5641173"/>
              <a:gd name="connsiteX62-18011" fmla="*/ 8953536 w 11243827"/>
              <a:gd name="connsiteY62-18012" fmla="*/ 5606638 h 5641173"/>
              <a:gd name="connsiteX63-18013" fmla="*/ 8943907 w 11243827"/>
              <a:gd name="connsiteY63-18014" fmla="*/ 5612541 h 5641173"/>
              <a:gd name="connsiteX64-18015" fmla="*/ 8942046 w 11243827"/>
              <a:gd name="connsiteY64-18016" fmla="*/ 5612112 h 5641173"/>
              <a:gd name="connsiteX65-18017" fmla="*/ 8928824 w 11243827"/>
              <a:gd name="connsiteY65-18018" fmla="*/ 5615549 h 5641173"/>
              <a:gd name="connsiteX66-18019" fmla="*/ 8927294 w 11243827"/>
              <a:gd name="connsiteY66-18020" fmla="*/ 5618607 h 5641173"/>
              <a:gd name="connsiteX67-18021" fmla="*/ 8918651 w 11243827"/>
              <a:gd name="connsiteY67-18022" fmla="*/ 5621688 h 5641173"/>
              <a:gd name="connsiteX68-18023" fmla="*/ 8902772 w 11243827"/>
              <a:gd name="connsiteY68-18024" fmla="*/ 5629703 h 5641173"/>
              <a:gd name="connsiteX69-18025" fmla="*/ 8898724 w 11243827"/>
              <a:gd name="connsiteY69-18026" fmla="*/ 5629379 h 5641173"/>
              <a:gd name="connsiteX70-18027" fmla="*/ 8873099 w 11243827"/>
              <a:gd name="connsiteY70-18028" fmla="*/ 5638628 h 5641173"/>
              <a:gd name="connsiteX71-18029" fmla="*/ 8872234 w 11243827"/>
              <a:gd name="connsiteY71-18030" fmla="*/ 5637889 h 5641173"/>
              <a:gd name="connsiteX72-18031" fmla="*/ 8862777 w 11243827"/>
              <a:gd name="connsiteY72-18032" fmla="*/ 5636711 h 5641173"/>
              <a:gd name="connsiteX73-18033" fmla="*/ 8845869 w 11243827"/>
              <a:gd name="connsiteY73-18034" fmla="*/ 5636436 h 5641173"/>
              <a:gd name="connsiteX74-18035" fmla="*/ 8800548 w 11243827"/>
              <a:gd name="connsiteY74-18036" fmla="*/ 5625084 h 5641173"/>
              <a:gd name="connsiteX75-18037" fmla="*/ 8773774 w 11243827"/>
              <a:gd name="connsiteY75-18038" fmla="*/ 5634630 h 5641173"/>
              <a:gd name="connsiteX76-18039" fmla="*/ 8698255 w 11243827"/>
              <a:gd name="connsiteY76-18040" fmla="*/ 5636083 h 5641173"/>
              <a:gd name="connsiteX77-18041" fmla="*/ 8619167 w 11243827"/>
              <a:gd name="connsiteY77-18042" fmla="*/ 5619130 h 5641173"/>
              <a:gd name="connsiteX78-18043" fmla="*/ 8539822 w 11243827"/>
              <a:gd name="connsiteY78-18044" fmla="*/ 5616905 h 5641173"/>
              <a:gd name="connsiteX79-18045" fmla="*/ 8511094 w 11243827"/>
              <a:gd name="connsiteY79-18046" fmla="*/ 5617360 h 5641173"/>
              <a:gd name="connsiteX80-18047" fmla="*/ 8459886 w 11243827"/>
              <a:gd name="connsiteY80-18048" fmla="*/ 5612612 h 5641173"/>
              <a:gd name="connsiteX81-18049" fmla="*/ 8436432 w 11243827"/>
              <a:gd name="connsiteY81-18050" fmla="*/ 5606990 h 5641173"/>
              <a:gd name="connsiteX82-18051" fmla="*/ 8435403 w 11243827"/>
              <a:gd name="connsiteY82-18052" fmla="*/ 5607336 h 5641173"/>
              <a:gd name="connsiteX83-18053" fmla="*/ 8433307 w 11243827"/>
              <a:gd name="connsiteY83-18054" fmla="*/ 5604917 h 5641173"/>
              <a:gd name="connsiteX84-18055" fmla="*/ 8428968 w 11243827"/>
              <a:gd name="connsiteY84-18056" fmla="*/ 5603796 h 5641173"/>
              <a:gd name="connsiteX85-18057" fmla="*/ 8417124 w 11243827"/>
              <a:gd name="connsiteY85-18058" fmla="*/ 5604518 h 5641173"/>
              <a:gd name="connsiteX86-18059" fmla="*/ 8412669 w 11243827"/>
              <a:gd name="connsiteY86-18060" fmla="*/ 5605413 h 5641173"/>
              <a:gd name="connsiteX87-18061" fmla="*/ 8406152 w 11243827"/>
              <a:gd name="connsiteY87-18062" fmla="*/ 5605396 h 5641173"/>
              <a:gd name="connsiteX88-18063" fmla="*/ 8405989 w 11243827"/>
              <a:gd name="connsiteY88-18064" fmla="*/ 5605197 h 5641173"/>
              <a:gd name="connsiteX89-18065" fmla="*/ 8399884 w 11243827"/>
              <a:gd name="connsiteY89-18066" fmla="*/ 5605568 h 5641173"/>
              <a:gd name="connsiteX90-18067" fmla="*/ 8370014 w 11243827"/>
              <a:gd name="connsiteY90-18068" fmla="*/ 5609900 h 5641173"/>
              <a:gd name="connsiteX91-18069" fmla="*/ 8330544 w 11243827"/>
              <a:gd name="connsiteY91-18070" fmla="*/ 5590964 h 5641173"/>
              <a:gd name="connsiteX92-18071" fmla="*/ 8314221 w 11243827"/>
              <a:gd name="connsiteY92-18072" fmla="*/ 5587682 h 5641173"/>
              <a:gd name="connsiteX93-18073" fmla="*/ 8305502 w 11243827"/>
              <a:gd name="connsiteY93-18074" fmla="*/ 5584868 h 5641173"/>
              <a:gd name="connsiteX94-18075" fmla="*/ 8304962 w 11243827"/>
              <a:gd name="connsiteY94-18076" fmla="*/ 5584007 h 5641173"/>
              <a:gd name="connsiteX95-18077" fmla="*/ 8276324 w 11243827"/>
              <a:gd name="connsiteY95-18078" fmla="*/ 5588260 h 5641173"/>
              <a:gd name="connsiteX96-18079" fmla="*/ 8272522 w 11243827"/>
              <a:gd name="connsiteY96-18080" fmla="*/ 5587226 h 5641173"/>
              <a:gd name="connsiteX97-18081" fmla="*/ 8253857 w 11243827"/>
              <a:gd name="connsiteY97-18082" fmla="*/ 5592043 h 5641173"/>
              <a:gd name="connsiteX98-18083" fmla="*/ 8244212 w 11243827"/>
              <a:gd name="connsiteY98-18084" fmla="*/ 5593439 h 5641173"/>
              <a:gd name="connsiteX99-18085" fmla="*/ 8241488 w 11243827"/>
              <a:gd name="connsiteY99-18086" fmla="*/ 5596085 h 5641173"/>
              <a:gd name="connsiteX100-18087" fmla="*/ 8227256 w 11243827"/>
              <a:gd name="connsiteY100-18088" fmla="*/ 5597005 h 5641173"/>
              <a:gd name="connsiteX101-18089" fmla="*/ 8225619 w 11243827"/>
              <a:gd name="connsiteY101-18090" fmla="*/ 5596262 h 5641173"/>
              <a:gd name="connsiteX102-18091" fmla="*/ 8213882 w 11243827"/>
              <a:gd name="connsiteY102-18092" fmla="*/ 5600179 h 5641173"/>
              <a:gd name="connsiteX103-18093" fmla="*/ 8204045 w 11243827"/>
              <a:gd name="connsiteY103-18094" fmla="*/ 5607275 h 5641173"/>
              <a:gd name="connsiteX104-18095" fmla="*/ 8082989 w 11243827"/>
              <a:gd name="connsiteY104-18096" fmla="*/ 5603160 h 5641173"/>
              <a:gd name="connsiteX105-18097" fmla="*/ 7976942 w 11243827"/>
              <a:gd name="connsiteY105-18098" fmla="*/ 5598455 h 5641173"/>
              <a:gd name="connsiteX106-18099" fmla="*/ 7950121 w 11243827"/>
              <a:gd name="connsiteY106-18100" fmla="*/ 5590893 h 5641173"/>
              <a:gd name="connsiteX107-18101" fmla="*/ 7727691 w 11243827"/>
              <a:gd name="connsiteY107-18102" fmla="*/ 5621064 h 5641173"/>
              <a:gd name="connsiteX108-18103" fmla="*/ 7685998 w 11243827"/>
              <a:gd name="connsiteY108-18104" fmla="*/ 5615564 h 5641173"/>
              <a:gd name="connsiteX109-18105" fmla="*/ 7649302 w 11243827"/>
              <a:gd name="connsiteY109-18106" fmla="*/ 5626541 h 5641173"/>
              <a:gd name="connsiteX110-18107" fmla="*/ 7634083 w 11243827"/>
              <a:gd name="connsiteY110-18108" fmla="*/ 5620862 h 5641173"/>
              <a:gd name="connsiteX111-18109" fmla="*/ 7631455 w 11243827"/>
              <a:gd name="connsiteY111-18110" fmla="*/ 5619708 h 5641173"/>
              <a:gd name="connsiteX112-18111" fmla="*/ 7620952 w 11243827"/>
              <a:gd name="connsiteY112-18112" fmla="*/ 5618872 h 5641173"/>
              <a:gd name="connsiteX113-18113" fmla="*/ 7617992 w 11243827"/>
              <a:gd name="connsiteY113-18114" fmla="*/ 5613914 h 5641173"/>
              <a:gd name="connsiteX114-18115" fmla="*/ 7602182 w 11243827"/>
              <a:gd name="connsiteY114-18116" fmla="*/ 5609271 h 5641173"/>
              <a:gd name="connsiteX115-18117" fmla="*/ 7582847 w 11243827"/>
              <a:gd name="connsiteY115-18118" fmla="*/ 5609047 h 5641173"/>
              <a:gd name="connsiteX116-18119" fmla="*/ 7514158 w 11243827"/>
              <a:gd name="connsiteY116-18120" fmla="*/ 5607737 h 5641173"/>
              <a:gd name="connsiteX117-18121" fmla="*/ 7502955 w 11243827"/>
              <a:gd name="connsiteY117-18122" fmla="*/ 5610415 h 5641173"/>
              <a:gd name="connsiteX118-18123" fmla="*/ 7466391 w 11243827"/>
              <a:gd name="connsiteY118-18124" fmla="*/ 5605949 h 5641173"/>
              <a:gd name="connsiteX119-18125" fmla="*/ 7433806 w 11243827"/>
              <a:gd name="connsiteY119-18126" fmla="*/ 5604945 h 5641173"/>
              <a:gd name="connsiteX120-18127" fmla="*/ 7412693 w 11243827"/>
              <a:gd name="connsiteY120-18128" fmla="*/ 5607075 h 5641173"/>
              <a:gd name="connsiteX121-18129" fmla="*/ 7407159 w 11243827"/>
              <a:gd name="connsiteY121-18130" fmla="*/ 5605310 h 5641173"/>
              <a:gd name="connsiteX122-18131" fmla="*/ 7385900 w 11243827"/>
              <a:gd name="connsiteY122-18132" fmla="*/ 5604171 h 5641173"/>
              <a:gd name="connsiteX123-18133" fmla="*/ 7375071 w 11243827"/>
              <a:gd name="connsiteY123-18134" fmla="*/ 5606788 h 5641173"/>
              <a:gd name="connsiteX124-18135" fmla="*/ 7364382 w 11243827"/>
              <a:gd name="connsiteY124-18136" fmla="*/ 5600762 h 5641173"/>
              <a:gd name="connsiteX125-18137" fmla="*/ 7361770 w 11243827"/>
              <a:gd name="connsiteY125-18138" fmla="*/ 5596347 h 5641173"/>
              <a:gd name="connsiteX126-18139" fmla="*/ 7346641 w 11243827"/>
              <a:gd name="connsiteY126-18140" fmla="*/ 5598329 h 5641173"/>
              <a:gd name="connsiteX127-18141" fmla="*/ 7334238 w 11243827"/>
              <a:gd name="connsiteY127-18142" fmla="*/ 5594014 h 5641173"/>
              <a:gd name="connsiteX128-18143" fmla="*/ 7323426 w 11243827"/>
              <a:gd name="connsiteY128-18144" fmla="*/ 5596835 h 5641173"/>
              <a:gd name="connsiteX129-18145" fmla="*/ 7318938 w 11243827"/>
              <a:gd name="connsiteY129-18146" fmla="*/ 5596200 h 5641173"/>
              <a:gd name="connsiteX130-18147" fmla="*/ 7307784 w 11243827"/>
              <a:gd name="connsiteY130-18148" fmla="*/ 5594065 h 5641173"/>
              <a:gd name="connsiteX131-18149" fmla="*/ 7288540 w 11243827"/>
              <a:gd name="connsiteY131-18150" fmla="*/ 5589320 h 5641173"/>
              <a:gd name="connsiteX132-18151" fmla="*/ 7282537 w 11243827"/>
              <a:gd name="connsiteY132-18152" fmla="*/ 5588660 h 5641173"/>
              <a:gd name="connsiteX133-18153" fmla="*/ 7269466 w 11243827"/>
              <a:gd name="connsiteY133-18154" fmla="*/ 5581404 h 5641173"/>
              <a:gd name="connsiteX134-18155" fmla="*/ 7244165 w 11243827"/>
              <a:gd name="connsiteY134-18156" fmla="*/ 5575200 h 5641173"/>
              <a:gd name="connsiteX135-18157" fmla="*/ 7199619 w 11243827"/>
              <a:gd name="connsiteY135-18158" fmla="*/ 5553550 h 5641173"/>
              <a:gd name="connsiteX136-18159" fmla="*/ 7173434 w 11243827"/>
              <a:gd name="connsiteY136-18160" fmla="*/ 5543219 h 5641173"/>
              <a:gd name="connsiteX137-18161" fmla="*/ 7155718 w 11243827"/>
              <a:gd name="connsiteY137-18162" fmla="*/ 5533697 h 5641173"/>
              <a:gd name="connsiteX138-18163" fmla="*/ 7103430 w 11243827"/>
              <a:gd name="connsiteY138-18164" fmla="*/ 5520249 h 5641173"/>
              <a:gd name="connsiteX139-18165" fmla="*/ 7013746 w 11243827"/>
              <a:gd name="connsiteY139-18166" fmla="*/ 5502470 h 5641173"/>
              <a:gd name="connsiteX140-18167" fmla="*/ 6995379 w 11243827"/>
              <a:gd name="connsiteY140-18168" fmla="*/ 5497693 h 5641173"/>
              <a:gd name="connsiteX141-18169" fmla="*/ 6982475 w 11243827"/>
              <a:gd name="connsiteY141-18170" fmla="*/ 5489641 h 5641173"/>
              <a:gd name="connsiteX142-18171" fmla="*/ 6981994 w 11243827"/>
              <a:gd name="connsiteY142-18172" fmla="*/ 5484335 h 5641173"/>
              <a:gd name="connsiteX143-18173" fmla="*/ 6972355 w 11243827"/>
              <a:gd name="connsiteY143-18174" fmla="*/ 5481074 h 5641173"/>
              <a:gd name="connsiteX144-18175" fmla="*/ 6970394 w 11243827"/>
              <a:gd name="connsiteY144-18176" fmla="*/ 5479383 h 5641173"/>
              <a:gd name="connsiteX145-18177" fmla="*/ 6958543 w 11243827"/>
              <a:gd name="connsiteY145-18178" fmla="*/ 5470507 h 5641173"/>
              <a:gd name="connsiteX146-18179" fmla="*/ 6918276 w 11243827"/>
              <a:gd name="connsiteY146-18180" fmla="*/ 5472034 h 5641173"/>
              <a:gd name="connsiteX147-18181" fmla="*/ 6881046 w 11243827"/>
              <a:gd name="connsiteY147-18182" fmla="*/ 5457070 h 5641173"/>
              <a:gd name="connsiteX148-18183" fmla="*/ 6752164 w 11243827"/>
              <a:gd name="connsiteY148-18184" fmla="*/ 5425021 h 5641173"/>
              <a:gd name="connsiteX149-18185" fmla="*/ 6724964 w 11243827"/>
              <a:gd name="connsiteY149-18186" fmla="*/ 5414071 h 5641173"/>
              <a:gd name="connsiteX150-18187" fmla="*/ 6683286 w 11243827"/>
              <a:gd name="connsiteY150-18188" fmla="*/ 5405383 h 5641173"/>
              <a:gd name="connsiteX151-18189" fmla="*/ 6644277 w 11243827"/>
              <a:gd name="connsiteY151-18190" fmla="*/ 5429684 h 5641173"/>
              <a:gd name="connsiteX152-18191" fmla="*/ 6532914 w 11243827"/>
              <a:gd name="connsiteY152-18192" fmla="*/ 5431205 h 5641173"/>
              <a:gd name="connsiteX153-18193" fmla="*/ 6307459 w 11243827"/>
              <a:gd name="connsiteY153-18194" fmla="*/ 5467087 h 5641173"/>
              <a:gd name="connsiteX154-18195" fmla="*/ 6196243 w 11243827"/>
              <a:gd name="connsiteY154-18196" fmla="*/ 5515042 h 5641173"/>
              <a:gd name="connsiteX155-18197" fmla="*/ 6099124 w 11243827"/>
              <a:gd name="connsiteY155-18198" fmla="*/ 5516848 h 5641173"/>
              <a:gd name="connsiteX156-18199" fmla="*/ 6016077 w 11243827"/>
              <a:gd name="connsiteY156-18200" fmla="*/ 5528642 h 5641173"/>
              <a:gd name="connsiteX157-18201" fmla="*/ 6004389 w 11243827"/>
              <a:gd name="connsiteY157-18202" fmla="*/ 5531206 h 5641173"/>
              <a:gd name="connsiteX158-18203" fmla="*/ 5933945 w 11243827"/>
              <a:gd name="connsiteY158-18204" fmla="*/ 5538840 h 5641173"/>
              <a:gd name="connsiteX159-18205" fmla="*/ 5883936 w 11243827"/>
              <a:gd name="connsiteY159-18206" fmla="*/ 5553807 h 5641173"/>
              <a:gd name="connsiteX160-18207" fmla="*/ 5798331 w 11243827"/>
              <a:gd name="connsiteY160-18208" fmla="*/ 5564248 h 5641173"/>
              <a:gd name="connsiteX161-18209" fmla="*/ 5712738 w 11243827"/>
              <a:gd name="connsiteY161-18210" fmla="*/ 5573120 h 5641173"/>
              <a:gd name="connsiteX162-18211" fmla="*/ 5681342 w 11243827"/>
              <a:gd name="connsiteY162-18212" fmla="*/ 5575621 h 5641173"/>
              <a:gd name="connsiteX163-18213" fmla="*/ 5627167 w 11243827"/>
              <a:gd name="connsiteY163-18214" fmla="*/ 5583215 h 5641173"/>
              <a:gd name="connsiteX164-18215" fmla="*/ 5591414 w 11243827"/>
              <a:gd name="connsiteY164-18216" fmla="*/ 5587695 h 5641173"/>
              <a:gd name="connsiteX165-18217" fmla="*/ 5583028 w 11243827"/>
              <a:gd name="connsiteY165-18218" fmla="*/ 5580877 h 5641173"/>
              <a:gd name="connsiteX166-18219" fmla="*/ 5549426 w 11243827"/>
              <a:gd name="connsiteY166-18220" fmla="*/ 5582858 h 5641173"/>
              <a:gd name="connsiteX167-18221" fmla="*/ 5519999 w 11243827"/>
              <a:gd name="connsiteY167-18222" fmla="*/ 5592246 h 5641173"/>
              <a:gd name="connsiteX168-18223" fmla="*/ 5480028 w 11243827"/>
              <a:gd name="connsiteY168-18224" fmla="*/ 5597282 h 5641173"/>
              <a:gd name="connsiteX169-18225" fmla="*/ 5456175 w 11243827"/>
              <a:gd name="connsiteY169-18226" fmla="*/ 5600371 h 5641173"/>
              <a:gd name="connsiteX170-18227" fmla="*/ 5388463 w 11243827"/>
              <a:gd name="connsiteY170-18228" fmla="*/ 5602638 h 5641173"/>
              <a:gd name="connsiteX171-18229" fmla="*/ 5265898 w 11243827"/>
              <a:gd name="connsiteY171-18230" fmla="*/ 5591830 h 5641173"/>
              <a:gd name="connsiteX172-18231" fmla="*/ 5231231 w 11243827"/>
              <a:gd name="connsiteY172-18232" fmla="*/ 5592790 h 5641173"/>
              <a:gd name="connsiteX173-18233" fmla="*/ 5226996 w 11243827"/>
              <a:gd name="connsiteY173-18234" fmla="*/ 5595040 h 5641173"/>
              <a:gd name="connsiteX174-18235" fmla="*/ 5175988 w 11243827"/>
              <a:gd name="connsiteY174-18236" fmla="*/ 5588131 h 5641173"/>
              <a:gd name="connsiteX175-18237" fmla="*/ 5107470 w 11243827"/>
              <a:gd name="connsiteY175-18238" fmla="*/ 5594771 h 5641173"/>
              <a:gd name="connsiteX176-18239" fmla="*/ 5027868 w 11243827"/>
              <a:gd name="connsiteY176-18240" fmla="*/ 5605624 h 5641173"/>
              <a:gd name="connsiteX177-18241" fmla="*/ 5007324 w 11243827"/>
              <a:gd name="connsiteY177-18242" fmla="*/ 5609209 h 5641173"/>
              <a:gd name="connsiteX178-18243" fmla="*/ 4952559 w 11243827"/>
              <a:gd name="connsiteY178-18244" fmla="*/ 5611402 h 5641173"/>
              <a:gd name="connsiteX179-18245" fmla="*/ 4826081 w 11243827"/>
              <a:gd name="connsiteY179-18246" fmla="*/ 5616191 h 5641173"/>
              <a:gd name="connsiteX180-18247" fmla="*/ 4823501 w 11243827"/>
              <a:gd name="connsiteY180-18248" fmla="*/ 5619174 h 5641173"/>
              <a:gd name="connsiteX181-18249" fmla="*/ 4813093 w 11243827"/>
              <a:gd name="connsiteY181-18250" fmla="*/ 5620026 h 5641173"/>
              <a:gd name="connsiteX182-18251" fmla="*/ 4810563 w 11243827"/>
              <a:gd name="connsiteY182-18252" fmla="*/ 5620787 h 5641173"/>
              <a:gd name="connsiteX183-18253" fmla="*/ 4795818 w 11243827"/>
              <a:gd name="connsiteY183-18254" fmla="*/ 5624618 h 5641173"/>
              <a:gd name="connsiteX184-18255" fmla="*/ 4758404 w 11243827"/>
              <a:gd name="connsiteY184-18256" fmla="*/ 5619510 h 5641173"/>
              <a:gd name="connsiteX185-18257" fmla="*/ 4717254 w 11243827"/>
              <a:gd name="connsiteY185-18258" fmla="*/ 5624155 h 5641173"/>
              <a:gd name="connsiteX186-18259" fmla="*/ 4591958 w 11243827"/>
              <a:gd name="connsiteY186-18260" fmla="*/ 5624710 h 5641173"/>
              <a:gd name="connsiteX187-18261" fmla="*/ 4476215 w 11243827"/>
              <a:gd name="connsiteY187-18262" fmla="*/ 5628210 h 5641173"/>
              <a:gd name="connsiteX188-18263" fmla="*/ 4425193 w 11243827"/>
              <a:gd name="connsiteY188-18264" fmla="*/ 5627414 h 5641173"/>
              <a:gd name="connsiteX189-18265" fmla="*/ 4383866 w 11243827"/>
              <a:gd name="connsiteY189-18266" fmla="*/ 5626546 h 5641173"/>
              <a:gd name="connsiteX190-18267" fmla="*/ 4385596 w 11243827"/>
              <a:gd name="connsiteY190-18268" fmla="*/ 5634646 h 5641173"/>
              <a:gd name="connsiteX191-18269" fmla="*/ 4360864 w 11243827"/>
              <a:gd name="connsiteY191-18270" fmla="*/ 5641173 h 5641173"/>
              <a:gd name="connsiteX192-18271" fmla="*/ 4328321 w 11243827"/>
              <a:gd name="connsiteY192-18272" fmla="*/ 5626332 h 5641173"/>
              <a:gd name="connsiteX193-18273" fmla="*/ 4309842 w 11243827"/>
              <a:gd name="connsiteY193-18274" fmla="*/ 5626471 h 5641173"/>
              <a:gd name="connsiteX194-18275" fmla="*/ 4277424 w 11243827"/>
              <a:gd name="connsiteY194-18276" fmla="*/ 5631598 h 5641173"/>
              <a:gd name="connsiteX195-18277" fmla="*/ 4266627 w 11243827"/>
              <a:gd name="connsiteY195-18278" fmla="*/ 5633969 h 5641173"/>
              <a:gd name="connsiteX196-18279" fmla="*/ 4185525 w 11243827"/>
              <a:gd name="connsiteY196-18280" fmla="*/ 5617508 h 5641173"/>
              <a:gd name="connsiteX197-18281" fmla="*/ 4177617 w 11243827"/>
              <a:gd name="connsiteY197-18282" fmla="*/ 5610903 h 5641173"/>
              <a:gd name="connsiteX198-18283" fmla="*/ 4136948 w 11243827"/>
              <a:gd name="connsiteY198-18284" fmla="*/ 5608031 h 5641173"/>
              <a:gd name="connsiteX199-18285" fmla="*/ 4132323 w 11243827"/>
              <a:gd name="connsiteY199-18286" fmla="*/ 5609784 h 5641173"/>
              <a:gd name="connsiteX200-18287" fmla="*/ 4098620 w 11243827"/>
              <a:gd name="connsiteY200-18288" fmla="*/ 5599672 h 5641173"/>
              <a:gd name="connsiteX201-18289" fmla="*/ 3963475 w 11243827"/>
              <a:gd name="connsiteY201-18290" fmla="*/ 5581841 h 5641173"/>
              <a:gd name="connsiteX202-18291" fmla="*/ 3703613 w 11243827"/>
              <a:gd name="connsiteY202-18292" fmla="*/ 5572482 h 5641173"/>
              <a:gd name="connsiteX203-18293" fmla="*/ 3432987 w 11243827"/>
              <a:gd name="connsiteY203-18294" fmla="*/ 5545768 h 5641173"/>
              <a:gd name="connsiteX204-18295" fmla="*/ 3176381 w 11243827"/>
              <a:gd name="connsiteY204-18296" fmla="*/ 5556110 h 5641173"/>
              <a:gd name="connsiteX205-18297" fmla="*/ 2710156 w 11243827"/>
              <a:gd name="connsiteY205-18298" fmla="*/ 5527517 h 5641173"/>
              <a:gd name="connsiteX206-18299" fmla="*/ 2550206 w 11243827"/>
              <a:gd name="connsiteY206-18300" fmla="*/ 5524958 h 5641173"/>
              <a:gd name="connsiteX207-18301" fmla="*/ 2443041 w 11243827"/>
              <a:gd name="connsiteY207-18302" fmla="*/ 5523990 h 5641173"/>
              <a:gd name="connsiteX208-18303" fmla="*/ 2435613 w 11243827"/>
              <a:gd name="connsiteY208-18304" fmla="*/ 5526704 h 5641173"/>
              <a:gd name="connsiteX209-18305" fmla="*/ 2405682 w 11243827"/>
              <a:gd name="connsiteY209-18306" fmla="*/ 5528307 h 5641173"/>
              <a:gd name="connsiteX210-18307" fmla="*/ 2397487 w 11243827"/>
              <a:gd name="connsiteY210-18308" fmla="*/ 5540337 h 5641173"/>
              <a:gd name="connsiteX211-18309" fmla="*/ 2297454 w 11243827"/>
              <a:gd name="connsiteY211-18310" fmla="*/ 5550765 h 5641173"/>
              <a:gd name="connsiteX212-18311" fmla="*/ 2056700 w 11243827"/>
              <a:gd name="connsiteY212-18312" fmla="*/ 5555489 h 5641173"/>
              <a:gd name="connsiteX213-18313" fmla="*/ 1878530 w 11243827"/>
              <a:gd name="connsiteY213-18314" fmla="*/ 5535330 h 5641173"/>
              <a:gd name="connsiteX214-18315" fmla="*/ 1859292 w 11243827"/>
              <a:gd name="connsiteY214-18316" fmla="*/ 5535461 h 5641173"/>
              <a:gd name="connsiteX215-18317" fmla="*/ 1835626 w 11243827"/>
              <a:gd name="connsiteY215-18318" fmla="*/ 5533793 h 5641173"/>
              <a:gd name="connsiteX216-18319" fmla="*/ 1798939 w 11243827"/>
              <a:gd name="connsiteY216-18320" fmla="*/ 5540285 h 5641173"/>
              <a:gd name="connsiteX217-18321" fmla="*/ 1779046 w 11243827"/>
              <a:gd name="connsiteY217-18322" fmla="*/ 5549949 h 5641173"/>
              <a:gd name="connsiteX218-18323" fmla="*/ 1772421 w 11243827"/>
              <a:gd name="connsiteY218-18324" fmla="*/ 5549018 h 5641173"/>
              <a:gd name="connsiteX219-18325" fmla="*/ 1772052 w 11243827"/>
              <a:gd name="connsiteY219-18326" fmla="*/ 5545689 h 5641173"/>
              <a:gd name="connsiteX220-18327" fmla="*/ 1711543 w 11243827"/>
              <a:gd name="connsiteY220-18328" fmla="*/ 5534558 h 5641173"/>
              <a:gd name="connsiteX221-18329" fmla="*/ 1631462 w 11243827"/>
              <a:gd name="connsiteY221-18330" fmla="*/ 5491807 h 5641173"/>
              <a:gd name="connsiteX222-18331" fmla="*/ 1538763 w 11243827"/>
              <a:gd name="connsiteY222-18332" fmla="*/ 5482781 h 5641173"/>
              <a:gd name="connsiteX223-18333" fmla="*/ 1501533 w 11243827"/>
              <a:gd name="connsiteY223-18334" fmla="*/ 5467817 h 5641173"/>
              <a:gd name="connsiteX224-18335" fmla="*/ 1461266 w 11243827"/>
              <a:gd name="connsiteY224-18336" fmla="*/ 5469343 h 5641173"/>
              <a:gd name="connsiteX225-18337" fmla="*/ 1449415 w 11243827"/>
              <a:gd name="connsiteY225-18338" fmla="*/ 5460467 h 5641173"/>
              <a:gd name="connsiteX226-18339" fmla="*/ 1447454 w 11243827"/>
              <a:gd name="connsiteY226-18340" fmla="*/ 5458776 h 5641173"/>
              <a:gd name="connsiteX227-18341" fmla="*/ 1437814 w 11243827"/>
              <a:gd name="connsiteY227-18342" fmla="*/ 5455515 h 5641173"/>
              <a:gd name="connsiteX228-18343" fmla="*/ 1437334 w 11243827"/>
              <a:gd name="connsiteY228-18344" fmla="*/ 5450209 h 5641173"/>
              <a:gd name="connsiteX229-18345" fmla="*/ 1424429 w 11243827"/>
              <a:gd name="connsiteY229-18346" fmla="*/ 5442157 h 5641173"/>
              <a:gd name="connsiteX230-18347" fmla="*/ 1406063 w 11243827"/>
              <a:gd name="connsiteY230-18348" fmla="*/ 5437380 h 5641173"/>
              <a:gd name="connsiteX231-18349" fmla="*/ 1316379 w 11243827"/>
              <a:gd name="connsiteY231-18350" fmla="*/ 5419601 h 5641173"/>
              <a:gd name="connsiteX232-18351" fmla="*/ 1264090 w 11243827"/>
              <a:gd name="connsiteY232-18352" fmla="*/ 5406153 h 5641173"/>
              <a:gd name="connsiteX233-18353" fmla="*/ 1246374 w 11243827"/>
              <a:gd name="connsiteY233-18354" fmla="*/ 5396631 h 5641173"/>
              <a:gd name="connsiteX234-18355" fmla="*/ 1220190 w 11243827"/>
              <a:gd name="connsiteY234-18356" fmla="*/ 5386301 h 5641173"/>
              <a:gd name="connsiteX235-18357" fmla="*/ 1175643 w 11243827"/>
              <a:gd name="connsiteY235-18358" fmla="*/ 5364651 h 5641173"/>
              <a:gd name="connsiteX236-18359" fmla="*/ 1150342 w 11243827"/>
              <a:gd name="connsiteY236-18360" fmla="*/ 5358447 h 5641173"/>
              <a:gd name="connsiteX237-18361" fmla="*/ 1137272 w 11243827"/>
              <a:gd name="connsiteY237-18362" fmla="*/ 5351191 h 5641173"/>
              <a:gd name="connsiteX238-18363" fmla="*/ 1112024 w 11243827"/>
              <a:gd name="connsiteY238-18364" fmla="*/ 5345786 h 5641173"/>
              <a:gd name="connsiteX239-18365" fmla="*/ 1100870 w 11243827"/>
              <a:gd name="connsiteY239-18366" fmla="*/ 5343651 h 5641173"/>
              <a:gd name="connsiteX240-18367" fmla="*/ 1096383 w 11243827"/>
              <a:gd name="connsiteY240-18368" fmla="*/ 5343015 h 5641173"/>
              <a:gd name="connsiteX241-18369" fmla="*/ 1085571 w 11243827"/>
              <a:gd name="connsiteY241-18370" fmla="*/ 5345836 h 5641173"/>
              <a:gd name="connsiteX242-18371" fmla="*/ 1073168 w 11243827"/>
              <a:gd name="connsiteY242-18372" fmla="*/ 5341521 h 5641173"/>
              <a:gd name="connsiteX243-18373" fmla="*/ 1058039 w 11243827"/>
              <a:gd name="connsiteY243-18374" fmla="*/ 5343504 h 5641173"/>
              <a:gd name="connsiteX244-18375" fmla="*/ 1055426 w 11243827"/>
              <a:gd name="connsiteY244-18376" fmla="*/ 5339088 h 5641173"/>
              <a:gd name="connsiteX245-18377" fmla="*/ 1044738 w 11243827"/>
              <a:gd name="connsiteY245-18378" fmla="*/ 5333063 h 5641173"/>
              <a:gd name="connsiteX246-18379" fmla="*/ 1033909 w 11243827"/>
              <a:gd name="connsiteY246-18380" fmla="*/ 5335680 h 5641173"/>
              <a:gd name="connsiteX247-18381" fmla="*/ 1012649 w 11243827"/>
              <a:gd name="connsiteY247-18382" fmla="*/ 5334541 h 5641173"/>
              <a:gd name="connsiteX248-18383" fmla="*/ 1007115 w 11243827"/>
              <a:gd name="connsiteY248-18384" fmla="*/ 5332775 h 5641173"/>
              <a:gd name="connsiteX249-18385" fmla="*/ 986002 w 11243827"/>
              <a:gd name="connsiteY249-18386" fmla="*/ 5334906 h 5641173"/>
              <a:gd name="connsiteX250-18387" fmla="*/ 953418 w 11243827"/>
              <a:gd name="connsiteY250-18388" fmla="*/ 5333901 h 5641173"/>
              <a:gd name="connsiteX251-18389" fmla="*/ 916854 w 11243827"/>
              <a:gd name="connsiteY251-18390" fmla="*/ 5329435 h 5641173"/>
              <a:gd name="connsiteX252-18391" fmla="*/ 905651 w 11243827"/>
              <a:gd name="connsiteY252-18392" fmla="*/ 5332114 h 5641173"/>
              <a:gd name="connsiteX253-18393" fmla="*/ 836961 w 11243827"/>
              <a:gd name="connsiteY253-18394" fmla="*/ 5330803 h 5641173"/>
              <a:gd name="connsiteX254-18395" fmla="*/ 817627 w 11243827"/>
              <a:gd name="connsiteY254-18396" fmla="*/ 5330580 h 5641173"/>
              <a:gd name="connsiteX255-18397" fmla="*/ 801817 w 11243827"/>
              <a:gd name="connsiteY255-18398" fmla="*/ 5325937 h 5641173"/>
              <a:gd name="connsiteX256-18399" fmla="*/ 798857 w 11243827"/>
              <a:gd name="connsiteY256-18400" fmla="*/ 5320979 h 5641173"/>
              <a:gd name="connsiteX257-18401" fmla="*/ 788354 w 11243827"/>
              <a:gd name="connsiteY257-18402" fmla="*/ 5320143 h 5641173"/>
              <a:gd name="connsiteX258-18403" fmla="*/ 785726 w 11243827"/>
              <a:gd name="connsiteY258-18404" fmla="*/ 5318989 h 5641173"/>
              <a:gd name="connsiteX259-18405" fmla="*/ 770507 w 11243827"/>
              <a:gd name="connsiteY259-18406" fmla="*/ 5313309 h 5641173"/>
              <a:gd name="connsiteX260-18407" fmla="*/ 733810 w 11243827"/>
              <a:gd name="connsiteY260-18408" fmla="*/ 5324286 h 5641173"/>
              <a:gd name="connsiteX261-18409" fmla="*/ 692117 w 11243827"/>
              <a:gd name="connsiteY261-18410" fmla="*/ 5318786 h 5641173"/>
              <a:gd name="connsiteX262-18411" fmla="*/ 574943 w 11243827"/>
              <a:gd name="connsiteY262-18412" fmla="*/ 5327578 h 5641173"/>
              <a:gd name="connsiteX263-18413" fmla="*/ 441302 w 11243827"/>
              <a:gd name="connsiteY263-18414" fmla="*/ 5307062 h 5641173"/>
              <a:gd name="connsiteX264-18415" fmla="*/ 336819 w 11243827"/>
              <a:gd name="connsiteY264-18416" fmla="*/ 5336690 h 5641173"/>
              <a:gd name="connsiteX265-18417" fmla="*/ 270932 w 11243827"/>
              <a:gd name="connsiteY265-18418" fmla="*/ 5345451 h 5641173"/>
              <a:gd name="connsiteX266-18419" fmla="*/ 194189 w 11243827"/>
              <a:gd name="connsiteY266-18420" fmla="*/ 5343588 h 5641173"/>
              <a:gd name="connsiteX267-18421" fmla="*/ 192552 w 11243827"/>
              <a:gd name="connsiteY267-18422" fmla="*/ 5342845 h 5641173"/>
              <a:gd name="connsiteX268-18423" fmla="*/ 178320 w 11243827"/>
              <a:gd name="connsiteY268-18424" fmla="*/ 5343766 h 5641173"/>
              <a:gd name="connsiteX269-18425" fmla="*/ 175596 w 11243827"/>
              <a:gd name="connsiteY269-18426" fmla="*/ 5346411 h 5641173"/>
              <a:gd name="connsiteX270-18427" fmla="*/ 147287 w 11243827"/>
              <a:gd name="connsiteY270-18428" fmla="*/ 5352625 h 5641173"/>
              <a:gd name="connsiteX271-18429" fmla="*/ 114847 w 11243827"/>
              <a:gd name="connsiteY271-18430" fmla="*/ 5355844 h 5641173"/>
              <a:gd name="connsiteX272-18431" fmla="*/ 114306 w 11243827"/>
              <a:gd name="connsiteY272-18432" fmla="*/ 5354983 h 5641173"/>
              <a:gd name="connsiteX273-18433" fmla="*/ 89264 w 11243827"/>
              <a:gd name="connsiteY273-18434" fmla="*/ 5348886 h 5641173"/>
              <a:gd name="connsiteX274-18435" fmla="*/ 49794 w 11243827"/>
              <a:gd name="connsiteY274-18436" fmla="*/ 5329950 h 5641173"/>
              <a:gd name="connsiteX275-18437" fmla="*/ 19924 w 11243827"/>
              <a:gd name="connsiteY275-18438" fmla="*/ 5334282 h 5641173"/>
              <a:gd name="connsiteX276-18439" fmla="*/ 13819 w 11243827"/>
              <a:gd name="connsiteY276-18440" fmla="*/ 5334653 h 5641173"/>
              <a:gd name="connsiteX277-18441" fmla="*/ 13657 w 11243827"/>
              <a:gd name="connsiteY277-18442" fmla="*/ 5334455 h 5641173"/>
              <a:gd name="connsiteX278-18443" fmla="*/ 7139 w 11243827"/>
              <a:gd name="connsiteY278-18444" fmla="*/ 5334438 h 5641173"/>
              <a:gd name="connsiteX279-18445" fmla="*/ 2684 w 11243827"/>
              <a:gd name="connsiteY279-18446" fmla="*/ 5335333 h 5641173"/>
              <a:gd name="connsiteX280-18447" fmla="*/ 0 w 11243827"/>
              <a:gd name="connsiteY280-18448" fmla="*/ 5335496 h 5641173"/>
              <a:gd name="connsiteX281-18449" fmla="*/ 0 w 11243827"/>
              <a:gd name="connsiteY281-18450" fmla="*/ 10592 h 5641173"/>
              <a:gd name="connsiteX282-18451" fmla="*/ 11243827 w 11243827"/>
              <a:gd name="connsiteY282-18452" fmla="*/ 0 h 5641173"/>
              <a:gd name="connsiteX0-18453" fmla="*/ 11243827 w 11243827"/>
              <a:gd name="connsiteY0-18454" fmla="*/ 0 h 5641173"/>
              <a:gd name="connsiteX1-18455" fmla="*/ 11243827 w 11243827"/>
              <a:gd name="connsiteY1-18456" fmla="*/ 1470035 h 5641173"/>
              <a:gd name="connsiteX2-18457" fmla="*/ 11243827 w 11243827"/>
              <a:gd name="connsiteY2-18458" fmla="*/ 5001571 h 5641173"/>
              <a:gd name="connsiteX3-18459" fmla="*/ 11243827 w 11243827"/>
              <a:gd name="connsiteY3-18460" fmla="*/ 5209610 h 5641173"/>
              <a:gd name="connsiteX4-18461" fmla="*/ 11240675 w 11243827"/>
              <a:gd name="connsiteY4-18462" fmla="*/ 5210442 h 5641173"/>
              <a:gd name="connsiteX5-18463" fmla="*/ 11179959 w 11243827"/>
              <a:gd name="connsiteY5-18464" fmla="*/ 5221199 h 5641173"/>
              <a:gd name="connsiteX6-18465" fmla="*/ 11105493 w 11243827"/>
              <a:gd name="connsiteY6-18466" fmla="*/ 5259905 h 5641173"/>
              <a:gd name="connsiteX7-18467" fmla="*/ 11078640 w 11243827"/>
              <a:gd name="connsiteY7-18468" fmla="*/ 5263531 h 5641173"/>
              <a:gd name="connsiteX8-18469" fmla="*/ 11079616 w 11243827"/>
              <a:gd name="connsiteY8-18470" fmla="*/ 5270380 h 5641173"/>
              <a:gd name="connsiteX9-18471" fmla="*/ 11069641 w 11243827"/>
              <a:gd name="connsiteY9-18472" fmla="*/ 5270884 h 5641173"/>
              <a:gd name="connsiteX10-18473" fmla="*/ 11047377 w 11243827"/>
              <a:gd name="connsiteY10-18474" fmla="*/ 5271051 h 5641173"/>
              <a:gd name="connsiteX11-18475" fmla="*/ 10980705 w 11243827"/>
              <a:gd name="connsiteY11-18476" fmla="*/ 5272951 h 5641173"/>
              <a:gd name="connsiteX12-18477" fmla="*/ 10962514 w 11243827"/>
              <a:gd name="connsiteY12-18478" fmla="*/ 5286084 h 5641173"/>
              <a:gd name="connsiteX13-18479" fmla="*/ 10945307 w 11243827"/>
              <a:gd name="connsiteY13-18480" fmla="*/ 5286290 h 5641173"/>
              <a:gd name="connsiteX14-18481" fmla="*/ 10845516 w 11243827"/>
              <a:gd name="connsiteY14-18482" fmla="*/ 5303894 h 5641173"/>
              <a:gd name="connsiteX15-18483" fmla="*/ 10831795 w 11243827"/>
              <a:gd name="connsiteY15-18484" fmla="*/ 5305210 h 5641173"/>
              <a:gd name="connsiteX16-18485" fmla="*/ 10824365 w 11243827"/>
              <a:gd name="connsiteY16-18486" fmla="*/ 5311111 h 5641173"/>
              <a:gd name="connsiteX17-18487" fmla="*/ 10797756 w 11243827"/>
              <a:gd name="connsiteY17-18488" fmla="*/ 5312285 h 5641173"/>
              <a:gd name="connsiteX18-18489" fmla="*/ 10796525 w 11243827"/>
              <a:gd name="connsiteY18-18490" fmla="*/ 5315645 h 5641173"/>
              <a:gd name="connsiteX19-18491" fmla="*/ 10709063 w 11243827"/>
              <a:gd name="connsiteY19-18492" fmla="*/ 5344492 h 5641173"/>
              <a:gd name="connsiteX20-18493" fmla="*/ 10694078 w 11243827"/>
              <a:gd name="connsiteY20-18494" fmla="*/ 5349258 h 5641173"/>
              <a:gd name="connsiteX21-18495" fmla="*/ 10681131 w 11243827"/>
              <a:gd name="connsiteY21-18496" fmla="*/ 5347812 h 5641173"/>
              <a:gd name="connsiteX22-18497" fmla="*/ 10609448 w 11243827"/>
              <a:gd name="connsiteY22-18498" fmla="*/ 5351931 h 5641173"/>
              <a:gd name="connsiteX23-18499" fmla="*/ 10592397 w 11243827"/>
              <a:gd name="connsiteY23-18500" fmla="*/ 5349402 h 5641173"/>
              <a:gd name="connsiteX24-18501" fmla="*/ 10585227 w 11243827"/>
              <a:gd name="connsiteY24-18502" fmla="*/ 5344063 h 5641173"/>
              <a:gd name="connsiteX25-18503" fmla="*/ 10557472 w 11243827"/>
              <a:gd name="connsiteY25-18504" fmla="*/ 5354151 h 5641173"/>
              <a:gd name="connsiteX26-18505" fmla="*/ 10514646 w 11243827"/>
              <a:gd name="connsiteY26-18506" fmla="*/ 5361064 h 5641173"/>
              <a:gd name="connsiteX27-18507" fmla="*/ 10494292 w 11243827"/>
              <a:gd name="connsiteY27-18508" fmla="*/ 5366054 h 5641173"/>
              <a:gd name="connsiteX28-18509" fmla="*/ 10477869 w 11243827"/>
              <a:gd name="connsiteY28-18510" fmla="*/ 5363025 h 5641173"/>
              <a:gd name="connsiteX29-18511" fmla="*/ 10384411 w 11243827"/>
              <a:gd name="connsiteY29-18512" fmla="*/ 5362257 h 5641173"/>
              <a:gd name="connsiteX30-18513" fmla="*/ 10362921 w 11243827"/>
              <a:gd name="connsiteY30-18514" fmla="*/ 5357444 h 5641173"/>
              <a:gd name="connsiteX31-18515" fmla="*/ 10352736 w 11243827"/>
              <a:gd name="connsiteY31-18516" fmla="*/ 5347851 h 5641173"/>
              <a:gd name="connsiteX32-18517" fmla="*/ 10344754 w 11243827"/>
              <a:gd name="connsiteY32-18518" fmla="*/ 5351272 h 5641173"/>
              <a:gd name="connsiteX33-18519" fmla="*/ 10288226 w 11243827"/>
              <a:gd name="connsiteY33-18520" fmla="*/ 5351613 h 5641173"/>
              <a:gd name="connsiteX34-18521" fmla="*/ 10251350 w 11243827"/>
              <a:gd name="connsiteY34-18522" fmla="*/ 5352711 h 5641173"/>
              <a:gd name="connsiteX35-18523" fmla="*/ 10249108 w 11243827"/>
              <a:gd name="connsiteY35-18524" fmla="*/ 5365881 h 5641173"/>
              <a:gd name="connsiteX36-18525" fmla="*/ 10216272 w 11243827"/>
              <a:gd name="connsiteY36-18526" fmla="*/ 5370573 h 5641173"/>
              <a:gd name="connsiteX37-18527" fmla="*/ 10181278 w 11243827"/>
              <a:gd name="connsiteY37-18528" fmla="*/ 5362119 h 5641173"/>
              <a:gd name="connsiteX38-18529" fmla="*/ 10140033 w 11243827"/>
              <a:gd name="connsiteY38-18530" fmla="*/ 5363304 h 5641173"/>
              <a:gd name="connsiteX39-18531" fmla="*/ 10115353 w 11243827"/>
              <a:gd name="connsiteY39-18532" fmla="*/ 5363869 h 5641173"/>
              <a:gd name="connsiteX40-18533" fmla="*/ 10050578 w 11243827"/>
              <a:gd name="connsiteY40-18534" fmla="*/ 5376153 h 5641173"/>
              <a:gd name="connsiteX41-18535" fmla="*/ 9945478 w 11243827"/>
              <a:gd name="connsiteY41-18536" fmla="*/ 5422859 h 5641173"/>
              <a:gd name="connsiteX42-18537" fmla="*/ 9912481 w 11243827"/>
              <a:gd name="connsiteY42-18538" fmla="*/ 5429477 h 5641173"/>
              <a:gd name="connsiteX43-18539" fmla="*/ 9906713 w 11243827"/>
              <a:gd name="connsiteY43-18540" fmla="*/ 5426784 h 5641173"/>
              <a:gd name="connsiteX44-18541" fmla="*/ 9742436 w 11243827"/>
              <a:gd name="connsiteY44-18542" fmla="*/ 5454834 h 5641173"/>
              <a:gd name="connsiteX45-18543" fmla="*/ 9713044 w 11243827"/>
              <a:gd name="connsiteY45-18544" fmla="*/ 5456476 h 5641173"/>
              <a:gd name="connsiteX46-18545" fmla="*/ 9691033 w 11243827"/>
              <a:gd name="connsiteY46-18546" fmla="*/ 5455451 h 5641173"/>
              <a:gd name="connsiteX47-18547" fmla="*/ 9638355 w 11243827"/>
              <a:gd name="connsiteY47-18548" fmla="*/ 5464794 h 5641173"/>
              <a:gd name="connsiteX48-18549" fmla="*/ 9552434 w 11243827"/>
              <a:gd name="connsiteY48-18550" fmla="*/ 5485280 h 5641173"/>
              <a:gd name="connsiteX49-18551" fmla="*/ 9533883 w 11243827"/>
              <a:gd name="connsiteY49-18552" fmla="*/ 5488516 h 5641173"/>
              <a:gd name="connsiteX50-18553" fmla="*/ 9516916 w 11243827"/>
              <a:gd name="connsiteY50-18554" fmla="*/ 5486828 h 5641173"/>
              <a:gd name="connsiteX51-18555" fmla="*/ 9512093 w 11243827"/>
              <a:gd name="connsiteY51-18556" fmla="*/ 5482541 h 5641173"/>
              <a:gd name="connsiteX52-18557" fmla="*/ 9501725 w 11243827"/>
              <a:gd name="connsiteY52-18558" fmla="*/ 5483603 h 5641173"/>
              <a:gd name="connsiteX53-18559" fmla="*/ 9498754 w 11243827"/>
              <a:gd name="connsiteY53-18560" fmla="*/ 5482951 h 5641173"/>
              <a:gd name="connsiteX54-18561" fmla="*/ 9481932 w 11243827"/>
              <a:gd name="connsiteY54-18562" fmla="*/ 5480151 h 5641173"/>
              <a:gd name="connsiteX55-18563" fmla="*/ 9451321 w 11243827"/>
              <a:gd name="connsiteY55-18564" fmla="*/ 5497375 h 5641173"/>
              <a:gd name="connsiteX56-18565" fmla="*/ 9409298 w 11243827"/>
              <a:gd name="connsiteY56-18566" fmla="*/ 5499478 h 5641173"/>
              <a:gd name="connsiteX57-18567" fmla="*/ 9303056 w 11243827"/>
              <a:gd name="connsiteY57-18568" fmla="*/ 5519093 h 5641173"/>
              <a:gd name="connsiteX58-18569" fmla="*/ 9229078 w 11243827"/>
              <a:gd name="connsiteY58-18570" fmla="*/ 5524154 h 5641173"/>
              <a:gd name="connsiteX59-18571" fmla="*/ 9165105 w 11243827"/>
              <a:gd name="connsiteY59-18572" fmla="*/ 5532892 h 5641173"/>
              <a:gd name="connsiteX60-18573" fmla="*/ 9077301 w 11243827"/>
              <a:gd name="connsiteY60-18574" fmla="*/ 5580356 h 5641173"/>
              <a:gd name="connsiteX61-18575" fmla="*/ 8960065 w 11243827"/>
              <a:gd name="connsiteY61-18576" fmla="*/ 5597982 h 5641173"/>
              <a:gd name="connsiteX62-18577" fmla="*/ 8953536 w 11243827"/>
              <a:gd name="connsiteY62-18578" fmla="*/ 5606638 h 5641173"/>
              <a:gd name="connsiteX63-18579" fmla="*/ 8943907 w 11243827"/>
              <a:gd name="connsiteY63-18580" fmla="*/ 5612541 h 5641173"/>
              <a:gd name="connsiteX64-18581" fmla="*/ 8942046 w 11243827"/>
              <a:gd name="connsiteY64-18582" fmla="*/ 5612112 h 5641173"/>
              <a:gd name="connsiteX65-18583" fmla="*/ 8928824 w 11243827"/>
              <a:gd name="connsiteY65-18584" fmla="*/ 5615549 h 5641173"/>
              <a:gd name="connsiteX66-18585" fmla="*/ 8927294 w 11243827"/>
              <a:gd name="connsiteY66-18586" fmla="*/ 5618607 h 5641173"/>
              <a:gd name="connsiteX67-18587" fmla="*/ 8918651 w 11243827"/>
              <a:gd name="connsiteY67-18588" fmla="*/ 5621688 h 5641173"/>
              <a:gd name="connsiteX68-18589" fmla="*/ 8902772 w 11243827"/>
              <a:gd name="connsiteY68-18590" fmla="*/ 5629703 h 5641173"/>
              <a:gd name="connsiteX69-18591" fmla="*/ 8898724 w 11243827"/>
              <a:gd name="connsiteY69-18592" fmla="*/ 5629379 h 5641173"/>
              <a:gd name="connsiteX70-18593" fmla="*/ 8873099 w 11243827"/>
              <a:gd name="connsiteY70-18594" fmla="*/ 5638628 h 5641173"/>
              <a:gd name="connsiteX71-18595" fmla="*/ 8872234 w 11243827"/>
              <a:gd name="connsiteY71-18596" fmla="*/ 5637889 h 5641173"/>
              <a:gd name="connsiteX72-18597" fmla="*/ 8862777 w 11243827"/>
              <a:gd name="connsiteY72-18598" fmla="*/ 5636711 h 5641173"/>
              <a:gd name="connsiteX73-18599" fmla="*/ 8845869 w 11243827"/>
              <a:gd name="connsiteY73-18600" fmla="*/ 5636436 h 5641173"/>
              <a:gd name="connsiteX74-18601" fmla="*/ 8800548 w 11243827"/>
              <a:gd name="connsiteY74-18602" fmla="*/ 5625084 h 5641173"/>
              <a:gd name="connsiteX75-18603" fmla="*/ 8773774 w 11243827"/>
              <a:gd name="connsiteY75-18604" fmla="*/ 5634630 h 5641173"/>
              <a:gd name="connsiteX76-18605" fmla="*/ 8698255 w 11243827"/>
              <a:gd name="connsiteY76-18606" fmla="*/ 5636083 h 5641173"/>
              <a:gd name="connsiteX77-18607" fmla="*/ 8619167 w 11243827"/>
              <a:gd name="connsiteY77-18608" fmla="*/ 5619130 h 5641173"/>
              <a:gd name="connsiteX78-18609" fmla="*/ 8539822 w 11243827"/>
              <a:gd name="connsiteY78-18610" fmla="*/ 5616905 h 5641173"/>
              <a:gd name="connsiteX79-18611" fmla="*/ 8511094 w 11243827"/>
              <a:gd name="connsiteY79-18612" fmla="*/ 5617360 h 5641173"/>
              <a:gd name="connsiteX80-18613" fmla="*/ 8459886 w 11243827"/>
              <a:gd name="connsiteY80-18614" fmla="*/ 5612612 h 5641173"/>
              <a:gd name="connsiteX81-18615" fmla="*/ 8436432 w 11243827"/>
              <a:gd name="connsiteY81-18616" fmla="*/ 5606990 h 5641173"/>
              <a:gd name="connsiteX82-18617" fmla="*/ 8435403 w 11243827"/>
              <a:gd name="connsiteY82-18618" fmla="*/ 5607336 h 5641173"/>
              <a:gd name="connsiteX83-18619" fmla="*/ 8433307 w 11243827"/>
              <a:gd name="connsiteY83-18620" fmla="*/ 5604917 h 5641173"/>
              <a:gd name="connsiteX84-18621" fmla="*/ 8428968 w 11243827"/>
              <a:gd name="connsiteY84-18622" fmla="*/ 5603796 h 5641173"/>
              <a:gd name="connsiteX85-18623" fmla="*/ 8417124 w 11243827"/>
              <a:gd name="connsiteY85-18624" fmla="*/ 5604518 h 5641173"/>
              <a:gd name="connsiteX86-18625" fmla="*/ 8412669 w 11243827"/>
              <a:gd name="connsiteY86-18626" fmla="*/ 5605413 h 5641173"/>
              <a:gd name="connsiteX87-18627" fmla="*/ 8406152 w 11243827"/>
              <a:gd name="connsiteY87-18628" fmla="*/ 5605396 h 5641173"/>
              <a:gd name="connsiteX88-18629" fmla="*/ 8405989 w 11243827"/>
              <a:gd name="connsiteY88-18630" fmla="*/ 5605197 h 5641173"/>
              <a:gd name="connsiteX89-18631" fmla="*/ 8399884 w 11243827"/>
              <a:gd name="connsiteY89-18632" fmla="*/ 5605568 h 5641173"/>
              <a:gd name="connsiteX90-18633" fmla="*/ 8370014 w 11243827"/>
              <a:gd name="connsiteY90-18634" fmla="*/ 5609900 h 5641173"/>
              <a:gd name="connsiteX91-18635" fmla="*/ 8330544 w 11243827"/>
              <a:gd name="connsiteY91-18636" fmla="*/ 5590964 h 5641173"/>
              <a:gd name="connsiteX92-18637" fmla="*/ 8314221 w 11243827"/>
              <a:gd name="connsiteY92-18638" fmla="*/ 5587682 h 5641173"/>
              <a:gd name="connsiteX93-18639" fmla="*/ 8305502 w 11243827"/>
              <a:gd name="connsiteY93-18640" fmla="*/ 5584868 h 5641173"/>
              <a:gd name="connsiteX94-18641" fmla="*/ 8304962 w 11243827"/>
              <a:gd name="connsiteY94-18642" fmla="*/ 5584007 h 5641173"/>
              <a:gd name="connsiteX95-18643" fmla="*/ 8276324 w 11243827"/>
              <a:gd name="connsiteY95-18644" fmla="*/ 5588260 h 5641173"/>
              <a:gd name="connsiteX96-18645" fmla="*/ 8272522 w 11243827"/>
              <a:gd name="connsiteY96-18646" fmla="*/ 5587226 h 5641173"/>
              <a:gd name="connsiteX97-18647" fmla="*/ 8253857 w 11243827"/>
              <a:gd name="connsiteY97-18648" fmla="*/ 5592043 h 5641173"/>
              <a:gd name="connsiteX98-18649" fmla="*/ 8244212 w 11243827"/>
              <a:gd name="connsiteY98-18650" fmla="*/ 5593439 h 5641173"/>
              <a:gd name="connsiteX99-18651" fmla="*/ 8241488 w 11243827"/>
              <a:gd name="connsiteY99-18652" fmla="*/ 5596085 h 5641173"/>
              <a:gd name="connsiteX100-18653" fmla="*/ 8227256 w 11243827"/>
              <a:gd name="connsiteY100-18654" fmla="*/ 5597005 h 5641173"/>
              <a:gd name="connsiteX101-18655" fmla="*/ 8225619 w 11243827"/>
              <a:gd name="connsiteY101-18656" fmla="*/ 5596262 h 5641173"/>
              <a:gd name="connsiteX102-18657" fmla="*/ 8213882 w 11243827"/>
              <a:gd name="connsiteY102-18658" fmla="*/ 5600179 h 5641173"/>
              <a:gd name="connsiteX103-18659" fmla="*/ 8204045 w 11243827"/>
              <a:gd name="connsiteY103-18660" fmla="*/ 5607275 h 5641173"/>
              <a:gd name="connsiteX104-18661" fmla="*/ 8082989 w 11243827"/>
              <a:gd name="connsiteY104-18662" fmla="*/ 5603160 h 5641173"/>
              <a:gd name="connsiteX105-18663" fmla="*/ 7976942 w 11243827"/>
              <a:gd name="connsiteY105-18664" fmla="*/ 5598455 h 5641173"/>
              <a:gd name="connsiteX106-18665" fmla="*/ 7950121 w 11243827"/>
              <a:gd name="connsiteY106-18666" fmla="*/ 5590893 h 5641173"/>
              <a:gd name="connsiteX107-18667" fmla="*/ 7727691 w 11243827"/>
              <a:gd name="connsiteY107-18668" fmla="*/ 5621064 h 5641173"/>
              <a:gd name="connsiteX108-18669" fmla="*/ 7685998 w 11243827"/>
              <a:gd name="connsiteY108-18670" fmla="*/ 5615564 h 5641173"/>
              <a:gd name="connsiteX109-18671" fmla="*/ 7649302 w 11243827"/>
              <a:gd name="connsiteY109-18672" fmla="*/ 5626541 h 5641173"/>
              <a:gd name="connsiteX110-18673" fmla="*/ 7634083 w 11243827"/>
              <a:gd name="connsiteY110-18674" fmla="*/ 5620862 h 5641173"/>
              <a:gd name="connsiteX111-18675" fmla="*/ 7631455 w 11243827"/>
              <a:gd name="connsiteY111-18676" fmla="*/ 5619708 h 5641173"/>
              <a:gd name="connsiteX112-18677" fmla="*/ 7620952 w 11243827"/>
              <a:gd name="connsiteY112-18678" fmla="*/ 5618872 h 5641173"/>
              <a:gd name="connsiteX113-18679" fmla="*/ 7617992 w 11243827"/>
              <a:gd name="connsiteY113-18680" fmla="*/ 5613914 h 5641173"/>
              <a:gd name="connsiteX114-18681" fmla="*/ 7602182 w 11243827"/>
              <a:gd name="connsiteY114-18682" fmla="*/ 5609271 h 5641173"/>
              <a:gd name="connsiteX115-18683" fmla="*/ 7582847 w 11243827"/>
              <a:gd name="connsiteY115-18684" fmla="*/ 5609047 h 5641173"/>
              <a:gd name="connsiteX116-18685" fmla="*/ 7514158 w 11243827"/>
              <a:gd name="connsiteY116-18686" fmla="*/ 5607737 h 5641173"/>
              <a:gd name="connsiteX117-18687" fmla="*/ 7502955 w 11243827"/>
              <a:gd name="connsiteY117-18688" fmla="*/ 5610415 h 5641173"/>
              <a:gd name="connsiteX118-18689" fmla="*/ 7466391 w 11243827"/>
              <a:gd name="connsiteY118-18690" fmla="*/ 5605949 h 5641173"/>
              <a:gd name="connsiteX119-18691" fmla="*/ 7433806 w 11243827"/>
              <a:gd name="connsiteY119-18692" fmla="*/ 5604945 h 5641173"/>
              <a:gd name="connsiteX120-18693" fmla="*/ 7412693 w 11243827"/>
              <a:gd name="connsiteY120-18694" fmla="*/ 5607075 h 5641173"/>
              <a:gd name="connsiteX121-18695" fmla="*/ 7407159 w 11243827"/>
              <a:gd name="connsiteY121-18696" fmla="*/ 5605310 h 5641173"/>
              <a:gd name="connsiteX122-18697" fmla="*/ 7385900 w 11243827"/>
              <a:gd name="connsiteY122-18698" fmla="*/ 5604171 h 5641173"/>
              <a:gd name="connsiteX123-18699" fmla="*/ 7375071 w 11243827"/>
              <a:gd name="connsiteY123-18700" fmla="*/ 5606788 h 5641173"/>
              <a:gd name="connsiteX124-18701" fmla="*/ 7364382 w 11243827"/>
              <a:gd name="connsiteY124-18702" fmla="*/ 5600762 h 5641173"/>
              <a:gd name="connsiteX125-18703" fmla="*/ 7361770 w 11243827"/>
              <a:gd name="connsiteY125-18704" fmla="*/ 5596347 h 5641173"/>
              <a:gd name="connsiteX126-18705" fmla="*/ 7346641 w 11243827"/>
              <a:gd name="connsiteY126-18706" fmla="*/ 5598329 h 5641173"/>
              <a:gd name="connsiteX127-18707" fmla="*/ 7334238 w 11243827"/>
              <a:gd name="connsiteY127-18708" fmla="*/ 5594014 h 5641173"/>
              <a:gd name="connsiteX128-18709" fmla="*/ 7323426 w 11243827"/>
              <a:gd name="connsiteY128-18710" fmla="*/ 5596835 h 5641173"/>
              <a:gd name="connsiteX129-18711" fmla="*/ 7318938 w 11243827"/>
              <a:gd name="connsiteY129-18712" fmla="*/ 5596200 h 5641173"/>
              <a:gd name="connsiteX130-18713" fmla="*/ 7307784 w 11243827"/>
              <a:gd name="connsiteY130-18714" fmla="*/ 5594065 h 5641173"/>
              <a:gd name="connsiteX131-18715" fmla="*/ 7288540 w 11243827"/>
              <a:gd name="connsiteY131-18716" fmla="*/ 5589320 h 5641173"/>
              <a:gd name="connsiteX132-18717" fmla="*/ 7282537 w 11243827"/>
              <a:gd name="connsiteY132-18718" fmla="*/ 5588660 h 5641173"/>
              <a:gd name="connsiteX133-18719" fmla="*/ 7269466 w 11243827"/>
              <a:gd name="connsiteY133-18720" fmla="*/ 5581404 h 5641173"/>
              <a:gd name="connsiteX134-18721" fmla="*/ 7244165 w 11243827"/>
              <a:gd name="connsiteY134-18722" fmla="*/ 5575200 h 5641173"/>
              <a:gd name="connsiteX135-18723" fmla="*/ 7199619 w 11243827"/>
              <a:gd name="connsiteY135-18724" fmla="*/ 5553550 h 5641173"/>
              <a:gd name="connsiteX136-18725" fmla="*/ 7173434 w 11243827"/>
              <a:gd name="connsiteY136-18726" fmla="*/ 5543219 h 5641173"/>
              <a:gd name="connsiteX137-18727" fmla="*/ 7155718 w 11243827"/>
              <a:gd name="connsiteY137-18728" fmla="*/ 5533697 h 5641173"/>
              <a:gd name="connsiteX138-18729" fmla="*/ 7103430 w 11243827"/>
              <a:gd name="connsiteY138-18730" fmla="*/ 5520249 h 5641173"/>
              <a:gd name="connsiteX139-18731" fmla="*/ 7013746 w 11243827"/>
              <a:gd name="connsiteY139-18732" fmla="*/ 5502470 h 5641173"/>
              <a:gd name="connsiteX140-18733" fmla="*/ 6995379 w 11243827"/>
              <a:gd name="connsiteY140-18734" fmla="*/ 5497693 h 5641173"/>
              <a:gd name="connsiteX141-18735" fmla="*/ 6982475 w 11243827"/>
              <a:gd name="connsiteY141-18736" fmla="*/ 5489641 h 5641173"/>
              <a:gd name="connsiteX142-18737" fmla="*/ 6981994 w 11243827"/>
              <a:gd name="connsiteY142-18738" fmla="*/ 5484335 h 5641173"/>
              <a:gd name="connsiteX143-18739" fmla="*/ 6972355 w 11243827"/>
              <a:gd name="connsiteY143-18740" fmla="*/ 5481074 h 5641173"/>
              <a:gd name="connsiteX144-18741" fmla="*/ 6970394 w 11243827"/>
              <a:gd name="connsiteY144-18742" fmla="*/ 5479383 h 5641173"/>
              <a:gd name="connsiteX145-18743" fmla="*/ 6958543 w 11243827"/>
              <a:gd name="connsiteY145-18744" fmla="*/ 5470507 h 5641173"/>
              <a:gd name="connsiteX146-18745" fmla="*/ 6918276 w 11243827"/>
              <a:gd name="connsiteY146-18746" fmla="*/ 5472034 h 5641173"/>
              <a:gd name="connsiteX147-18747" fmla="*/ 6881046 w 11243827"/>
              <a:gd name="connsiteY147-18748" fmla="*/ 5457070 h 5641173"/>
              <a:gd name="connsiteX148-18749" fmla="*/ 6752164 w 11243827"/>
              <a:gd name="connsiteY148-18750" fmla="*/ 5425021 h 5641173"/>
              <a:gd name="connsiteX149-18751" fmla="*/ 6724964 w 11243827"/>
              <a:gd name="connsiteY149-18752" fmla="*/ 5414071 h 5641173"/>
              <a:gd name="connsiteX150-18753" fmla="*/ 6683286 w 11243827"/>
              <a:gd name="connsiteY150-18754" fmla="*/ 5405383 h 5641173"/>
              <a:gd name="connsiteX151-18755" fmla="*/ 6644277 w 11243827"/>
              <a:gd name="connsiteY151-18756" fmla="*/ 5429684 h 5641173"/>
              <a:gd name="connsiteX152-18757" fmla="*/ 6532914 w 11243827"/>
              <a:gd name="connsiteY152-18758" fmla="*/ 5431205 h 5641173"/>
              <a:gd name="connsiteX153-18759" fmla="*/ 6307459 w 11243827"/>
              <a:gd name="connsiteY153-18760" fmla="*/ 5467087 h 5641173"/>
              <a:gd name="connsiteX154-18761" fmla="*/ 6196243 w 11243827"/>
              <a:gd name="connsiteY154-18762" fmla="*/ 5515042 h 5641173"/>
              <a:gd name="connsiteX155-18763" fmla="*/ 6099124 w 11243827"/>
              <a:gd name="connsiteY155-18764" fmla="*/ 5516848 h 5641173"/>
              <a:gd name="connsiteX156-18765" fmla="*/ 6016077 w 11243827"/>
              <a:gd name="connsiteY156-18766" fmla="*/ 5528642 h 5641173"/>
              <a:gd name="connsiteX157-18767" fmla="*/ 6004389 w 11243827"/>
              <a:gd name="connsiteY157-18768" fmla="*/ 5531206 h 5641173"/>
              <a:gd name="connsiteX158-18769" fmla="*/ 5933945 w 11243827"/>
              <a:gd name="connsiteY158-18770" fmla="*/ 5538840 h 5641173"/>
              <a:gd name="connsiteX159-18771" fmla="*/ 5883936 w 11243827"/>
              <a:gd name="connsiteY159-18772" fmla="*/ 5553807 h 5641173"/>
              <a:gd name="connsiteX160-18773" fmla="*/ 5798331 w 11243827"/>
              <a:gd name="connsiteY160-18774" fmla="*/ 5564248 h 5641173"/>
              <a:gd name="connsiteX161-18775" fmla="*/ 5712738 w 11243827"/>
              <a:gd name="connsiteY161-18776" fmla="*/ 5573120 h 5641173"/>
              <a:gd name="connsiteX162-18777" fmla="*/ 5681342 w 11243827"/>
              <a:gd name="connsiteY162-18778" fmla="*/ 5575621 h 5641173"/>
              <a:gd name="connsiteX163-18779" fmla="*/ 5627167 w 11243827"/>
              <a:gd name="connsiteY163-18780" fmla="*/ 5583215 h 5641173"/>
              <a:gd name="connsiteX164-18781" fmla="*/ 5591414 w 11243827"/>
              <a:gd name="connsiteY164-18782" fmla="*/ 5587695 h 5641173"/>
              <a:gd name="connsiteX165-18783" fmla="*/ 5583028 w 11243827"/>
              <a:gd name="connsiteY165-18784" fmla="*/ 5580877 h 5641173"/>
              <a:gd name="connsiteX166-18785" fmla="*/ 5549426 w 11243827"/>
              <a:gd name="connsiteY166-18786" fmla="*/ 5582858 h 5641173"/>
              <a:gd name="connsiteX167-18787" fmla="*/ 5519999 w 11243827"/>
              <a:gd name="connsiteY167-18788" fmla="*/ 5592246 h 5641173"/>
              <a:gd name="connsiteX168-18789" fmla="*/ 5480028 w 11243827"/>
              <a:gd name="connsiteY168-18790" fmla="*/ 5597282 h 5641173"/>
              <a:gd name="connsiteX169-18791" fmla="*/ 5456175 w 11243827"/>
              <a:gd name="connsiteY169-18792" fmla="*/ 5600371 h 5641173"/>
              <a:gd name="connsiteX170-18793" fmla="*/ 5388463 w 11243827"/>
              <a:gd name="connsiteY170-18794" fmla="*/ 5602638 h 5641173"/>
              <a:gd name="connsiteX171-18795" fmla="*/ 5265898 w 11243827"/>
              <a:gd name="connsiteY171-18796" fmla="*/ 5591830 h 5641173"/>
              <a:gd name="connsiteX172-18797" fmla="*/ 5231231 w 11243827"/>
              <a:gd name="connsiteY172-18798" fmla="*/ 5592790 h 5641173"/>
              <a:gd name="connsiteX173-18799" fmla="*/ 5226996 w 11243827"/>
              <a:gd name="connsiteY173-18800" fmla="*/ 5595040 h 5641173"/>
              <a:gd name="connsiteX174-18801" fmla="*/ 5175988 w 11243827"/>
              <a:gd name="connsiteY174-18802" fmla="*/ 5588131 h 5641173"/>
              <a:gd name="connsiteX175-18803" fmla="*/ 5107470 w 11243827"/>
              <a:gd name="connsiteY175-18804" fmla="*/ 5594771 h 5641173"/>
              <a:gd name="connsiteX176-18805" fmla="*/ 5027868 w 11243827"/>
              <a:gd name="connsiteY176-18806" fmla="*/ 5605624 h 5641173"/>
              <a:gd name="connsiteX177-18807" fmla="*/ 5007324 w 11243827"/>
              <a:gd name="connsiteY177-18808" fmla="*/ 5609209 h 5641173"/>
              <a:gd name="connsiteX178-18809" fmla="*/ 4952559 w 11243827"/>
              <a:gd name="connsiteY178-18810" fmla="*/ 5611402 h 5641173"/>
              <a:gd name="connsiteX179-18811" fmla="*/ 4826081 w 11243827"/>
              <a:gd name="connsiteY179-18812" fmla="*/ 5616191 h 5641173"/>
              <a:gd name="connsiteX180-18813" fmla="*/ 4823501 w 11243827"/>
              <a:gd name="connsiteY180-18814" fmla="*/ 5619174 h 5641173"/>
              <a:gd name="connsiteX181-18815" fmla="*/ 4813093 w 11243827"/>
              <a:gd name="connsiteY181-18816" fmla="*/ 5620026 h 5641173"/>
              <a:gd name="connsiteX182-18817" fmla="*/ 4810563 w 11243827"/>
              <a:gd name="connsiteY182-18818" fmla="*/ 5620787 h 5641173"/>
              <a:gd name="connsiteX183-18819" fmla="*/ 4795818 w 11243827"/>
              <a:gd name="connsiteY183-18820" fmla="*/ 5624618 h 5641173"/>
              <a:gd name="connsiteX184-18821" fmla="*/ 4758404 w 11243827"/>
              <a:gd name="connsiteY184-18822" fmla="*/ 5619510 h 5641173"/>
              <a:gd name="connsiteX185-18823" fmla="*/ 4717254 w 11243827"/>
              <a:gd name="connsiteY185-18824" fmla="*/ 5624155 h 5641173"/>
              <a:gd name="connsiteX186-18825" fmla="*/ 4591958 w 11243827"/>
              <a:gd name="connsiteY186-18826" fmla="*/ 5624710 h 5641173"/>
              <a:gd name="connsiteX187-18827" fmla="*/ 4476215 w 11243827"/>
              <a:gd name="connsiteY187-18828" fmla="*/ 5628210 h 5641173"/>
              <a:gd name="connsiteX188-18829" fmla="*/ 4425193 w 11243827"/>
              <a:gd name="connsiteY188-18830" fmla="*/ 5627414 h 5641173"/>
              <a:gd name="connsiteX189-18831" fmla="*/ 4383866 w 11243827"/>
              <a:gd name="connsiteY189-18832" fmla="*/ 5626546 h 5641173"/>
              <a:gd name="connsiteX190-18833" fmla="*/ 4385596 w 11243827"/>
              <a:gd name="connsiteY190-18834" fmla="*/ 5634646 h 5641173"/>
              <a:gd name="connsiteX191-18835" fmla="*/ 4360864 w 11243827"/>
              <a:gd name="connsiteY191-18836" fmla="*/ 5641173 h 5641173"/>
              <a:gd name="connsiteX192-18837" fmla="*/ 4328321 w 11243827"/>
              <a:gd name="connsiteY192-18838" fmla="*/ 5626332 h 5641173"/>
              <a:gd name="connsiteX193-18839" fmla="*/ 4309842 w 11243827"/>
              <a:gd name="connsiteY193-18840" fmla="*/ 5626471 h 5641173"/>
              <a:gd name="connsiteX194-18841" fmla="*/ 4277424 w 11243827"/>
              <a:gd name="connsiteY194-18842" fmla="*/ 5631598 h 5641173"/>
              <a:gd name="connsiteX195-18843" fmla="*/ 4266627 w 11243827"/>
              <a:gd name="connsiteY195-18844" fmla="*/ 5633969 h 5641173"/>
              <a:gd name="connsiteX196-18845" fmla="*/ 4185525 w 11243827"/>
              <a:gd name="connsiteY196-18846" fmla="*/ 5617508 h 5641173"/>
              <a:gd name="connsiteX197-18847" fmla="*/ 4177617 w 11243827"/>
              <a:gd name="connsiteY197-18848" fmla="*/ 5610903 h 5641173"/>
              <a:gd name="connsiteX198-18849" fmla="*/ 4136948 w 11243827"/>
              <a:gd name="connsiteY198-18850" fmla="*/ 5608031 h 5641173"/>
              <a:gd name="connsiteX199-18851" fmla="*/ 4132323 w 11243827"/>
              <a:gd name="connsiteY199-18852" fmla="*/ 5609784 h 5641173"/>
              <a:gd name="connsiteX200-18853" fmla="*/ 4098620 w 11243827"/>
              <a:gd name="connsiteY200-18854" fmla="*/ 5599672 h 5641173"/>
              <a:gd name="connsiteX201-18855" fmla="*/ 3963475 w 11243827"/>
              <a:gd name="connsiteY201-18856" fmla="*/ 5581841 h 5641173"/>
              <a:gd name="connsiteX202-18857" fmla="*/ 3703613 w 11243827"/>
              <a:gd name="connsiteY202-18858" fmla="*/ 5572482 h 5641173"/>
              <a:gd name="connsiteX203-18859" fmla="*/ 3432987 w 11243827"/>
              <a:gd name="connsiteY203-18860" fmla="*/ 5545768 h 5641173"/>
              <a:gd name="connsiteX204-18861" fmla="*/ 3176381 w 11243827"/>
              <a:gd name="connsiteY204-18862" fmla="*/ 5556110 h 5641173"/>
              <a:gd name="connsiteX205-18863" fmla="*/ 2710156 w 11243827"/>
              <a:gd name="connsiteY205-18864" fmla="*/ 5527517 h 5641173"/>
              <a:gd name="connsiteX206-18865" fmla="*/ 2550206 w 11243827"/>
              <a:gd name="connsiteY206-18866" fmla="*/ 5524958 h 5641173"/>
              <a:gd name="connsiteX207-18867" fmla="*/ 2443041 w 11243827"/>
              <a:gd name="connsiteY207-18868" fmla="*/ 5523990 h 5641173"/>
              <a:gd name="connsiteX208-18869" fmla="*/ 2435613 w 11243827"/>
              <a:gd name="connsiteY208-18870" fmla="*/ 5526704 h 5641173"/>
              <a:gd name="connsiteX209-18871" fmla="*/ 2405682 w 11243827"/>
              <a:gd name="connsiteY209-18872" fmla="*/ 5528307 h 5641173"/>
              <a:gd name="connsiteX210-18873" fmla="*/ 2397487 w 11243827"/>
              <a:gd name="connsiteY210-18874" fmla="*/ 5540337 h 5641173"/>
              <a:gd name="connsiteX211-18875" fmla="*/ 2297454 w 11243827"/>
              <a:gd name="connsiteY211-18876" fmla="*/ 5550765 h 5641173"/>
              <a:gd name="connsiteX212-18877" fmla="*/ 2056700 w 11243827"/>
              <a:gd name="connsiteY212-18878" fmla="*/ 5555489 h 5641173"/>
              <a:gd name="connsiteX213-18879" fmla="*/ 1878530 w 11243827"/>
              <a:gd name="connsiteY213-18880" fmla="*/ 5535330 h 5641173"/>
              <a:gd name="connsiteX214-18881" fmla="*/ 1859292 w 11243827"/>
              <a:gd name="connsiteY214-18882" fmla="*/ 5535461 h 5641173"/>
              <a:gd name="connsiteX215-18883" fmla="*/ 1835626 w 11243827"/>
              <a:gd name="connsiteY215-18884" fmla="*/ 5533793 h 5641173"/>
              <a:gd name="connsiteX216-18885" fmla="*/ 1798939 w 11243827"/>
              <a:gd name="connsiteY216-18886" fmla="*/ 5540285 h 5641173"/>
              <a:gd name="connsiteX217-18887" fmla="*/ 1779046 w 11243827"/>
              <a:gd name="connsiteY217-18888" fmla="*/ 5549949 h 5641173"/>
              <a:gd name="connsiteX218-18889" fmla="*/ 1772421 w 11243827"/>
              <a:gd name="connsiteY218-18890" fmla="*/ 5549018 h 5641173"/>
              <a:gd name="connsiteX219-18891" fmla="*/ 1772052 w 11243827"/>
              <a:gd name="connsiteY219-18892" fmla="*/ 5545689 h 5641173"/>
              <a:gd name="connsiteX220-18893" fmla="*/ 1711543 w 11243827"/>
              <a:gd name="connsiteY220-18894" fmla="*/ 5534558 h 5641173"/>
              <a:gd name="connsiteX221-18895" fmla="*/ 1631462 w 11243827"/>
              <a:gd name="connsiteY221-18896" fmla="*/ 5491807 h 5641173"/>
              <a:gd name="connsiteX222-18897" fmla="*/ 1538763 w 11243827"/>
              <a:gd name="connsiteY222-18898" fmla="*/ 5482781 h 5641173"/>
              <a:gd name="connsiteX223-18899" fmla="*/ 1501533 w 11243827"/>
              <a:gd name="connsiteY223-18900" fmla="*/ 5467817 h 5641173"/>
              <a:gd name="connsiteX224-18901" fmla="*/ 1461266 w 11243827"/>
              <a:gd name="connsiteY224-18902" fmla="*/ 5469343 h 5641173"/>
              <a:gd name="connsiteX225-18903" fmla="*/ 1449415 w 11243827"/>
              <a:gd name="connsiteY225-18904" fmla="*/ 5460467 h 5641173"/>
              <a:gd name="connsiteX226-18905" fmla="*/ 1447454 w 11243827"/>
              <a:gd name="connsiteY226-18906" fmla="*/ 5458776 h 5641173"/>
              <a:gd name="connsiteX227-18907" fmla="*/ 1437814 w 11243827"/>
              <a:gd name="connsiteY227-18908" fmla="*/ 5455515 h 5641173"/>
              <a:gd name="connsiteX228-18909" fmla="*/ 1437334 w 11243827"/>
              <a:gd name="connsiteY228-18910" fmla="*/ 5450209 h 5641173"/>
              <a:gd name="connsiteX229-18911" fmla="*/ 1424429 w 11243827"/>
              <a:gd name="connsiteY229-18912" fmla="*/ 5442157 h 5641173"/>
              <a:gd name="connsiteX230-18913" fmla="*/ 1406063 w 11243827"/>
              <a:gd name="connsiteY230-18914" fmla="*/ 5437380 h 5641173"/>
              <a:gd name="connsiteX231-18915" fmla="*/ 1316379 w 11243827"/>
              <a:gd name="connsiteY231-18916" fmla="*/ 5419601 h 5641173"/>
              <a:gd name="connsiteX232-18917" fmla="*/ 1264090 w 11243827"/>
              <a:gd name="connsiteY232-18918" fmla="*/ 5406153 h 5641173"/>
              <a:gd name="connsiteX233-18919" fmla="*/ 1246374 w 11243827"/>
              <a:gd name="connsiteY233-18920" fmla="*/ 5396631 h 5641173"/>
              <a:gd name="connsiteX234-18921" fmla="*/ 1220190 w 11243827"/>
              <a:gd name="connsiteY234-18922" fmla="*/ 5386301 h 5641173"/>
              <a:gd name="connsiteX235-18923" fmla="*/ 1175643 w 11243827"/>
              <a:gd name="connsiteY235-18924" fmla="*/ 5364651 h 5641173"/>
              <a:gd name="connsiteX236-18925" fmla="*/ 1150342 w 11243827"/>
              <a:gd name="connsiteY236-18926" fmla="*/ 5358447 h 5641173"/>
              <a:gd name="connsiteX237-18927" fmla="*/ 1112024 w 11243827"/>
              <a:gd name="connsiteY237-18928" fmla="*/ 5345786 h 5641173"/>
              <a:gd name="connsiteX238-18929" fmla="*/ 1100870 w 11243827"/>
              <a:gd name="connsiteY238-18930" fmla="*/ 5343651 h 5641173"/>
              <a:gd name="connsiteX239-18931" fmla="*/ 1096383 w 11243827"/>
              <a:gd name="connsiteY239-18932" fmla="*/ 5343015 h 5641173"/>
              <a:gd name="connsiteX240-18933" fmla="*/ 1085571 w 11243827"/>
              <a:gd name="connsiteY240-18934" fmla="*/ 5345836 h 5641173"/>
              <a:gd name="connsiteX241-18935" fmla="*/ 1073168 w 11243827"/>
              <a:gd name="connsiteY241-18936" fmla="*/ 5341521 h 5641173"/>
              <a:gd name="connsiteX242-18937" fmla="*/ 1058039 w 11243827"/>
              <a:gd name="connsiteY242-18938" fmla="*/ 5343504 h 5641173"/>
              <a:gd name="connsiteX243-18939" fmla="*/ 1055426 w 11243827"/>
              <a:gd name="connsiteY243-18940" fmla="*/ 5339088 h 5641173"/>
              <a:gd name="connsiteX244-18941" fmla="*/ 1044738 w 11243827"/>
              <a:gd name="connsiteY244-18942" fmla="*/ 5333063 h 5641173"/>
              <a:gd name="connsiteX245-18943" fmla="*/ 1033909 w 11243827"/>
              <a:gd name="connsiteY245-18944" fmla="*/ 5335680 h 5641173"/>
              <a:gd name="connsiteX246-18945" fmla="*/ 1012649 w 11243827"/>
              <a:gd name="connsiteY246-18946" fmla="*/ 5334541 h 5641173"/>
              <a:gd name="connsiteX247-18947" fmla="*/ 1007115 w 11243827"/>
              <a:gd name="connsiteY247-18948" fmla="*/ 5332775 h 5641173"/>
              <a:gd name="connsiteX248-18949" fmla="*/ 986002 w 11243827"/>
              <a:gd name="connsiteY248-18950" fmla="*/ 5334906 h 5641173"/>
              <a:gd name="connsiteX249-18951" fmla="*/ 953418 w 11243827"/>
              <a:gd name="connsiteY249-18952" fmla="*/ 5333901 h 5641173"/>
              <a:gd name="connsiteX250-18953" fmla="*/ 916854 w 11243827"/>
              <a:gd name="connsiteY250-18954" fmla="*/ 5329435 h 5641173"/>
              <a:gd name="connsiteX251-18955" fmla="*/ 905651 w 11243827"/>
              <a:gd name="connsiteY251-18956" fmla="*/ 5332114 h 5641173"/>
              <a:gd name="connsiteX252-18957" fmla="*/ 836961 w 11243827"/>
              <a:gd name="connsiteY252-18958" fmla="*/ 5330803 h 5641173"/>
              <a:gd name="connsiteX253-18959" fmla="*/ 817627 w 11243827"/>
              <a:gd name="connsiteY253-18960" fmla="*/ 5330580 h 5641173"/>
              <a:gd name="connsiteX254-18961" fmla="*/ 801817 w 11243827"/>
              <a:gd name="connsiteY254-18962" fmla="*/ 5325937 h 5641173"/>
              <a:gd name="connsiteX255-18963" fmla="*/ 798857 w 11243827"/>
              <a:gd name="connsiteY255-18964" fmla="*/ 5320979 h 5641173"/>
              <a:gd name="connsiteX256-18965" fmla="*/ 788354 w 11243827"/>
              <a:gd name="connsiteY256-18966" fmla="*/ 5320143 h 5641173"/>
              <a:gd name="connsiteX257-18967" fmla="*/ 785726 w 11243827"/>
              <a:gd name="connsiteY257-18968" fmla="*/ 5318989 h 5641173"/>
              <a:gd name="connsiteX258-18969" fmla="*/ 770507 w 11243827"/>
              <a:gd name="connsiteY258-18970" fmla="*/ 5313309 h 5641173"/>
              <a:gd name="connsiteX259-18971" fmla="*/ 733810 w 11243827"/>
              <a:gd name="connsiteY259-18972" fmla="*/ 5324286 h 5641173"/>
              <a:gd name="connsiteX260-18973" fmla="*/ 692117 w 11243827"/>
              <a:gd name="connsiteY260-18974" fmla="*/ 5318786 h 5641173"/>
              <a:gd name="connsiteX261-18975" fmla="*/ 574943 w 11243827"/>
              <a:gd name="connsiteY261-18976" fmla="*/ 5327578 h 5641173"/>
              <a:gd name="connsiteX262-18977" fmla="*/ 441302 w 11243827"/>
              <a:gd name="connsiteY262-18978" fmla="*/ 5307062 h 5641173"/>
              <a:gd name="connsiteX263-18979" fmla="*/ 336819 w 11243827"/>
              <a:gd name="connsiteY263-18980" fmla="*/ 5336690 h 5641173"/>
              <a:gd name="connsiteX264-18981" fmla="*/ 270932 w 11243827"/>
              <a:gd name="connsiteY264-18982" fmla="*/ 5345451 h 5641173"/>
              <a:gd name="connsiteX265-18983" fmla="*/ 194189 w 11243827"/>
              <a:gd name="connsiteY265-18984" fmla="*/ 5343588 h 5641173"/>
              <a:gd name="connsiteX266-18985" fmla="*/ 192552 w 11243827"/>
              <a:gd name="connsiteY266-18986" fmla="*/ 5342845 h 5641173"/>
              <a:gd name="connsiteX267-18987" fmla="*/ 178320 w 11243827"/>
              <a:gd name="connsiteY267-18988" fmla="*/ 5343766 h 5641173"/>
              <a:gd name="connsiteX268-18989" fmla="*/ 175596 w 11243827"/>
              <a:gd name="connsiteY268-18990" fmla="*/ 5346411 h 5641173"/>
              <a:gd name="connsiteX269-18991" fmla="*/ 147287 w 11243827"/>
              <a:gd name="connsiteY269-18992" fmla="*/ 5352625 h 5641173"/>
              <a:gd name="connsiteX270-18993" fmla="*/ 114847 w 11243827"/>
              <a:gd name="connsiteY270-18994" fmla="*/ 5355844 h 5641173"/>
              <a:gd name="connsiteX271-18995" fmla="*/ 114306 w 11243827"/>
              <a:gd name="connsiteY271-18996" fmla="*/ 5354983 h 5641173"/>
              <a:gd name="connsiteX272-18997" fmla="*/ 89264 w 11243827"/>
              <a:gd name="connsiteY272-18998" fmla="*/ 5348886 h 5641173"/>
              <a:gd name="connsiteX273-18999" fmla="*/ 49794 w 11243827"/>
              <a:gd name="connsiteY273-19000" fmla="*/ 5329950 h 5641173"/>
              <a:gd name="connsiteX274-19001" fmla="*/ 19924 w 11243827"/>
              <a:gd name="connsiteY274-19002" fmla="*/ 5334282 h 5641173"/>
              <a:gd name="connsiteX275-19003" fmla="*/ 13819 w 11243827"/>
              <a:gd name="connsiteY275-19004" fmla="*/ 5334653 h 5641173"/>
              <a:gd name="connsiteX276-19005" fmla="*/ 13657 w 11243827"/>
              <a:gd name="connsiteY276-19006" fmla="*/ 5334455 h 5641173"/>
              <a:gd name="connsiteX277-19007" fmla="*/ 7139 w 11243827"/>
              <a:gd name="connsiteY277-19008" fmla="*/ 5334438 h 5641173"/>
              <a:gd name="connsiteX278-19009" fmla="*/ 2684 w 11243827"/>
              <a:gd name="connsiteY278-19010" fmla="*/ 5335333 h 5641173"/>
              <a:gd name="connsiteX279-19011" fmla="*/ 0 w 11243827"/>
              <a:gd name="connsiteY279-19012" fmla="*/ 5335496 h 5641173"/>
              <a:gd name="connsiteX280-19013" fmla="*/ 0 w 11243827"/>
              <a:gd name="connsiteY280-19014" fmla="*/ 10592 h 5641173"/>
              <a:gd name="connsiteX281-19015" fmla="*/ 11243827 w 11243827"/>
              <a:gd name="connsiteY281-19016" fmla="*/ 0 h 5641173"/>
              <a:gd name="connsiteX0-19017" fmla="*/ 11243827 w 11243827"/>
              <a:gd name="connsiteY0-19018" fmla="*/ 0 h 5641173"/>
              <a:gd name="connsiteX1-19019" fmla="*/ 11243827 w 11243827"/>
              <a:gd name="connsiteY1-19020" fmla="*/ 1470035 h 5641173"/>
              <a:gd name="connsiteX2-19021" fmla="*/ 11243827 w 11243827"/>
              <a:gd name="connsiteY2-19022" fmla="*/ 5001571 h 5641173"/>
              <a:gd name="connsiteX3-19023" fmla="*/ 11243827 w 11243827"/>
              <a:gd name="connsiteY3-19024" fmla="*/ 5209610 h 5641173"/>
              <a:gd name="connsiteX4-19025" fmla="*/ 11240675 w 11243827"/>
              <a:gd name="connsiteY4-19026" fmla="*/ 5210442 h 5641173"/>
              <a:gd name="connsiteX5-19027" fmla="*/ 11179959 w 11243827"/>
              <a:gd name="connsiteY5-19028" fmla="*/ 5221199 h 5641173"/>
              <a:gd name="connsiteX6-19029" fmla="*/ 11105493 w 11243827"/>
              <a:gd name="connsiteY6-19030" fmla="*/ 5259905 h 5641173"/>
              <a:gd name="connsiteX7-19031" fmla="*/ 11078640 w 11243827"/>
              <a:gd name="connsiteY7-19032" fmla="*/ 5263531 h 5641173"/>
              <a:gd name="connsiteX8-19033" fmla="*/ 11079616 w 11243827"/>
              <a:gd name="connsiteY8-19034" fmla="*/ 5270380 h 5641173"/>
              <a:gd name="connsiteX9-19035" fmla="*/ 11069641 w 11243827"/>
              <a:gd name="connsiteY9-19036" fmla="*/ 5270884 h 5641173"/>
              <a:gd name="connsiteX10-19037" fmla="*/ 11047377 w 11243827"/>
              <a:gd name="connsiteY10-19038" fmla="*/ 5271051 h 5641173"/>
              <a:gd name="connsiteX11-19039" fmla="*/ 10980705 w 11243827"/>
              <a:gd name="connsiteY11-19040" fmla="*/ 5272951 h 5641173"/>
              <a:gd name="connsiteX12-19041" fmla="*/ 10962514 w 11243827"/>
              <a:gd name="connsiteY12-19042" fmla="*/ 5286084 h 5641173"/>
              <a:gd name="connsiteX13-19043" fmla="*/ 10945307 w 11243827"/>
              <a:gd name="connsiteY13-19044" fmla="*/ 5286290 h 5641173"/>
              <a:gd name="connsiteX14-19045" fmla="*/ 10845516 w 11243827"/>
              <a:gd name="connsiteY14-19046" fmla="*/ 5303894 h 5641173"/>
              <a:gd name="connsiteX15-19047" fmla="*/ 10831795 w 11243827"/>
              <a:gd name="connsiteY15-19048" fmla="*/ 5305210 h 5641173"/>
              <a:gd name="connsiteX16-19049" fmla="*/ 10824365 w 11243827"/>
              <a:gd name="connsiteY16-19050" fmla="*/ 5311111 h 5641173"/>
              <a:gd name="connsiteX17-19051" fmla="*/ 10797756 w 11243827"/>
              <a:gd name="connsiteY17-19052" fmla="*/ 5312285 h 5641173"/>
              <a:gd name="connsiteX18-19053" fmla="*/ 10796525 w 11243827"/>
              <a:gd name="connsiteY18-19054" fmla="*/ 5315645 h 5641173"/>
              <a:gd name="connsiteX19-19055" fmla="*/ 10709063 w 11243827"/>
              <a:gd name="connsiteY19-19056" fmla="*/ 5344492 h 5641173"/>
              <a:gd name="connsiteX20-19057" fmla="*/ 10694078 w 11243827"/>
              <a:gd name="connsiteY20-19058" fmla="*/ 5349258 h 5641173"/>
              <a:gd name="connsiteX21-19059" fmla="*/ 10681131 w 11243827"/>
              <a:gd name="connsiteY21-19060" fmla="*/ 5347812 h 5641173"/>
              <a:gd name="connsiteX22-19061" fmla="*/ 10609448 w 11243827"/>
              <a:gd name="connsiteY22-19062" fmla="*/ 5351931 h 5641173"/>
              <a:gd name="connsiteX23-19063" fmla="*/ 10592397 w 11243827"/>
              <a:gd name="connsiteY23-19064" fmla="*/ 5349402 h 5641173"/>
              <a:gd name="connsiteX24-19065" fmla="*/ 10585227 w 11243827"/>
              <a:gd name="connsiteY24-19066" fmla="*/ 5344063 h 5641173"/>
              <a:gd name="connsiteX25-19067" fmla="*/ 10557472 w 11243827"/>
              <a:gd name="connsiteY25-19068" fmla="*/ 5354151 h 5641173"/>
              <a:gd name="connsiteX26-19069" fmla="*/ 10514646 w 11243827"/>
              <a:gd name="connsiteY26-19070" fmla="*/ 5361064 h 5641173"/>
              <a:gd name="connsiteX27-19071" fmla="*/ 10494292 w 11243827"/>
              <a:gd name="connsiteY27-19072" fmla="*/ 5366054 h 5641173"/>
              <a:gd name="connsiteX28-19073" fmla="*/ 10477869 w 11243827"/>
              <a:gd name="connsiteY28-19074" fmla="*/ 5363025 h 5641173"/>
              <a:gd name="connsiteX29-19075" fmla="*/ 10384411 w 11243827"/>
              <a:gd name="connsiteY29-19076" fmla="*/ 5362257 h 5641173"/>
              <a:gd name="connsiteX30-19077" fmla="*/ 10362921 w 11243827"/>
              <a:gd name="connsiteY30-19078" fmla="*/ 5357444 h 5641173"/>
              <a:gd name="connsiteX31-19079" fmla="*/ 10352736 w 11243827"/>
              <a:gd name="connsiteY31-19080" fmla="*/ 5347851 h 5641173"/>
              <a:gd name="connsiteX32-19081" fmla="*/ 10344754 w 11243827"/>
              <a:gd name="connsiteY32-19082" fmla="*/ 5351272 h 5641173"/>
              <a:gd name="connsiteX33-19083" fmla="*/ 10288226 w 11243827"/>
              <a:gd name="connsiteY33-19084" fmla="*/ 5351613 h 5641173"/>
              <a:gd name="connsiteX34-19085" fmla="*/ 10251350 w 11243827"/>
              <a:gd name="connsiteY34-19086" fmla="*/ 5352711 h 5641173"/>
              <a:gd name="connsiteX35-19087" fmla="*/ 10249108 w 11243827"/>
              <a:gd name="connsiteY35-19088" fmla="*/ 5365881 h 5641173"/>
              <a:gd name="connsiteX36-19089" fmla="*/ 10216272 w 11243827"/>
              <a:gd name="connsiteY36-19090" fmla="*/ 5370573 h 5641173"/>
              <a:gd name="connsiteX37-19091" fmla="*/ 10181278 w 11243827"/>
              <a:gd name="connsiteY37-19092" fmla="*/ 5362119 h 5641173"/>
              <a:gd name="connsiteX38-19093" fmla="*/ 10140033 w 11243827"/>
              <a:gd name="connsiteY38-19094" fmla="*/ 5363304 h 5641173"/>
              <a:gd name="connsiteX39-19095" fmla="*/ 10115353 w 11243827"/>
              <a:gd name="connsiteY39-19096" fmla="*/ 5363869 h 5641173"/>
              <a:gd name="connsiteX40-19097" fmla="*/ 10050578 w 11243827"/>
              <a:gd name="connsiteY40-19098" fmla="*/ 5376153 h 5641173"/>
              <a:gd name="connsiteX41-19099" fmla="*/ 9945478 w 11243827"/>
              <a:gd name="connsiteY41-19100" fmla="*/ 5422859 h 5641173"/>
              <a:gd name="connsiteX42-19101" fmla="*/ 9912481 w 11243827"/>
              <a:gd name="connsiteY42-19102" fmla="*/ 5429477 h 5641173"/>
              <a:gd name="connsiteX43-19103" fmla="*/ 9906713 w 11243827"/>
              <a:gd name="connsiteY43-19104" fmla="*/ 5426784 h 5641173"/>
              <a:gd name="connsiteX44-19105" fmla="*/ 9742436 w 11243827"/>
              <a:gd name="connsiteY44-19106" fmla="*/ 5454834 h 5641173"/>
              <a:gd name="connsiteX45-19107" fmla="*/ 9713044 w 11243827"/>
              <a:gd name="connsiteY45-19108" fmla="*/ 5456476 h 5641173"/>
              <a:gd name="connsiteX46-19109" fmla="*/ 9691033 w 11243827"/>
              <a:gd name="connsiteY46-19110" fmla="*/ 5455451 h 5641173"/>
              <a:gd name="connsiteX47-19111" fmla="*/ 9638355 w 11243827"/>
              <a:gd name="connsiteY47-19112" fmla="*/ 5464794 h 5641173"/>
              <a:gd name="connsiteX48-19113" fmla="*/ 9552434 w 11243827"/>
              <a:gd name="connsiteY48-19114" fmla="*/ 5485280 h 5641173"/>
              <a:gd name="connsiteX49-19115" fmla="*/ 9533883 w 11243827"/>
              <a:gd name="connsiteY49-19116" fmla="*/ 5488516 h 5641173"/>
              <a:gd name="connsiteX50-19117" fmla="*/ 9516916 w 11243827"/>
              <a:gd name="connsiteY50-19118" fmla="*/ 5486828 h 5641173"/>
              <a:gd name="connsiteX51-19119" fmla="*/ 9512093 w 11243827"/>
              <a:gd name="connsiteY51-19120" fmla="*/ 5482541 h 5641173"/>
              <a:gd name="connsiteX52-19121" fmla="*/ 9501725 w 11243827"/>
              <a:gd name="connsiteY52-19122" fmla="*/ 5483603 h 5641173"/>
              <a:gd name="connsiteX53-19123" fmla="*/ 9498754 w 11243827"/>
              <a:gd name="connsiteY53-19124" fmla="*/ 5482951 h 5641173"/>
              <a:gd name="connsiteX54-19125" fmla="*/ 9481932 w 11243827"/>
              <a:gd name="connsiteY54-19126" fmla="*/ 5480151 h 5641173"/>
              <a:gd name="connsiteX55-19127" fmla="*/ 9451321 w 11243827"/>
              <a:gd name="connsiteY55-19128" fmla="*/ 5497375 h 5641173"/>
              <a:gd name="connsiteX56-19129" fmla="*/ 9409298 w 11243827"/>
              <a:gd name="connsiteY56-19130" fmla="*/ 5499478 h 5641173"/>
              <a:gd name="connsiteX57-19131" fmla="*/ 9303056 w 11243827"/>
              <a:gd name="connsiteY57-19132" fmla="*/ 5519093 h 5641173"/>
              <a:gd name="connsiteX58-19133" fmla="*/ 9229078 w 11243827"/>
              <a:gd name="connsiteY58-19134" fmla="*/ 5524154 h 5641173"/>
              <a:gd name="connsiteX59-19135" fmla="*/ 9165105 w 11243827"/>
              <a:gd name="connsiteY59-19136" fmla="*/ 5532892 h 5641173"/>
              <a:gd name="connsiteX60-19137" fmla="*/ 9077301 w 11243827"/>
              <a:gd name="connsiteY60-19138" fmla="*/ 5580356 h 5641173"/>
              <a:gd name="connsiteX61-19139" fmla="*/ 8960065 w 11243827"/>
              <a:gd name="connsiteY61-19140" fmla="*/ 5597982 h 5641173"/>
              <a:gd name="connsiteX62-19141" fmla="*/ 8953536 w 11243827"/>
              <a:gd name="connsiteY62-19142" fmla="*/ 5606638 h 5641173"/>
              <a:gd name="connsiteX63-19143" fmla="*/ 8943907 w 11243827"/>
              <a:gd name="connsiteY63-19144" fmla="*/ 5612541 h 5641173"/>
              <a:gd name="connsiteX64-19145" fmla="*/ 8942046 w 11243827"/>
              <a:gd name="connsiteY64-19146" fmla="*/ 5612112 h 5641173"/>
              <a:gd name="connsiteX65-19147" fmla="*/ 8928824 w 11243827"/>
              <a:gd name="connsiteY65-19148" fmla="*/ 5615549 h 5641173"/>
              <a:gd name="connsiteX66-19149" fmla="*/ 8927294 w 11243827"/>
              <a:gd name="connsiteY66-19150" fmla="*/ 5618607 h 5641173"/>
              <a:gd name="connsiteX67-19151" fmla="*/ 8918651 w 11243827"/>
              <a:gd name="connsiteY67-19152" fmla="*/ 5621688 h 5641173"/>
              <a:gd name="connsiteX68-19153" fmla="*/ 8902772 w 11243827"/>
              <a:gd name="connsiteY68-19154" fmla="*/ 5629703 h 5641173"/>
              <a:gd name="connsiteX69-19155" fmla="*/ 8898724 w 11243827"/>
              <a:gd name="connsiteY69-19156" fmla="*/ 5629379 h 5641173"/>
              <a:gd name="connsiteX70-19157" fmla="*/ 8873099 w 11243827"/>
              <a:gd name="connsiteY70-19158" fmla="*/ 5638628 h 5641173"/>
              <a:gd name="connsiteX71-19159" fmla="*/ 8872234 w 11243827"/>
              <a:gd name="connsiteY71-19160" fmla="*/ 5637889 h 5641173"/>
              <a:gd name="connsiteX72-19161" fmla="*/ 8862777 w 11243827"/>
              <a:gd name="connsiteY72-19162" fmla="*/ 5636711 h 5641173"/>
              <a:gd name="connsiteX73-19163" fmla="*/ 8845869 w 11243827"/>
              <a:gd name="connsiteY73-19164" fmla="*/ 5636436 h 5641173"/>
              <a:gd name="connsiteX74-19165" fmla="*/ 8800548 w 11243827"/>
              <a:gd name="connsiteY74-19166" fmla="*/ 5625084 h 5641173"/>
              <a:gd name="connsiteX75-19167" fmla="*/ 8773774 w 11243827"/>
              <a:gd name="connsiteY75-19168" fmla="*/ 5634630 h 5641173"/>
              <a:gd name="connsiteX76-19169" fmla="*/ 8698255 w 11243827"/>
              <a:gd name="connsiteY76-19170" fmla="*/ 5636083 h 5641173"/>
              <a:gd name="connsiteX77-19171" fmla="*/ 8619167 w 11243827"/>
              <a:gd name="connsiteY77-19172" fmla="*/ 5619130 h 5641173"/>
              <a:gd name="connsiteX78-19173" fmla="*/ 8539822 w 11243827"/>
              <a:gd name="connsiteY78-19174" fmla="*/ 5616905 h 5641173"/>
              <a:gd name="connsiteX79-19175" fmla="*/ 8511094 w 11243827"/>
              <a:gd name="connsiteY79-19176" fmla="*/ 5617360 h 5641173"/>
              <a:gd name="connsiteX80-19177" fmla="*/ 8459886 w 11243827"/>
              <a:gd name="connsiteY80-19178" fmla="*/ 5612612 h 5641173"/>
              <a:gd name="connsiteX81-19179" fmla="*/ 8436432 w 11243827"/>
              <a:gd name="connsiteY81-19180" fmla="*/ 5606990 h 5641173"/>
              <a:gd name="connsiteX82-19181" fmla="*/ 8435403 w 11243827"/>
              <a:gd name="connsiteY82-19182" fmla="*/ 5607336 h 5641173"/>
              <a:gd name="connsiteX83-19183" fmla="*/ 8433307 w 11243827"/>
              <a:gd name="connsiteY83-19184" fmla="*/ 5604917 h 5641173"/>
              <a:gd name="connsiteX84-19185" fmla="*/ 8428968 w 11243827"/>
              <a:gd name="connsiteY84-19186" fmla="*/ 5603796 h 5641173"/>
              <a:gd name="connsiteX85-19187" fmla="*/ 8417124 w 11243827"/>
              <a:gd name="connsiteY85-19188" fmla="*/ 5604518 h 5641173"/>
              <a:gd name="connsiteX86-19189" fmla="*/ 8412669 w 11243827"/>
              <a:gd name="connsiteY86-19190" fmla="*/ 5605413 h 5641173"/>
              <a:gd name="connsiteX87-19191" fmla="*/ 8406152 w 11243827"/>
              <a:gd name="connsiteY87-19192" fmla="*/ 5605396 h 5641173"/>
              <a:gd name="connsiteX88-19193" fmla="*/ 8405989 w 11243827"/>
              <a:gd name="connsiteY88-19194" fmla="*/ 5605197 h 5641173"/>
              <a:gd name="connsiteX89-19195" fmla="*/ 8399884 w 11243827"/>
              <a:gd name="connsiteY89-19196" fmla="*/ 5605568 h 5641173"/>
              <a:gd name="connsiteX90-19197" fmla="*/ 8370014 w 11243827"/>
              <a:gd name="connsiteY90-19198" fmla="*/ 5609900 h 5641173"/>
              <a:gd name="connsiteX91-19199" fmla="*/ 8330544 w 11243827"/>
              <a:gd name="connsiteY91-19200" fmla="*/ 5590964 h 5641173"/>
              <a:gd name="connsiteX92-19201" fmla="*/ 8314221 w 11243827"/>
              <a:gd name="connsiteY92-19202" fmla="*/ 5587682 h 5641173"/>
              <a:gd name="connsiteX93-19203" fmla="*/ 8305502 w 11243827"/>
              <a:gd name="connsiteY93-19204" fmla="*/ 5584868 h 5641173"/>
              <a:gd name="connsiteX94-19205" fmla="*/ 8304962 w 11243827"/>
              <a:gd name="connsiteY94-19206" fmla="*/ 5584007 h 5641173"/>
              <a:gd name="connsiteX95-19207" fmla="*/ 8276324 w 11243827"/>
              <a:gd name="connsiteY95-19208" fmla="*/ 5588260 h 5641173"/>
              <a:gd name="connsiteX96-19209" fmla="*/ 8272522 w 11243827"/>
              <a:gd name="connsiteY96-19210" fmla="*/ 5587226 h 5641173"/>
              <a:gd name="connsiteX97-19211" fmla="*/ 8253857 w 11243827"/>
              <a:gd name="connsiteY97-19212" fmla="*/ 5592043 h 5641173"/>
              <a:gd name="connsiteX98-19213" fmla="*/ 8244212 w 11243827"/>
              <a:gd name="connsiteY98-19214" fmla="*/ 5593439 h 5641173"/>
              <a:gd name="connsiteX99-19215" fmla="*/ 8241488 w 11243827"/>
              <a:gd name="connsiteY99-19216" fmla="*/ 5596085 h 5641173"/>
              <a:gd name="connsiteX100-19217" fmla="*/ 8227256 w 11243827"/>
              <a:gd name="connsiteY100-19218" fmla="*/ 5597005 h 5641173"/>
              <a:gd name="connsiteX101-19219" fmla="*/ 8225619 w 11243827"/>
              <a:gd name="connsiteY101-19220" fmla="*/ 5596262 h 5641173"/>
              <a:gd name="connsiteX102-19221" fmla="*/ 8213882 w 11243827"/>
              <a:gd name="connsiteY102-19222" fmla="*/ 5600179 h 5641173"/>
              <a:gd name="connsiteX103-19223" fmla="*/ 8204045 w 11243827"/>
              <a:gd name="connsiteY103-19224" fmla="*/ 5607275 h 5641173"/>
              <a:gd name="connsiteX104-19225" fmla="*/ 8082989 w 11243827"/>
              <a:gd name="connsiteY104-19226" fmla="*/ 5603160 h 5641173"/>
              <a:gd name="connsiteX105-19227" fmla="*/ 7976942 w 11243827"/>
              <a:gd name="connsiteY105-19228" fmla="*/ 5598455 h 5641173"/>
              <a:gd name="connsiteX106-19229" fmla="*/ 7950121 w 11243827"/>
              <a:gd name="connsiteY106-19230" fmla="*/ 5590893 h 5641173"/>
              <a:gd name="connsiteX107-19231" fmla="*/ 7727691 w 11243827"/>
              <a:gd name="connsiteY107-19232" fmla="*/ 5621064 h 5641173"/>
              <a:gd name="connsiteX108-19233" fmla="*/ 7685998 w 11243827"/>
              <a:gd name="connsiteY108-19234" fmla="*/ 5615564 h 5641173"/>
              <a:gd name="connsiteX109-19235" fmla="*/ 7649302 w 11243827"/>
              <a:gd name="connsiteY109-19236" fmla="*/ 5626541 h 5641173"/>
              <a:gd name="connsiteX110-19237" fmla="*/ 7634083 w 11243827"/>
              <a:gd name="connsiteY110-19238" fmla="*/ 5620862 h 5641173"/>
              <a:gd name="connsiteX111-19239" fmla="*/ 7631455 w 11243827"/>
              <a:gd name="connsiteY111-19240" fmla="*/ 5619708 h 5641173"/>
              <a:gd name="connsiteX112-19241" fmla="*/ 7620952 w 11243827"/>
              <a:gd name="connsiteY112-19242" fmla="*/ 5618872 h 5641173"/>
              <a:gd name="connsiteX113-19243" fmla="*/ 7617992 w 11243827"/>
              <a:gd name="connsiteY113-19244" fmla="*/ 5613914 h 5641173"/>
              <a:gd name="connsiteX114-19245" fmla="*/ 7602182 w 11243827"/>
              <a:gd name="connsiteY114-19246" fmla="*/ 5609271 h 5641173"/>
              <a:gd name="connsiteX115-19247" fmla="*/ 7582847 w 11243827"/>
              <a:gd name="connsiteY115-19248" fmla="*/ 5609047 h 5641173"/>
              <a:gd name="connsiteX116-19249" fmla="*/ 7514158 w 11243827"/>
              <a:gd name="connsiteY116-19250" fmla="*/ 5607737 h 5641173"/>
              <a:gd name="connsiteX117-19251" fmla="*/ 7502955 w 11243827"/>
              <a:gd name="connsiteY117-19252" fmla="*/ 5610415 h 5641173"/>
              <a:gd name="connsiteX118-19253" fmla="*/ 7466391 w 11243827"/>
              <a:gd name="connsiteY118-19254" fmla="*/ 5605949 h 5641173"/>
              <a:gd name="connsiteX119-19255" fmla="*/ 7433806 w 11243827"/>
              <a:gd name="connsiteY119-19256" fmla="*/ 5604945 h 5641173"/>
              <a:gd name="connsiteX120-19257" fmla="*/ 7412693 w 11243827"/>
              <a:gd name="connsiteY120-19258" fmla="*/ 5607075 h 5641173"/>
              <a:gd name="connsiteX121-19259" fmla="*/ 7407159 w 11243827"/>
              <a:gd name="connsiteY121-19260" fmla="*/ 5605310 h 5641173"/>
              <a:gd name="connsiteX122-19261" fmla="*/ 7385900 w 11243827"/>
              <a:gd name="connsiteY122-19262" fmla="*/ 5604171 h 5641173"/>
              <a:gd name="connsiteX123-19263" fmla="*/ 7375071 w 11243827"/>
              <a:gd name="connsiteY123-19264" fmla="*/ 5606788 h 5641173"/>
              <a:gd name="connsiteX124-19265" fmla="*/ 7364382 w 11243827"/>
              <a:gd name="connsiteY124-19266" fmla="*/ 5600762 h 5641173"/>
              <a:gd name="connsiteX125-19267" fmla="*/ 7361770 w 11243827"/>
              <a:gd name="connsiteY125-19268" fmla="*/ 5596347 h 5641173"/>
              <a:gd name="connsiteX126-19269" fmla="*/ 7346641 w 11243827"/>
              <a:gd name="connsiteY126-19270" fmla="*/ 5598329 h 5641173"/>
              <a:gd name="connsiteX127-19271" fmla="*/ 7334238 w 11243827"/>
              <a:gd name="connsiteY127-19272" fmla="*/ 5594014 h 5641173"/>
              <a:gd name="connsiteX128-19273" fmla="*/ 7323426 w 11243827"/>
              <a:gd name="connsiteY128-19274" fmla="*/ 5596835 h 5641173"/>
              <a:gd name="connsiteX129-19275" fmla="*/ 7318938 w 11243827"/>
              <a:gd name="connsiteY129-19276" fmla="*/ 5596200 h 5641173"/>
              <a:gd name="connsiteX130-19277" fmla="*/ 7307784 w 11243827"/>
              <a:gd name="connsiteY130-19278" fmla="*/ 5594065 h 5641173"/>
              <a:gd name="connsiteX131-19279" fmla="*/ 7288540 w 11243827"/>
              <a:gd name="connsiteY131-19280" fmla="*/ 5589320 h 5641173"/>
              <a:gd name="connsiteX132-19281" fmla="*/ 7282537 w 11243827"/>
              <a:gd name="connsiteY132-19282" fmla="*/ 5588660 h 5641173"/>
              <a:gd name="connsiteX133-19283" fmla="*/ 7269466 w 11243827"/>
              <a:gd name="connsiteY133-19284" fmla="*/ 5581404 h 5641173"/>
              <a:gd name="connsiteX134-19285" fmla="*/ 7244165 w 11243827"/>
              <a:gd name="connsiteY134-19286" fmla="*/ 5575200 h 5641173"/>
              <a:gd name="connsiteX135-19287" fmla="*/ 7199619 w 11243827"/>
              <a:gd name="connsiteY135-19288" fmla="*/ 5553550 h 5641173"/>
              <a:gd name="connsiteX136-19289" fmla="*/ 7173434 w 11243827"/>
              <a:gd name="connsiteY136-19290" fmla="*/ 5543219 h 5641173"/>
              <a:gd name="connsiteX137-19291" fmla="*/ 7155718 w 11243827"/>
              <a:gd name="connsiteY137-19292" fmla="*/ 5533697 h 5641173"/>
              <a:gd name="connsiteX138-19293" fmla="*/ 7103430 w 11243827"/>
              <a:gd name="connsiteY138-19294" fmla="*/ 5520249 h 5641173"/>
              <a:gd name="connsiteX139-19295" fmla="*/ 7013746 w 11243827"/>
              <a:gd name="connsiteY139-19296" fmla="*/ 5502470 h 5641173"/>
              <a:gd name="connsiteX140-19297" fmla="*/ 6995379 w 11243827"/>
              <a:gd name="connsiteY140-19298" fmla="*/ 5497693 h 5641173"/>
              <a:gd name="connsiteX141-19299" fmla="*/ 6982475 w 11243827"/>
              <a:gd name="connsiteY141-19300" fmla="*/ 5489641 h 5641173"/>
              <a:gd name="connsiteX142-19301" fmla="*/ 6981994 w 11243827"/>
              <a:gd name="connsiteY142-19302" fmla="*/ 5484335 h 5641173"/>
              <a:gd name="connsiteX143-19303" fmla="*/ 6972355 w 11243827"/>
              <a:gd name="connsiteY143-19304" fmla="*/ 5481074 h 5641173"/>
              <a:gd name="connsiteX144-19305" fmla="*/ 6970394 w 11243827"/>
              <a:gd name="connsiteY144-19306" fmla="*/ 5479383 h 5641173"/>
              <a:gd name="connsiteX145-19307" fmla="*/ 6958543 w 11243827"/>
              <a:gd name="connsiteY145-19308" fmla="*/ 5470507 h 5641173"/>
              <a:gd name="connsiteX146-19309" fmla="*/ 6918276 w 11243827"/>
              <a:gd name="connsiteY146-19310" fmla="*/ 5472034 h 5641173"/>
              <a:gd name="connsiteX147-19311" fmla="*/ 6881046 w 11243827"/>
              <a:gd name="connsiteY147-19312" fmla="*/ 5457070 h 5641173"/>
              <a:gd name="connsiteX148-19313" fmla="*/ 6752164 w 11243827"/>
              <a:gd name="connsiteY148-19314" fmla="*/ 5425021 h 5641173"/>
              <a:gd name="connsiteX149-19315" fmla="*/ 6724964 w 11243827"/>
              <a:gd name="connsiteY149-19316" fmla="*/ 5414071 h 5641173"/>
              <a:gd name="connsiteX150-19317" fmla="*/ 6683286 w 11243827"/>
              <a:gd name="connsiteY150-19318" fmla="*/ 5405383 h 5641173"/>
              <a:gd name="connsiteX151-19319" fmla="*/ 6644277 w 11243827"/>
              <a:gd name="connsiteY151-19320" fmla="*/ 5429684 h 5641173"/>
              <a:gd name="connsiteX152-19321" fmla="*/ 6532914 w 11243827"/>
              <a:gd name="connsiteY152-19322" fmla="*/ 5431205 h 5641173"/>
              <a:gd name="connsiteX153-19323" fmla="*/ 6307459 w 11243827"/>
              <a:gd name="connsiteY153-19324" fmla="*/ 5467087 h 5641173"/>
              <a:gd name="connsiteX154-19325" fmla="*/ 6196243 w 11243827"/>
              <a:gd name="connsiteY154-19326" fmla="*/ 5515042 h 5641173"/>
              <a:gd name="connsiteX155-19327" fmla="*/ 6099124 w 11243827"/>
              <a:gd name="connsiteY155-19328" fmla="*/ 5516848 h 5641173"/>
              <a:gd name="connsiteX156-19329" fmla="*/ 6016077 w 11243827"/>
              <a:gd name="connsiteY156-19330" fmla="*/ 5528642 h 5641173"/>
              <a:gd name="connsiteX157-19331" fmla="*/ 6004389 w 11243827"/>
              <a:gd name="connsiteY157-19332" fmla="*/ 5531206 h 5641173"/>
              <a:gd name="connsiteX158-19333" fmla="*/ 5933945 w 11243827"/>
              <a:gd name="connsiteY158-19334" fmla="*/ 5538840 h 5641173"/>
              <a:gd name="connsiteX159-19335" fmla="*/ 5883936 w 11243827"/>
              <a:gd name="connsiteY159-19336" fmla="*/ 5553807 h 5641173"/>
              <a:gd name="connsiteX160-19337" fmla="*/ 5798331 w 11243827"/>
              <a:gd name="connsiteY160-19338" fmla="*/ 5564248 h 5641173"/>
              <a:gd name="connsiteX161-19339" fmla="*/ 5712738 w 11243827"/>
              <a:gd name="connsiteY161-19340" fmla="*/ 5573120 h 5641173"/>
              <a:gd name="connsiteX162-19341" fmla="*/ 5681342 w 11243827"/>
              <a:gd name="connsiteY162-19342" fmla="*/ 5575621 h 5641173"/>
              <a:gd name="connsiteX163-19343" fmla="*/ 5627167 w 11243827"/>
              <a:gd name="connsiteY163-19344" fmla="*/ 5583215 h 5641173"/>
              <a:gd name="connsiteX164-19345" fmla="*/ 5591414 w 11243827"/>
              <a:gd name="connsiteY164-19346" fmla="*/ 5587695 h 5641173"/>
              <a:gd name="connsiteX165-19347" fmla="*/ 5583028 w 11243827"/>
              <a:gd name="connsiteY165-19348" fmla="*/ 5580877 h 5641173"/>
              <a:gd name="connsiteX166-19349" fmla="*/ 5549426 w 11243827"/>
              <a:gd name="connsiteY166-19350" fmla="*/ 5582858 h 5641173"/>
              <a:gd name="connsiteX167-19351" fmla="*/ 5519999 w 11243827"/>
              <a:gd name="connsiteY167-19352" fmla="*/ 5592246 h 5641173"/>
              <a:gd name="connsiteX168-19353" fmla="*/ 5480028 w 11243827"/>
              <a:gd name="connsiteY168-19354" fmla="*/ 5597282 h 5641173"/>
              <a:gd name="connsiteX169-19355" fmla="*/ 5456175 w 11243827"/>
              <a:gd name="connsiteY169-19356" fmla="*/ 5600371 h 5641173"/>
              <a:gd name="connsiteX170-19357" fmla="*/ 5388463 w 11243827"/>
              <a:gd name="connsiteY170-19358" fmla="*/ 5602638 h 5641173"/>
              <a:gd name="connsiteX171-19359" fmla="*/ 5265898 w 11243827"/>
              <a:gd name="connsiteY171-19360" fmla="*/ 5591830 h 5641173"/>
              <a:gd name="connsiteX172-19361" fmla="*/ 5231231 w 11243827"/>
              <a:gd name="connsiteY172-19362" fmla="*/ 5592790 h 5641173"/>
              <a:gd name="connsiteX173-19363" fmla="*/ 5226996 w 11243827"/>
              <a:gd name="connsiteY173-19364" fmla="*/ 5595040 h 5641173"/>
              <a:gd name="connsiteX174-19365" fmla="*/ 5175988 w 11243827"/>
              <a:gd name="connsiteY174-19366" fmla="*/ 5588131 h 5641173"/>
              <a:gd name="connsiteX175-19367" fmla="*/ 5107470 w 11243827"/>
              <a:gd name="connsiteY175-19368" fmla="*/ 5594771 h 5641173"/>
              <a:gd name="connsiteX176-19369" fmla="*/ 5027868 w 11243827"/>
              <a:gd name="connsiteY176-19370" fmla="*/ 5605624 h 5641173"/>
              <a:gd name="connsiteX177-19371" fmla="*/ 5007324 w 11243827"/>
              <a:gd name="connsiteY177-19372" fmla="*/ 5609209 h 5641173"/>
              <a:gd name="connsiteX178-19373" fmla="*/ 4952559 w 11243827"/>
              <a:gd name="connsiteY178-19374" fmla="*/ 5611402 h 5641173"/>
              <a:gd name="connsiteX179-19375" fmla="*/ 4826081 w 11243827"/>
              <a:gd name="connsiteY179-19376" fmla="*/ 5616191 h 5641173"/>
              <a:gd name="connsiteX180-19377" fmla="*/ 4823501 w 11243827"/>
              <a:gd name="connsiteY180-19378" fmla="*/ 5619174 h 5641173"/>
              <a:gd name="connsiteX181-19379" fmla="*/ 4813093 w 11243827"/>
              <a:gd name="connsiteY181-19380" fmla="*/ 5620026 h 5641173"/>
              <a:gd name="connsiteX182-19381" fmla="*/ 4810563 w 11243827"/>
              <a:gd name="connsiteY182-19382" fmla="*/ 5620787 h 5641173"/>
              <a:gd name="connsiteX183-19383" fmla="*/ 4795818 w 11243827"/>
              <a:gd name="connsiteY183-19384" fmla="*/ 5624618 h 5641173"/>
              <a:gd name="connsiteX184-19385" fmla="*/ 4758404 w 11243827"/>
              <a:gd name="connsiteY184-19386" fmla="*/ 5619510 h 5641173"/>
              <a:gd name="connsiteX185-19387" fmla="*/ 4717254 w 11243827"/>
              <a:gd name="connsiteY185-19388" fmla="*/ 5624155 h 5641173"/>
              <a:gd name="connsiteX186-19389" fmla="*/ 4591958 w 11243827"/>
              <a:gd name="connsiteY186-19390" fmla="*/ 5624710 h 5641173"/>
              <a:gd name="connsiteX187-19391" fmla="*/ 4476215 w 11243827"/>
              <a:gd name="connsiteY187-19392" fmla="*/ 5628210 h 5641173"/>
              <a:gd name="connsiteX188-19393" fmla="*/ 4425193 w 11243827"/>
              <a:gd name="connsiteY188-19394" fmla="*/ 5627414 h 5641173"/>
              <a:gd name="connsiteX189-19395" fmla="*/ 4383866 w 11243827"/>
              <a:gd name="connsiteY189-19396" fmla="*/ 5626546 h 5641173"/>
              <a:gd name="connsiteX190-19397" fmla="*/ 4385596 w 11243827"/>
              <a:gd name="connsiteY190-19398" fmla="*/ 5634646 h 5641173"/>
              <a:gd name="connsiteX191-19399" fmla="*/ 4360864 w 11243827"/>
              <a:gd name="connsiteY191-19400" fmla="*/ 5641173 h 5641173"/>
              <a:gd name="connsiteX192-19401" fmla="*/ 4328321 w 11243827"/>
              <a:gd name="connsiteY192-19402" fmla="*/ 5626332 h 5641173"/>
              <a:gd name="connsiteX193-19403" fmla="*/ 4309842 w 11243827"/>
              <a:gd name="connsiteY193-19404" fmla="*/ 5626471 h 5641173"/>
              <a:gd name="connsiteX194-19405" fmla="*/ 4277424 w 11243827"/>
              <a:gd name="connsiteY194-19406" fmla="*/ 5631598 h 5641173"/>
              <a:gd name="connsiteX195-19407" fmla="*/ 4266627 w 11243827"/>
              <a:gd name="connsiteY195-19408" fmla="*/ 5633969 h 5641173"/>
              <a:gd name="connsiteX196-19409" fmla="*/ 4185525 w 11243827"/>
              <a:gd name="connsiteY196-19410" fmla="*/ 5617508 h 5641173"/>
              <a:gd name="connsiteX197-19411" fmla="*/ 4177617 w 11243827"/>
              <a:gd name="connsiteY197-19412" fmla="*/ 5610903 h 5641173"/>
              <a:gd name="connsiteX198-19413" fmla="*/ 4136948 w 11243827"/>
              <a:gd name="connsiteY198-19414" fmla="*/ 5608031 h 5641173"/>
              <a:gd name="connsiteX199-19415" fmla="*/ 4132323 w 11243827"/>
              <a:gd name="connsiteY199-19416" fmla="*/ 5609784 h 5641173"/>
              <a:gd name="connsiteX200-19417" fmla="*/ 4098620 w 11243827"/>
              <a:gd name="connsiteY200-19418" fmla="*/ 5599672 h 5641173"/>
              <a:gd name="connsiteX201-19419" fmla="*/ 3963475 w 11243827"/>
              <a:gd name="connsiteY201-19420" fmla="*/ 5581841 h 5641173"/>
              <a:gd name="connsiteX202-19421" fmla="*/ 3703613 w 11243827"/>
              <a:gd name="connsiteY202-19422" fmla="*/ 5572482 h 5641173"/>
              <a:gd name="connsiteX203-19423" fmla="*/ 3432987 w 11243827"/>
              <a:gd name="connsiteY203-19424" fmla="*/ 5545768 h 5641173"/>
              <a:gd name="connsiteX204-19425" fmla="*/ 3176381 w 11243827"/>
              <a:gd name="connsiteY204-19426" fmla="*/ 5556110 h 5641173"/>
              <a:gd name="connsiteX205-19427" fmla="*/ 2710156 w 11243827"/>
              <a:gd name="connsiteY205-19428" fmla="*/ 5527517 h 5641173"/>
              <a:gd name="connsiteX206-19429" fmla="*/ 2550206 w 11243827"/>
              <a:gd name="connsiteY206-19430" fmla="*/ 5524958 h 5641173"/>
              <a:gd name="connsiteX207-19431" fmla="*/ 2443041 w 11243827"/>
              <a:gd name="connsiteY207-19432" fmla="*/ 5523990 h 5641173"/>
              <a:gd name="connsiteX208-19433" fmla="*/ 2435613 w 11243827"/>
              <a:gd name="connsiteY208-19434" fmla="*/ 5526704 h 5641173"/>
              <a:gd name="connsiteX209-19435" fmla="*/ 2405682 w 11243827"/>
              <a:gd name="connsiteY209-19436" fmla="*/ 5528307 h 5641173"/>
              <a:gd name="connsiteX210-19437" fmla="*/ 2397487 w 11243827"/>
              <a:gd name="connsiteY210-19438" fmla="*/ 5540337 h 5641173"/>
              <a:gd name="connsiteX211-19439" fmla="*/ 2297454 w 11243827"/>
              <a:gd name="connsiteY211-19440" fmla="*/ 5550765 h 5641173"/>
              <a:gd name="connsiteX212-19441" fmla="*/ 2056700 w 11243827"/>
              <a:gd name="connsiteY212-19442" fmla="*/ 5555489 h 5641173"/>
              <a:gd name="connsiteX213-19443" fmla="*/ 1878530 w 11243827"/>
              <a:gd name="connsiteY213-19444" fmla="*/ 5535330 h 5641173"/>
              <a:gd name="connsiteX214-19445" fmla="*/ 1859292 w 11243827"/>
              <a:gd name="connsiteY214-19446" fmla="*/ 5535461 h 5641173"/>
              <a:gd name="connsiteX215-19447" fmla="*/ 1835626 w 11243827"/>
              <a:gd name="connsiteY215-19448" fmla="*/ 5533793 h 5641173"/>
              <a:gd name="connsiteX216-19449" fmla="*/ 1798939 w 11243827"/>
              <a:gd name="connsiteY216-19450" fmla="*/ 5540285 h 5641173"/>
              <a:gd name="connsiteX217-19451" fmla="*/ 1779046 w 11243827"/>
              <a:gd name="connsiteY217-19452" fmla="*/ 5549949 h 5641173"/>
              <a:gd name="connsiteX218-19453" fmla="*/ 1772421 w 11243827"/>
              <a:gd name="connsiteY218-19454" fmla="*/ 5549018 h 5641173"/>
              <a:gd name="connsiteX219-19455" fmla="*/ 1772052 w 11243827"/>
              <a:gd name="connsiteY219-19456" fmla="*/ 5545689 h 5641173"/>
              <a:gd name="connsiteX220-19457" fmla="*/ 1711543 w 11243827"/>
              <a:gd name="connsiteY220-19458" fmla="*/ 5534558 h 5641173"/>
              <a:gd name="connsiteX221-19459" fmla="*/ 1631462 w 11243827"/>
              <a:gd name="connsiteY221-19460" fmla="*/ 5491807 h 5641173"/>
              <a:gd name="connsiteX222-19461" fmla="*/ 1538763 w 11243827"/>
              <a:gd name="connsiteY222-19462" fmla="*/ 5482781 h 5641173"/>
              <a:gd name="connsiteX223-19463" fmla="*/ 1501533 w 11243827"/>
              <a:gd name="connsiteY223-19464" fmla="*/ 5467817 h 5641173"/>
              <a:gd name="connsiteX224-19465" fmla="*/ 1461266 w 11243827"/>
              <a:gd name="connsiteY224-19466" fmla="*/ 5469343 h 5641173"/>
              <a:gd name="connsiteX225-19467" fmla="*/ 1449415 w 11243827"/>
              <a:gd name="connsiteY225-19468" fmla="*/ 5460467 h 5641173"/>
              <a:gd name="connsiteX226-19469" fmla="*/ 1447454 w 11243827"/>
              <a:gd name="connsiteY226-19470" fmla="*/ 5458776 h 5641173"/>
              <a:gd name="connsiteX227-19471" fmla="*/ 1437814 w 11243827"/>
              <a:gd name="connsiteY227-19472" fmla="*/ 5455515 h 5641173"/>
              <a:gd name="connsiteX228-19473" fmla="*/ 1437334 w 11243827"/>
              <a:gd name="connsiteY228-19474" fmla="*/ 5450209 h 5641173"/>
              <a:gd name="connsiteX229-19475" fmla="*/ 1424429 w 11243827"/>
              <a:gd name="connsiteY229-19476" fmla="*/ 5442157 h 5641173"/>
              <a:gd name="connsiteX230-19477" fmla="*/ 1406063 w 11243827"/>
              <a:gd name="connsiteY230-19478" fmla="*/ 5437380 h 5641173"/>
              <a:gd name="connsiteX231-19479" fmla="*/ 1316379 w 11243827"/>
              <a:gd name="connsiteY231-19480" fmla="*/ 5419601 h 5641173"/>
              <a:gd name="connsiteX232-19481" fmla="*/ 1264090 w 11243827"/>
              <a:gd name="connsiteY232-19482" fmla="*/ 5406153 h 5641173"/>
              <a:gd name="connsiteX233-19483" fmla="*/ 1246374 w 11243827"/>
              <a:gd name="connsiteY233-19484" fmla="*/ 5396631 h 5641173"/>
              <a:gd name="connsiteX234-19485" fmla="*/ 1220190 w 11243827"/>
              <a:gd name="connsiteY234-19486" fmla="*/ 5386301 h 5641173"/>
              <a:gd name="connsiteX235-19487" fmla="*/ 1175643 w 11243827"/>
              <a:gd name="connsiteY235-19488" fmla="*/ 5364651 h 5641173"/>
              <a:gd name="connsiteX236-19489" fmla="*/ 1150342 w 11243827"/>
              <a:gd name="connsiteY236-19490" fmla="*/ 5358447 h 5641173"/>
              <a:gd name="connsiteX237-19491" fmla="*/ 1112024 w 11243827"/>
              <a:gd name="connsiteY237-19492" fmla="*/ 5345786 h 5641173"/>
              <a:gd name="connsiteX238-19493" fmla="*/ 1100870 w 11243827"/>
              <a:gd name="connsiteY238-19494" fmla="*/ 5343651 h 5641173"/>
              <a:gd name="connsiteX239-19495" fmla="*/ 1096383 w 11243827"/>
              <a:gd name="connsiteY239-19496" fmla="*/ 5343015 h 5641173"/>
              <a:gd name="connsiteX240-19497" fmla="*/ 1085571 w 11243827"/>
              <a:gd name="connsiteY240-19498" fmla="*/ 5345836 h 5641173"/>
              <a:gd name="connsiteX241-19499" fmla="*/ 1058039 w 11243827"/>
              <a:gd name="connsiteY241-19500" fmla="*/ 5343504 h 5641173"/>
              <a:gd name="connsiteX242-19501" fmla="*/ 1055426 w 11243827"/>
              <a:gd name="connsiteY242-19502" fmla="*/ 5339088 h 5641173"/>
              <a:gd name="connsiteX243-19503" fmla="*/ 1044738 w 11243827"/>
              <a:gd name="connsiteY243-19504" fmla="*/ 5333063 h 5641173"/>
              <a:gd name="connsiteX244-19505" fmla="*/ 1033909 w 11243827"/>
              <a:gd name="connsiteY244-19506" fmla="*/ 5335680 h 5641173"/>
              <a:gd name="connsiteX245-19507" fmla="*/ 1012649 w 11243827"/>
              <a:gd name="connsiteY245-19508" fmla="*/ 5334541 h 5641173"/>
              <a:gd name="connsiteX246-19509" fmla="*/ 1007115 w 11243827"/>
              <a:gd name="connsiteY246-19510" fmla="*/ 5332775 h 5641173"/>
              <a:gd name="connsiteX247-19511" fmla="*/ 986002 w 11243827"/>
              <a:gd name="connsiteY247-19512" fmla="*/ 5334906 h 5641173"/>
              <a:gd name="connsiteX248-19513" fmla="*/ 953418 w 11243827"/>
              <a:gd name="connsiteY248-19514" fmla="*/ 5333901 h 5641173"/>
              <a:gd name="connsiteX249-19515" fmla="*/ 916854 w 11243827"/>
              <a:gd name="connsiteY249-19516" fmla="*/ 5329435 h 5641173"/>
              <a:gd name="connsiteX250-19517" fmla="*/ 905651 w 11243827"/>
              <a:gd name="connsiteY250-19518" fmla="*/ 5332114 h 5641173"/>
              <a:gd name="connsiteX251-19519" fmla="*/ 836961 w 11243827"/>
              <a:gd name="connsiteY251-19520" fmla="*/ 5330803 h 5641173"/>
              <a:gd name="connsiteX252-19521" fmla="*/ 817627 w 11243827"/>
              <a:gd name="connsiteY252-19522" fmla="*/ 5330580 h 5641173"/>
              <a:gd name="connsiteX253-19523" fmla="*/ 801817 w 11243827"/>
              <a:gd name="connsiteY253-19524" fmla="*/ 5325937 h 5641173"/>
              <a:gd name="connsiteX254-19525" fmla="*/ 798857 w 11243827"/>
              <a:gd name="connsiteY254-19526" fmla="*/ 5320979 h 5641173"/>
              <a:gd name="connsiteX255-19527" fmla="*/ 788354 w 11243827"/>
              <a:gd name="connsiteY255-19528" fmla="*/ 5320143 h 5641173"/>
              <a:gd name="connsiteX256-19529" fmla="*/ 785726 w 11243827"/>
              <a:gd name="connsiteY256-19530" fmla="*/ 5318989 h 5641173"/>
              <a:gd name="connsiteX257-19531" fmla="*/ 770507 w 11243827"/>
              <a:gd name="connsiteY257-19532" fmla="*/ 5313309 h 5641173"/>
              <a:gd name="connsiteX258-19533" fmla="*/ 733810 w 11243827"/>
              <a:gd name="connsiteY258-19534" fmla="*/ 5324286 h 5641173"/>
              <a:gd name="connsiteX259-19535" fmla="*/ 692117 w 11243827"/>
              <a:gd name="connsiteY259-19536" fmla="*/ 5318786 h 5641173"/>
              <a:gd name="connsiteX260-19537" fmla="*/ 574943 w 11243827"/>
              <a:gd name="connsiteY260-19538" fmla="*/ 5327578 h 5641173"/>
              <a:gd name="connsiteX261-19539" fmla="*/ 441302 w 11243827"/>
              <a:gd name="connsiteY261-19540" fmla="*/ 5307062 h 5641173"/>
              <a:gd name="connsiteX262-19541" fmla="*/ 336819 w 11243827"/>
              <a:gd name="connsiteY262-19542" fmla="*/ 5336690 h 5641173"/>
              <a:gd name="connsiteX263-19543" fmla="*/ 270932 w 11243827"/>
              <a:gd name="connsiteY263-19544" fmla="*/ 5345451 h 5641173"/>
              <a:gd name="connsiteX264-19545" fmla="*/ 194189 w 11243827"/>
              <a:gd name="connsiteY264-19546" fmla="*/ 5343588 h 5641173"/>
              <a:gd name="connsiteX265-19547" fmla="*/ 192552 w 11243827"/>
              <a:gd name="connsiteY265-19548" fmla="*/ 5342845 h 5641173"/>
              <a:gd name="connsiteX266-19549" fmla="*/ 178320 w 11243827"/>
              <a:gd name="connsiteY266-19550" fmla="*/ 5343766 h 5641173"/>
              <a:gd name="connsiteX267-19551" fmla="*/ 175596 w 11243827"/>
              <a:gd name="connsiteY267-19552" fmla="*/ 5346411 h 5641173"/>
              <a:gd name="connsiteX268-19553" fmla="*/ 147287 w 11243827"/>
              <a:gd name="connsiteY268-19554" fmla="*/ 5352625 h 5641173"/>
              <a:gd name="connsiteX269-19555" fmla="*/ 114847 w 11243827"/>
              <a:gd name="connsiteY269-19556" fmla="*/ 5355844 h 5641173"/>
              <a:gd name="connsiteX270-19557" fmla="*/ 114306 w 11243827"/>
              <a:gd name="connsiteY270-19558" fmla="*/ 5354983 h 5641173"/>
              <a:gd name="connsiteX271-19559" fmla="*/ 89264 w 11243827"/>
              <a:gd name="connsiteY271-19560" fmla="*/ 5348886 h 5641173"/>
              <a:gd name="connsiteX272-19561" fmla="*/ 49794 w 11243827"/>
              <a:gd name="connsiteY272-19562" fmla="*/ 5329950 h 5641173"/>
              <a:gd name="connsiteX273-19563" fmla="*/ 19924 w 11243827"/>
              <a:gd name="connsiteY273-19564" fmla="*/ 5334282 h 5641173"/>
              <a:gd name="connsiteX274-19565" fmla="*/ 13819 w 11243827"/>
              <a:gd name="connsiteY274-19566" fmla="*/ 5334653 h 5641173"/>
              <a:gd name="connsiteX275-19567" fmla="*/ 13657 w 11243827"/>
              <a:gd name="connsiteY275-19568" fmla="*/ 5334455 h 5641173"/>
              <a:gd name="connsiteX276-19569" fmla="*/ 7139 w 11243827"/>
              <a:gd name="connsiteY276-19570" fmla="*/ 5334438 h 5641173"/>
              <a:gd name="connsiteX277-19571" fmla="*/ 2684 w 11243827"/>
              <a:gd name="connsiteY277-19572" fmla="*/ 5335333 h 5641173"/>
              <a:gd name="connsiteX278-19573" fmla="*/ 0 w 11243827"/>
              <a:gd name="connsiteY278-19574" fmla="*/ 5335496 h 5641173"/>
              <a:gd name="connsiteX279-19575" fmla="*/ 0 w 11243827"/>
              <a:gd name="connsiteY279-19576" fmla="*/ 10592 h 5641173"/>
              <a:gd name="connsiteX280-19577" fmla="*/ 11243827 w 11243827"/>
              <a:gd name="connsiteY280-19578" fmla="*/ 0 h 5641173"/>
              <a:gd name="connsiteX0-19579" fmla="*/ 11243827 w 11243827"/>
              <a:gd name="connsiteY0-19580" fmla="*/ 0 h 5641173"/>
              <a:gd name="connsiteX1-19581" fmla="*/ 11243827 w 11243827"/>
              <a:gd name="connsiteY1-19582" fmla="*/ 1470035 h 5641173"/>
              <a:gd name="connsiteX2-19583" fmla="*/ 11243827 w 11243827"/>
              <a:gd name="connsiteY2-19584" fmla="*/ 5001571 h 5641173"/>
              <a:gd name="connsiteX3-19585" fmla="*/ 11243827 w 11243827"/>
              <a:gd name="connsiteY3-19586" fmla="*/ 5209610 h 5641173"/>
              <a:gd name="connsiteX4-19587" fmla="*/ 11240675 w 11243827"/>
              <a:gd name="connsiteY4-19588" fmla="*/ 5210442 h 5641173"/>
              <a:gd name="connsiteX5-19589" fmla="*/ 11179959 w 11243827"/>
              <a:gd name="connsiteY5-19590" fmla="*/ 5221199 h 5641173"/>
              <a:gd name="connsiteX6-19591" fmla="*/ 11105493 w 11243827"/>
              <a:gd name="connsiteY6-19592" fmla="*/ 5259905 h 5641173"/>
              <a:gd name="connsiteX7-19593" fmla="*/ 11078640 w 11243827"/>
              <a:gd name="connsiteY7-19594" fmla="*/ 5263531 h 5641173"/>
              <a:gd name="connsiteX8-19595" fmla="*/ 11079616 w 11243827"/>
              <a:gd name="connsiteY8-19596" fmla="*/ 5270380 h 5641173"/>
              <a:gd name="connsiteX9-19597" fmla="*/ 11069641 w 11243827"/>
              <a:gd name="connsiteY9-19598" fmla="*/ 5270884 h 5641173"/>
              <a:gd name="connsiteX10-19599" fmla="*/ 11047377 w 11243827"/>
              <a:gd name="connsiteY10-19600" fmla="*/ 5271051 h 5641173"/>
              <a:gd name="connsiteX11-19601" fmla="*/ 10980705 w 11243827"/>
              <a:gd name="connsiteY11-19602" fmla="*/ 5272951 h 5641173"/>
              <a:gd name="connsiteX12-19603" fmla="*/ 10962514 w 11243827"/>
              <a:gd name="connsiteY12-19604" fmla="*/ 5286084 h 5641173"/>
              <a:gd name="connsiteX13-19605" fmla="*/ 10945307 w 11243827"/>
              <a:gd name="connsiteY13-19606" fmla="*/ 5286290 h 5641173"/>
              <a:gd name="connsiteX14-19607" fmla="*/ 10845516 w 11243827"/>
              <a:gd name="connsiteY14-19608" fmla="*/ 5303894 h 5641173"/>
              <a:gd name="connsiteX15-19609" fmla="*/ 10831795 w 11243827"/>
              <a:gd name="connsiteY15-19610" fmla="*/ 5305210 h 5641173"/>
              <a:gd name="connsiteX16-19611" fmla="*/ 10824365 w 11243827"/>
              <a:gd name="connsiteY16-19612" fmla="*/ 5311111 h 5641173"/>
              <a:gd name="connsiteX17-19613" fmla="*/ 10797756 w 11243827"/>
              <a:gd name="connsiteY17-19614" fmla="*/ 5312285 h 5641173"/>
              <a:gd name="connsiteX18-19615" fmla="*/ 10796525 w 11243827"/>
              <a:gd name="connsiteY18-19616" fmla="*/ 5315645 h 5641173"/>
              <a:gd name="connsiteX19-19617" fmla="*/ 10709063 w 11243827"/>
              <a:gd name="connsiteY19-19618" fmla="*/ 5344492 h 5641173"/>
              <a:gd name="connsiteX20-19619" fmla="*/ 10694078 w 11243827"/>
              <a:gd name="connsiteY20-19620" fmla="*/ 5349258 h 5641173"/>
              <a:gd name="connsiteX21-19621" fmla="*/ 10681131 w 11243827"/>
              <a:gd name="connsiteY21-19622" fmla="*/ 5347812 h 5641173"/>
              <a:gd name="connsiteX22-19623" fmla="*/ 10609448 w 11243827"/>
              <a:gd name="connsiteY22-19624" fmla="*/ 5351931 h 5641173"/>
              <a:gd name="connsiteX23-19625" fmla="*/ 10592397 w 11243827"/>
              <a:gd name="connsiteY23-19626" fmla="*/ 5349402 h 5641173"/>
              <a:gd name="connsiteX24-19627" fmla="*/ 10585227 w 11243827"/>
              <a:gd name="connsiteY24-19628" fmla="*/ 5344063 h 5641173"/>
              <a:gd name="connsiteX25-19629" fmla="*/ 10557472 w 11243827"/>
              <a:gd name="connsiteY25-19630" fmla="*/ 5354151 h 5641173"/>
              <a:gd name="connsiteX26-19631" fmla="*/ 10514646 w 11243827"/>
              <a:gd name="connsiteY26-19632" fmla="*/ 5361064 h 5641173"/>
              <a:gd name="connsiteX27-19633" fmla="*/ 10494292 w 11243827"/>
              <a:gd name="connsiteY27-19634" fmla="*/ 5366054 h 5641173"/>
              <a:gd name="connsiteX28-19635" fmla="*/ 10477869 w 11243827"/>
              <a:gd name="connsiteY28-19636" fmla="*/ 5363025 h 5641173"/>
              <a:gd name="connsiteX29-19637" fmla="*/ 10384411 w 11243827"/>
              <a:gd name="connsiteY29-19638" fmla="*/ 5362257 h 5641173"/>
              <a:gd name="connsiteX30-19639" fmla="*/ 10362921 w 11243827"/>
              <a:gd name="connsiteY30-19640" fmla="*/ 5357444 h 5641173"/>
              <a:gd name="connsiteX31-19641" fmla="*/ 10352736 w 11243827"/>
              <a:gd name="connsiteY31-19642" fmla="*/ 5347851 h 5641173"/>
              <a:gd name="connsiteX32-19643" fmla="*/ 10344754 w 11243827"/>
              <a:gd name="connsiteY32-19644" fmla="*/ 5351272 h 5641173"/>
              <a:gd name="connsiteX33-19645" fmla="*/ 10288226 w 11243827"/>
              <a:gd name="connsiteY33-19646" fmla="*/ 5351613 h 5641173"/>
              <a:gd name="connsiteX34-19647" fmla="*/ 10251350 w 11243827"/>
              <a:gd name="connsiteY34-19648" fmla="*/ 5352711 h 5641173"/>
              <a:gd name="connsiteX35-19649" fmla="*/ 10249108 w 11243827"/>
              <a:gd name="connsiteY35-19650" fmla="*/ 5365881 h 5641173"/>
              <a:gd name="connsiteX36-19651" fmla="*/ 10216272 w 11243827"/>
              <a:gd name="connsiteY36-19652" fmla="*/ 5370573 h 5641173"/>
              <a:gd name="connsiteX37-19653" fmla="*/ 10181278 w 11243827"/>
              <a:gd name="connsiteY37-19654" fmla="*/ 5362119 h 5641173"/>
              <a:gd name="connsiteX38-19655" fmla="*/ 10140033 w 11243827"/>
              <a:gd name="connsiteY38-19656" fmla="*/ 5363304 h 5641173"/>
              <a:gd name="connsiteX39-19657" fmla="*/ 10115353 w 11243827"/>
              <a:gd name="connsiteY39-19658" fmla="*/ 5363869 h 5641173"/>
              <a:gd name="connsiteX40-19659" fmla="*/ 10050578 w 11243827"/>
              <a:gd name="connsiteY40-19660" fmla="*/ 5376153 h 5641173"/>
              <a:gd name="connsiteX41-19661" fmla="*/ 9945478 w 11243827"/>
              <a:gd name="connsiteY41-19662" fmla="*/ 5422859 h 5641173"/>
              <a:gd name="connsiteX42-19663" fmla="*/ 9912481 w 11243827"/>
              <a:gd name="connsiteY42-19664" fmla="*/ 5429477 h 5641173"/>
              <a:gd name="connsiteX43-19665" fmla="*/ 9906713 w 11243827"/>
              <a:gd name="connsiteY43-19666" fmla="*/ 5426784 h 5641173"/>
              <a:gd name="connsiteX44-19667" fmla="*/ 9742436 w 11243827"/>
              <a:gd name="connsiteY44-19668" fmla="*/ 5454834 h 5641173"/>
              <a:gd name="connsiteX45-19669" fmla="*/ 9713044 w 11243827"/>
              <a:gd name="connsiteY45-19670" fmla="*/ 5456476 h 5641173"/>
              <a:gd name="connsiteX46-19671" fmla="*/ 9691033 w 11243827"/>
              <a:gd name="connsiteY46-19672" fmla="*/ 5455451 h 5641173"/>
              <a:gd name="connsiteX47-19673" fmla="*/ 9638355 w 11243827"/>
              <a:gd name="connsiteY47-19674" fmla="*/ 5464794 h 5641173"/>
              <a:gd name="connsiteX48-19675" fmla="*/ 9552434 w 11243827"/>
              <a:gd name="connsiteY48-19676" fmla="*/ 5485280 h 5641173"/>
              <a:gd name="connsiteX49-19677" fmla="*/ 9533883 w 11243827"/>
              <a:gd name="connsiteY49-19678" fmla="*/ 5488516 h 5641173"/>
              <a:gd name="connsiteX50-19679" fmla="*/ 9516916 w 11243827"/>
              <a:gd name="connsiteY50-19680" fmla="*/ 5486828 h 5641173"/>
              <a:gd name="connsiteX51-19681" fmla="*/ 9512093 w 11243827"/>
              <a:gd name="connsiteY51-19682" fmla="*/ 5482541 h 5641173"/>
              <a:gd name="connsiteX52-19683" fmla="*/ 9501725 w 11243827"/>
              <a:gd name="connsiteY52-19684" fmla="*/ 5483603 h 5641173"/>
              <a:gd name="connsiteX53-19685" fmla="*/ 9498754 w 11243827"/>
              <a:gd name="connsiteY53-19686" fmla="*/ 5482951 h 5641173"/>
              <a:gd name="connsiteX54-19687" fmla="*/ 9481932 w 11243827"/>
              <a:gd name="connsiteY54-19688" fmla="*/ 5480151 h 5641173"/>
              <a:gd name="connsiteX55-19689" fmla="*/ 9451321 w 11243827"/>
              <a:gd name="connsiteY55-19690" fmla="*/ 5497375 h 5641173"/>
              <a:gd name="connsiteX56-19691" fmla="*/ 9409298 w 11243827"/>
              <a:gd name="connsiteY56-19692" fmla="*/ 5499478 h 5641173"/>
              <a:gd name="connsiteX57-19693" fmla="*/ 9303056 w 11243827"/>
              <a:gd name="connsiteY57-19694" fmla="*/ 5519093 h 5641173"/>
              <a:gd name="connsiteX58-19695" fmla="*/ 9229078 w 11243827"/>
              <a:gd name="connsiteY58-19696" fmla="*/ 5524154 h 5641173"/>
              <a:gd name="connsiteX59-19697" fmla="*/ 9165105 w 11243827"/>
              <a:gd name="connsiteY59-19698" fmla="*/ 5532892 h 5641173"/>
              <a:gd name="connsiteX60-19699" fmla="*/ 9077301 w 11243827"/>
              <a:gd name="connsiteY60-19700" fmla="*/ 5580356 h 5641173"/>
              <a:gd name="connsiteX61-19701" fmla="*/ 8960065 w 11243827"/>
              <a:gd name="connsiteY61-19702" fmla="*/ 5597982 h 5641173"/>
              <a:gd name="connsiteX62-19703" fmla="*/ 8953536 w 11243827"/>
              <a:gd name="connsiteY62-19704" fmla="*/ 5606638 h 5641173"/>
              <a:gd name="connsiteX63-19705" fmla="*/ 8943907 w 11243827"/>
              <a:gd name="connsiteY63-19706" fmla="*/ 5612541 h 5641173"/>
              <a:gd name="connsiteX64-19707" fmla="*/ 8942046 w 11243827"/>
              <a:gd name="connsiteY64-19708" fmla="*/ 5612112 h 5641173"/>
              <a:gd name="connsiteX65-19709" fmla="*/ 8928824 w 11243827"/>
              <a:gd name="connsiteY65-19710" fmla="*/ 5615549 h 5641173"/>
              <a:gd name="connsiteX66-19711" fmla="*/ 8927294 w 11243827"/>
              <a:gd name="connsiteY66-19712" fmla="*/ 5618607 h 5641173"/>
              <a:gd name="connsiteX67-19713" fmla="*/ 8918651 w 11243827"/>
              <a:gd name="connsiteY67-19714" fmla="*/ 5621688 h 5641173"/>
              <a:gd name="connsiteX68-19715" fmla="*/ 8902772 w 11243827"/>
              <a:gd name="connsiteY68-19716" fmla="*/ 5629703 h 5641173"/>
              <a:gd name="connsiteX69-19717" fmla="*/ 8898724 w 11243827"/>
              <a:gd name="connsiteY69-19718" fmla="*/ 5629379 h 5641173"/>
              <a:gd name="connsiteX70-19719" fmla="*/ 8873099 w 11243827"/>
              <a:gd name="connsiteY70-19720" fmla="*/ 5638628 h 5641173"/>
              <a:gd name="connsiteX71-19721" fmla="*/ 8872234 w 11243827"/>
              <a:gd name="connsiteY71-19722" fmla="*/ 5637889 h 5641173"/>
              <a:gd name="connsiteX72-19723" fmla="*/ 8862777 w 11243827"/>
              <a:gd name="connsiteY72-19724" fmla="*/ 5636711 h 5641173"/>
              <a:gd name="connsiteX73-19725" fmla="*/ 8845869 w 11243827"/>
              <a:gd name="connsiteY73-19726" fmla="*/ 5636436 h 5641173"/>
              <a:gd name="connsiteX74-19727" fmla="*/ 8800548 w 11243827"/>
              <a:gd name="connsiteY74-19728" fmla="*/ 5625084 h 5641173"/>
              <a:gd name="connsiteX75-19729" fmla="*/ 8773774 w 11243827"/>
              <a:gd name="connsiteY75-19730" fmla="*/ 5634630 h 5641173"/>
              <a:gd name="connsiteX76-19731" fmla="*/ 8698255 w 11243827"/>
              <a:gd name="connsiteY76-19732" fmla="*/ 5636083 h 5641173"/>
              <a:gd name="connsiteX77-19733" fmla="*/ 8619167 w 11243827"/>
              <a:gd name="connsiteY77-19734" fmla="*/ 5619130 h 5641173"/>
              <a:gd name="connsiteX78-19735" fmla="*/ 8539822 w 11243827"/>
              <a:gd name="connsiteY78-19736" fmla="*/ 5616905 h 5641173"/>
              <a:gd name="connsiteX79-19737" fmla="*/ 8511094 w 11243827"/>
              <a:gd name="connsiteY79-19738" fmla="*/ 5617360 h 5641173"/>
              <a:gd name="connsiteX80-19739" fmla="*/ 8459886 w 11243827"/>
              <a:gd name="connsiteY80-19740" fmla="*/ 5612612 h 5641173"/>
              <a:gd name="connsiteX81-19741" fmla="*/ 8436432 w 11243827"/>
              <a:gd name="connsiteY81-19742" fmla="*/ 5606990 h 5641173"/>
              <a:gd name="connsiteX82-19743" fmla="*/ 8435403 w 11243827"/>
              <a:gd name="connsiteY82-19744" fmla="*/ 5607336 h 5641173"/>
              <a:gd name="connsiteX83-19745" fmla="*/ 8433307 w 11243827"/>
              <a:gd name="connsiteY83-19746" fmla="*/ 5604917 h 5641173"/>
              <a:gd name="connsiteX84-19747" fmla="*/ 8428968 w 11243827"/>
              <a:gd name="connsiteY84-19748" fmla="*/ 5603796 h 5641173"/>
              <a:gd name="connsiteX85-19749" fmla="*/ 8417124 w 11243827"/>
              <a:gd name="connsiteY85-19750" fmla="*/ 5604518 h 5641173"/>
              <a:gd name="connsiteX86-19751" fmla="*/ 8412669 w 11243827"/>
              <a:gd name="connsiteY86-19752" fmla="*/ 5605413 h 5641173"/>
              <a:gd name="connsiteX87-19753" fmla="*/ 8406152 w 11243827"/>
              <a:gd name="connsiteY87-19754" fmla="*/ 5605396 h 5641173"/>
              <a:gd name="connsiteX88-19755" fmla="*/ 8405989 w 11243827"/>
              <a:gd name="connsiteY88-19756" fmla="*/ 5605197 h 5641173"/>
              <a:gd name="connsiteX89-19757" fmla="*/ 8399884 w 11243827"/>
              <a:gd name="connsiteY89-19758" fmla="*/ 5605568 h 5641173"/>
              <a:gd name="connsiteX90-19759" fmla="*/ 8370014 w 11243827"/>
              <a:gd name="connsiteY90-19760" fmla="*/ 5609900 h 5641173"/>
              <a:gd name="connsiteX91-19761" fmla="*/ 8330544 w 11243827"/>
              <a:gd name="connsiteY91-19762" fmla="*/ 5590964 h 5641173"/>
              <a:gd name="connsiteX92-19763" fmla="*/ 8314221 w 11243827"/>
              <a:gd name="connsiteY92-19764" fmla="*/ 5587682 h 5641173"/>
              <a:gd name="connsiteX93-19765" fmla="*/ 8305502 w 11243827"/>
              <a:gd name="connsiteY93-19766" fmla="*/ 5584868 h 5641173"/>
              <a:gd name="connsiteX94-19767" fmla="*/ 8304962 w 11243827"/>
              <a:gd name="connsiteY94-19768" fmla="*/ 5584007 h 5641173"/>
              <a:gd name="connsiteX95-19769" fmla="*/ 8276324 w 11243827"/>
              <a:gd name="connsiteY95-19770" fmla="*/ 5588260 h 5641173"/>
              <a:gd name="connsiteX96-19771" fmla="*/ 8272522 w 11243827"/>
              <a:gd name="connsiteY96-19772" fmla="*/ 5587226 h 5641173"/>
              <a:gd name="connsiteX97-19773" fmla="*/ 8253857 w 11243827"/>
              <a:gd name="connsiteY97-19774" fmla="*/ 5592043 h 5641173"/>
              <a:gd name="connsiteX98-19775" fmla="*/ 8244212 w 11243827"/>
              <a:gd name="connsiteY98-19776" fmla="*/ 5593439 h 5641173"/>
              <a:gd name="connsiteX99-19777" fmla="*/ 8241488 w 11243827"/>
              <a:gd name="connsiteY99-19778" fmla="*/ 5596085 h 5641173"/>
              <a:gd name="connsiteX100-19779" fmla="*/ 8227256 w 11243827"/>
              <a:gd name="connsiteY100-19780" fmla="*/ 5597005 h 5641173"/>
              <a:gd name="connsiteX101-19781" fmla="*/ 8225619 w 11243827"/>
              <a:gd name="connsiteY101-19782" fmla="*/ 5596262 h 5641173"/>
              <a:gd name="connsiteX102-19783" fmla="*/ 8213882 w 11243827"/>
              <a:gd name="connsiteY102-19784" fmla="*/ 5600179 h 5641173"/>
              <a:gd name="connsiteX103-19785" fmla="*/ 8204045 w 11243827"/>
              <a:gd name="connsiteY103-19786" fmla="*/ 5607275 h 5641173"/>
              <a:gd name="connsiteX104-19787" fmla="*/ 8082989 w 11243827"/>
              <a:gd name="connsiteY104-19788" fmla="*/ 5603160 h 5641173"/>
              <a:gd name="connsiteX105-19789" fmla="*/ 7976942 w 11243827"/>
              <a:gd name="connsiteY105-19790" fmla="*/ 5598455 h 5641173"/>
              <a:gd name="connsiteX106-19791" fmla="*/ 7950121 w 11243827"/>
              <a:gd name="connsiteY106-19792" fmla="*/ 5590893 h 5641173"/>
              <a:gd name="connsiteX107-19793" fmla="*/ 7727691 w 11243827"/>
              <a:gd name="connsiteY107-19794" fmla="*/ 5621064 h 5641173"/>
              <a:gd name="connsiteX108-19795" fmla="*/ 7685998 w 11243827"/>
              <a:gd name="connsiteY108-19796" fmla="*/ 5615564 h 5641173"/>
              <a:gd name="connsiteX109-19797" fmla="*/ 7649302 w 11243827"/>
              <a:gd name="connsiteY109-19798" fmla="*/ 5626541 h 5641173"/>
              <a:gd name="connsiteX110-19799" fmla="*/ 7634083 w 11243827"/>
              <a:gd name="connsiteY110-19800" fmla="*/ 5620862 h 5641173"/>
              <a:gd name="connsiteX111-19801" fmla="*/ 7631455 w 11243827"/>
              <a:gd name="connsiteY111-19802" fmla="*/ 5619708 h 5641173"/>
              <a:gd name="connsiteX112-19803" fmla="*/ 7620952 w 11243827"/>
              <a:gd name="connsiteY112-19804" fmla="*/ 5618872 h 5641173"/>
              <a:gd name="connsiteX113-19805" fmla="*/ 7617992 w 11243827"/>
              <a:gd name="connsiteY113-19806" fmla="*/ 5613914 h 5641173"/>
              <a:gd name="connsiteX114-19807" fmla="*/ 7602182 w 11243827"/>
              <a:gd name="connsiteY114-19808" fmla="*/ 5609271 h 5641173"/>
              <a:gd name="connsiteX115-19809" fmla="*/ 7582847 w 11243827"/>
              <a:gd name="connsiteY115-19810" fmla="*/ 5609047 h 5641173"/>
              <a:gd name="connsiteX116-19811" fmla="*/ 7514158 w 11243827"/>
              <a:gd name="connsiteY116-19812" fmla="*/ 5607737 h 5641173"/>
              <a:gd name="connsiteX117-19813" fmla="*/ 7502955 w 11243827"/>
              <a:gd name="connsiteY117-19814" fmla="*/ 5610415 h 5641173"/>
              <a:gd name="connsiteX118-19815" fmla="*/ 7466391 w 11243827"/>
              <a:gd name="connsiteY118-19816" fmla="*/ 5605949 h 5641173"/>
              <a:gd name="connsiteX119-19817" fmla="*/ 7433806 w 11243827"/>
              <a:gd name="connsiteY119-19818" fmla="*/ 5604945 h 5641173"/>
              <a:gd name="connsiteX120-19819" fmla="*/ 7412693 w 11243827"/>
              <a:gd name="connsiteY120-19820" fmla="*/ 5607075 h 5641173"/>
              <a:gd name="connsiteX121-19821" fmla="*/ 7407159 w 11243827"/>
              <a:gd name="connsiteY121-19822" fmla="*/ 5605310 h 5641173"/>
              <a:gd name="connsiteX122-19823" fmla="*/ 7385900 w 11243827"/>
              <a:gd name="connsiteY122-19824" fmla="*/ 5604171 h 5641173"/>
              <a:gd name="connsiteX123-19825" fmla="*/ 7375071 w 11243827"/>
              <a:gd name="connsiteY123-19826" fmla="*/ 5606788 h 5641173"/>
              <a:gd name="connsiteX124-19827" fmla="*/ 7364382 w 11243827"/>
              <a:gd name="connsiteY124-19828" fmla="*/ 5600762 h 5641173"/>
              <a:gd name="connsiteX125-19829" fmla="*/ 7361770 w 11243827"/>
              <a:gd name="connsiteY125-19830" fmla="*/ 5596347 h 5641173"/>
              <a:gd name="connsiteX126-19831" fmla="*/ 7346641 w 11243827"/>
              <a:gd name="connsiteY126-19832" fmla="*/ 5598329 h 5641173"/>
              <a:gd name="connsiteX127-19833" fmla="*/ 7334238 w 11243827"/>
              <a:gd name="connsiteY127-19834" fmla="*/ 5594014 h 5641173"/>
              <a:gd name="connsiteX128-19835" fmla="*/ 7323426 w 11243827"/>
              <a:gd name="connsiteY128-19836" fmla="*/ 5596835 h 5641173"/>
              <a:gd name="connsiteX129-19837" fmla="*/ 7318938 w 11243827"/>
              <a:gd name="connsiteY129-19838" fmla="*/ 5596200 h 5641173"/>
              <a:gd name="connsiteX130-19839" fmla="*/ 7307784 w 11243827"/>
              <a:gd name="connsiteY130-19840" fmla="*/ 5594065 h 5641173"/>
              <a:gd name="connsiteX131-19841" fmla="*/ 7288540 w 11243827"/>
              <a:gd name="connsiteY131-19842" fmla="*/ 5589320 h 5641173"/>
              <a:gd name="connsiteX132-19843" fmla="*/ 7282537 w 11243827"/>
              <a:gd name="connsiteY132-19844" fmla="*/ 5588660 h 5641173"/>
              <a:gd name="connsiteX133-19845" fmla="*/ 7269466 w 11243827"/>
              <a:gd name="connsiteY133-19846" fmla="*/ 5581404 h 5641173"/>
              <a:gd name="connsiteX134-19847" fmla="*/ 7244165 w 11243827"/>
              <a:gd name="connsiteY134-19848" fmla="*/ 5575200 h 5641173"/>
              <a:gd name="connsiteX135-19849" fmla="*/ 7199619 w 11243827"/>
              <a:gd name="connsiteY135-19850" fmla="*/ 5553550 h 5641173"/>
              <a:gd name="connsiteX136-19851" fmla="*/ 7173434 w 11243827"/>
              <a:gd name="connsiteY136-19852" fmla="*/ 5543219 h 5641173"/>
              <a:gd name="connsiteX137-19853" fmla="*/ 7155718 w 11243827"/>
              <a:gd name="connsiteY137-19854" fmla="*/ 5533697 h 5641173"/>
              <a:gd name="connsiteX138-19855" fmla="*/ 7103430 w 11243827"/>
              <a:gd name="connsiteY138-19856" fmla="*/ 5520249 h 5641173"/>
              <a:gd name="connsiteX139-19857" fmla="*/ 7013746 w 11243827"/>
              <a:gd name="connsiteY139-19858" fmla="*/ 5502470 h 5641173"/>
              <a:gd name="connsiteX140-19859" fmla="*/ 6995379 w 11243827"/>
              <a:gd name="connsiteY140-19860" fmla="*/ 5497693 h 5641173"/>
              <a:gd name="connsiteX141-19861" fmla="*/ 6982475 w 11243827"/>
              <a:gd name="connsiteY141-19862" fmla="*/ 5489641 h 5641173"/>
              <a:gd name="connsiteX142-19863" fmla="*/ 6981994 w 11243827"/>
              <a:gd name="connsiteY142-19864" fmla="*/ 5484335 h 5641173"/>
              <a:gd name="connsiteX143-19865" fmla="*/ 6972355 w 11243827"/>
              <a:gd name="connsiteY143-19866" fmla="*/ 5481074 h 5641173"/>
              <a:gd name="connsiteX144-19867" fmla="*/ 6970394 w 11243827"/>
              <a:gd name="connsiteY144-19868" fmla="*/ 5479383 h 5641173"/>
              <a:gd name="connsiteX145-19869" fmla="*/ 6958543 w 11243827"/>
              <a:gd name="connsiteY145-19870" fmla="*/ 5470507 h 5641173"/>
              <a:gd name="connsiteX146-19871" fmla="*/ 6918276 w 11243827"/>
              <a:gd name="connsiteY146-19872" fmla="*/ 5472034 h 5641173"/>
              <a:gd name="connsiteX147-19873" fmla="*/ 6881046 w 11243827"/>
              <a:gd name="connsiteY147-19874" fmla="*/ 5457070 h 5641173"/>
              <a:gd name="connsiteX148-19875" fmla="*/ 6752164 w 11243827"/>
              <a:gd name="connsiteY148-19876" fmla="*/ 5425021 h 5641173"/>
              <a:gd name="connsiteX149-19877" fmla="*/ 6724964 w 11243827"/>
              <a:gd name="connsiteY149-19878" fmla="*/ 5414071 h 5641173"/>
              <a:gd name="connsiteX150-19879" fmla="*/ 6683286 w 11243827"/>
              <a:gd name="connsiteY150-19880" fmla="*/ 5405383 h 5641173"/>
              <a:gd name="connsiteX151-19881" fmla="*/ 6644277 w 11243827"/>
              <a:gd name="connsiteY151-19882" fmla="*/ 5429684 h 5641173"/>
              <a:gd name="connsiteX152-19883" fmla="*/ 6532914 w 11243827"/>
              <a:gd name="connsiteY152-19884" fmla="*/ 5431205 h 5641173"/>
              <a:gd name="connsiteX153-19885" fmla="*/ 6307459 w 11243827"/>
              <a:gd name="connsiteY153-19886" fmla="*/ 5467087 h 5641173"/>
              <a:gd name="connsiteX154-19887" fmla="*/ 6196243 w 11243827"/>
              <a:gd name="connsiteY154-19888" fmla="*/ 5515042 h 5641173"/>
              <a:gd name="connsiteX155-19889" fmla="*/ 6099124 w 11243827"/>
              <a:gd name="connsiteY155-19890" fmla="*/ 5516848 h 5641173"/>
              <a:gd name="connsiteX156-19891" fmla="*/ 6016077 w 11243827"/>
              <a:gd name="connsiteY156-19892" fmla="*/ 5528642 h 5641173"/>
              <a:gd name="connsiteX157-19893" fmla="*/ 6004389 w 11243827"/>
              <a:gd name="connsiteY157-19894" fmla="*/ 5531206 h 5641173"/>
              <a:gd name="connsiteX158-19895" fmla="*/ 5933945 w 11243827"/>
              <a:gd name="connsiteY158-19896" fmla="*/ 5538840 h 5641173"/>
              <a:gd name="connsiteX159-19897" fmla="*/ 5883936 w 11243827"/>
              <a:gd name="connsiteY159-19898" fmla="*/ 5553807 h 5641173"/>
              <a:gd name="connsiteX160-19899" fmla="*/ 5798331 w 11243827"/>
              <a:gd name="connsiteY160-19900" fmla="*/ 5564248 h 5641173"/>
              <a:gd name="connsiteX161-19901" fmla="*/ 5712738 w 11243827"/>
              <a:gd name="connsiteY161-19902" fmla="*/ 5573120 h 5641173"/>
              <a:gd name="connsiteX162-19903" fmla="*/ 5681342 w 11243827"/>
              <a:gd name="connsiteY162-19904" fmla="*/ 5575621 h 5641173"/>
              <a:gd name="connsiteX163-19905" fmla="*/ 5627167 w 11243827"/>
              <a:gd name="connsiteY163-19906" fmla="*/ 5583215 h 5641173"/>
              <a:gd name="connsiteX164-19907" fmla="*/ 5591414 w 11243827"/>
              <a:gd name="connsiteY164-19908" fmla="*/ 5587695 h 5641173"/>
              <a:gd name="connsiteX165-19909" fmla="*/ 5583028 w 11243827"/>
              <a:gd name="connsiteY165-19910" fmla="*/ 5580877 h 5641173"/>
              <a:gd name="connsiteX166-19911" fmla="*/ 5549426 w 11243827"/>
              <a:gd name="connsiteY166-19912" fmla="*/ 5582858 h 5641173"/>
              <a:gd name="connsiteX167-19913" fmla="*/ 5519999 w 11243827"/>
              <a:gd name="connsiteY167-19914" fmla="*/ 5592246 h 5641173"/>
              <a:gd name="connsiteX168-19915" fmla="*/ 5480028 w 11243827"/>
              <a:gd name="connsiteY168-19916" fmla="*/ 5597282 h 5641173"/>
              <a:gd name="connsiteX169-19917" fmla="*/ 5456175 w 11243827"/>
              <a:gd name="connsiteY169-19918" fmla="*/ 5600371 h 5641173"/>
              <a:gd name="connsiteX170-19919" fmla="*/ 5388463 w 11243827"/>
              <a:gd name="connsiteY170-19920" fmla="*/ 5602638 h 5641173"/>
              <a:gd name="connsiteX171-19921" fmla="*/ 5265898 w 11243827"/>
              <a:gd name="connsiteY171-19922" fmla="*/ 5591830 h 5641173"/>
              <a:gd name="connsiteX172-19923" fmla="*/ 5231231 w 11243827"/>
              <a:gd name="connsiteY172-19924" fmla="*/ 5592790 h 5641173"/>
              <a:gd name="connsiteX173-19925" fmla="*/ 5226996 w 11243827"/>
              <a:gd name="connsiteY173-19926" fmla="*/ 5595040 h 5641173"/>
              <a:gd name="connsiteX174-19927" fmla="*/ 5175988 w 11243827"/>
              <a:gd name="connsiteY174-19928" fmla="*/ 5588131 h 5641173"/>
              <a:gd name="connsiteX175-19929" fmla="*/ 5107470 w 11243827"/>
              <a:gd name="connsiteY175-19930" fmla="*/ 5594771 h 5641173"/>
              <a:gd name="connsiteX176-19931" fmla="*/ 5027868 w 11243827"/>
              <a:gd name="connsiteY176-19932" fmla="*/ 5605624 h 5641173"/>
              <a:gd name="connsiteX177-19933" fmla="*/ 5007324 w 11243827"/>
              <a:gd name="connsiteY177-19934" fmla="*/ 5609209 h 5641173"/>
              <a:gd name="connsiteX178-19935" fmla="*/ 4952559 w 11243827"/>
              <a:gd name="connsiteY178-19936" fmla="*/ 5611402 h 5641173"/>
              <a:gd name="connsiteX179-19937" fmla="*/ 4826081 w 11243827"/>
              <a:gd name="connsiteY179-19938" fmla="*/ 5616191 h 5641173"/>
              <a:gd name="connsiteX180-19939" fmla="*/ 4823501 w 11243827"/>
              <a:gd name="connsiteY180-19940" fmla="*/ 5619174 h 5641173"/>
              <a:gd name="connsiteX181-19941" fmla="*/ 4813093 w 11243827"/>
              <a:gd name="connsiteY181-19942" fmla="*/ 5620026 h 5641173"/>
              <a:gd name="connsiteX182-19943" fmla="*/ 4810563 w 11243827"/>
              <a:gd name="connsiteY182-19944" fmla="*/ 5620787 h 5641173"/>
              <a:gd name="connsiteX183-19945" fmla="*/ 4795818 w 11243827"/>
              <a:gd name="connsiteY183-19946" fmla="*/ 5624618 h 5641173"/>
              <a:gd name="connsiteX184-19947" fmla="*/ 4758404 w 11243827"/>
              <a:gd name="connsiteY184-19948" fmla="*/ 5619510 h 5641173"/>
              <a:gd name="connsiteX185-19949" fmla="*/ 4717254 w 11243827"/>
              <a:gd name="connsiteY185-19950" fmla="*/ 5624155 h 5641173"/>
              <a:gd name="connsiteX186-19951" fmla="*/ 4591958 w 11243827"/>
              <a:gd name="connsiteY186-19952" fmla="*/ 5624710 h 5641173"/>
              <a:gd name="connsiteX187-19953" fmla="*/ 4476215 w 11243827"/>
              <a:gd name="connsiteY187-19954" fmla="*/ 5628210 h 5641173"/>
              <a:gd name="connsiteX188-19955" fmla="*/ 4425193 w 11243827"/>
              <a:gd name="connsiteY188-19956" fmla="*/ 5627414 h 5641173"/>
              <a:gd name="connsiteX189-19957" fmla="*/ 4383866 w 11243827"/>
              <a:gd name="connsiteY189-19958" fmla="*/ 5626546 h 5641173"/>
              <a:gd name="connsiteX190-19959" fmla="*/ 4385596 w 11243827"/>
              <a:gd name="connsiteY190-19960" fmla="*/ 5634646 h 5641173"/>
              <a:gd name="connsiteX191-19961" fmla="*/ 4360864 w 11243827"/>
              <a:gd name="connsiteY191-19962" fmla="*/ 5641173 h 5641173"/>
              <a:gd name="connsiteX192-19963" fmla="*/ 4328321 w 11243827"/>
              <a:gd name="connsiteY192-19964" fmla="*/ 5626332 h 5641173"/>
              <a:gd name="connsiteX193-19965" fmla="*/ 4309842 w 11243827"/>
              <a:gd name="connsiteY193-19966" fmla="*/ 5626471 h 5641173"/>
              <a:gd name="connsiteX194-19967" fmla="*/ 4277424 w 11243827"/>
              <a:gd name="connsiteY194-19968" fmla="*/ 5631598 h 5641173"/>
              <a:gd name="connsiteX195-19969" fmla="*/ 4266627 w 11243827"/>
              <a:gd name="connsiteY195-19970" fmla="*/ 5633969 h 5641173"/>
              <a:gd name="connsiteX196-19971" fmla="*/ 4185525 w 11243827"/>
              <a:gd name="connsiteY196-19972" fmla="*/ 5617508 h 5641173"/>
              <a:gd name="connsiteX197-19973" fmla="*/ 4177617 w 11243827"/>
              <a:gd name="connsiteY197-19974" fmla="*/ 5610903 h 5641173"/>
              <a:gd name="connsiteX198-19975" fmla="*/ 4136948 w 11243827"/>
              <a:gd name="connsiteY198-19976" fmla="*/ 5608031 h 5641173"/>
              <a:gd name="connsiteX199-19977" fmla="*/ 4132323 w 11243827"/>
              <a:gd name="connsiteY199-19978" fmla="*/ 5609784 h 5641173"/>
              <a:gd name="connsiteX200-19979" fmla="*/ 4098620 w 11243827"/>
              <a:gd name="connsiteY200-19980" fmla="*/ 5599672 h 5641173"/>
              <a:gd name="connsiteX201-19981" fmla="*/ 3963475 w 11243827"/>
              <a:gd name="connsiteY201-19982" fmla="*/ 5581841 h 5641173"/>
              <a:gd name="connsiteX202-19983" fmla="*/ 3703613 w 11243827"/>
              <a:gd name="connsiteY202-19984" fmla="*/ 5572482 h 5641173"/>
              <a:gd name="connsiteX203-19985" fmla="*/ 3432987 w 11243827"/>
              <a:gd name="connsiteY203-19986" fmla="*/ 5545768 h 5641173"/>
              <a:gd name="connsiteX204-19987" fmla="*/ 3176381 w 11243827"/>
              <a:gd name="connsiteY204-19988" fmla="*/ 5556110 h 5641173"/>
              <a:gd name="connsiteX205-19989" fmla="*/ 2710156 w 11243827"/>
              <a:gd name="connsiteY205-19990" fmla="*/ 5527517 h 5641173"/>
              <a:gd name="connsiteX206-19991" fmla="*/ 2550206 w 11243827"/>
              <a:gd name="connsiteY206-19992" fmla="*/ 5524958 h 5641173"/>
              <a:gd name="connsiteX207-19993" fmla="*/ 2443041 w 11243827"/>
              <a:gd name="connsiteY207-19994" fmla="*/ 5523990 h 5641173"/>
              <a:gd name="connsiteX208-19995" fmla="*/ 2435613 w 11243827"/>
              <a:gd name="connsiteY208-19996" fmla="*/ 5526704 h 5641173"/>
              <a:gd name="connsiteX209-19997" fmla="*/ 2405682 w 11243827"/>
              <a:gd name="connsiteY209-19998" fmla="*/ 5528307 h 5641173"/>
              <a:gd name="connsiteX210-19999" fmla="*/ 2397487 w 11243827"/>
              <a:gd name="connsiteY210-20000" fmla="*/ 5540337 h 5641173"/>
              <a:gd name="connsiteX211-20001" fmla="*/ 2297454 w 11243827"/>
              <a:gd name="connsiteY211-20002" fmla="*/ 5550765 h 5641173"/>
              <a:gd name="connsiteX212-20003" fmla="*/ 2056700 w 11243827"/>
              <a:gd name="connsiteY212-20004" fmla="*/ 5555489 h 5641173"/>
              <a:gd name="connsiteX213-20005" fmla="*/ 1878530 w 11243827"/>
              <a:gd name="connsiteY213-20006" fmla="*/ 5535330 h 5641173"/>
              <a:gd name="connsiteX214-20007" fmla="*/ 1859292 w 11243827"/>
              <a:gd name="connsiteY214-20008" fmla="*/ 5535461 h 5641173"/>
              <a:gd name="connsiteX215-20009" fmla="*/ 1835626 w 11243827"/>
              <a:gd name="connsiteY215-20010" fmla="*/ 5533793 h 5641173"/>
              <a:gd name="connsiteX216-20011" fmla="*/ 1798939 w 11243827"/>
              <a:gd name="connsiteY216-20012" fmla="*/ 5540285 h 5641173"/>
              <a:gd name="connsiteX217-20013" fmla="*/ 1779046 w 11243827"/>
              <a:gd name="connsiteY217-20014" fmla="*/ 5549949 h 5641173"/>
              <a:gd name="connsiteX218-20015" fmla="*/ 1772421 w 11243827"/>
              <a:gd name="connsiteY218-20016" fmla="*/ 5549018 h 5641173"/>
              <a:gd name="connsiteX219-20017" fmla="*/ 1772052 w 11243827"/>
              <a:gd name="connsiteY219-20018" fmla="*/ 5545689 h 5641173"/>
              <a:gd name="connsiteX220-20019" fmla="*/ 1711543 w 11243827"/>
              <a:gd name="connsiteY220-20020" fmla="*/ 5534558 h 5641173"/>
              <a:gd name="connsiteX221-20021" fmla="*/ 1631462 w 11243827"/>
              <a:gd name="connsiteY221-20022" fmla="*/ 5491807 h 5641173"/>
              <a:gd name="connsiteX222-20023" fmla="*/ 1538763 w 11243827"/>
              <a:gd name="connsiteY222-20024" fmla="*/ 5482781 h 5641173"/>
              <a:gd name="connsiteX223-20025" fmla="*/ 1501533 w 11243827"/>
              <a:gd name="connsiteY223-20026" fmla="*/ 5467817 h 5641173"/>
              <a:gd name="connsiteX224-20027" fmla="*/ 1461266 w 11243827"/>
              <a:gd name="connsiteY224-20028" fmla="*/ 5469343 h 5641173"/>
              <a:gd name="connsiteX225-20029" fmla="*/ 1449415 w 11243827"/>
              <a:gd name="connsiteY225-20030" fmla="*/ 5460467 h 5641173"/>
              <a:gd name="connsiteX226-20031" fmla="*/ 1447454 w 11243827"/>
              <a:gd name="connsiteY226-20032" fmla="*/ 5458776 h 5641173"/>
              <a:gd name="connsiteX227-20033" fmla="*/ 1437814 w 11243827"/>
              <a:gd name="connsiteY227-20034" fmla="*/ 5455515 h 5641173"/>
              <a:gd name="connsiteX228-20035" fmla="*/ 1437334 w 11243827"/>
              <a:gd name="connsiteY228-20036" fmla="*/ 5450209 h 5641173"/>
              <a:gd name="connsiteX229-20037" fmla="*/ 1424429 w 11243827"/>
              <a:gd name="connsiteY229-20038" fmla="*/ 5442157 h 5641173"/>
              <a:gd name="connsiteX230-20039" fmla="*/ 1406063 w 11243827"/>
              <a:gd name="connsiteY230-20040" fmla="*/ 5437380 h 5641173"/>
              <a:gd name="connsiteX231-20041" fmla="*/ 1316379 w 11243827"/>
              <a:gd name="connsiteY231-20042" fmla="*/ 5419601 h 5641173"/>
              <a:gd name="connsiteX232-20043" fmla="*/ 1264090 w 11243827"/>
              <a:gd name="connsiteY232-20044" fmla="*/ 5406153 h 5641173"/>
              <a:gd name="connsiteX233-20045" fmla="*/ 1246374 w 11243827"/>
              <a:gd name="connsiteY233-20046" fmla="*/ 5396631 h 5641173"/>
              <a:gd name="connsiteX234-20047" fmla="*/ 1220190 w 11243827"/>
              <a:gd name="connsiteY234-20048" fmla="*/ 5386301 h 5641173"/>
              <a:gd name="connsiteX235-20049" fmla="*/ 1175643 w 11243827"/>
              <a:gd name="connsiteY235-20050" fmla="*/ 5364651 h 5641173"/>
              <a:gd name="connsiteX236-20051" fmla="*/ 1150342 w 11243827"/>
              <a:gd name="connsiteY236-20052" fmla="*/ 5358447 h 5641173"/>
              <a:gd name="connsiteX237-20053" fmla="*/ 1112024 w 11243827"/>
              <a:gd name="connsiteY237-20054" fmla="*/ 5345786 h 5641173"/>
              <a:gd name="connsiteX238-20055" fmla="*/ 1100870 w 11243827"/>
              <a:gd name="connsiteY238-20056" fmla="*/ 5343651 h 5641173"/>
              <a:gd name="connsiteX239-20057" fmla="*/ 1096383 w 11243827"/>
              <a:gd name="connsiteY239-20058" fmla="*/ 5343015 h 5641173"/>
              <a:gd name="connsiteX240-20059" fmla="*/ 1085571 w 11243827"/>
              <a:gd name="connsiteY240-20060" fmla="*/ 5358836 h 5641173"/>
              <a:gd name="connsiteX241-20061" fmla="*/ 1058039 w 11243827"/>
              <a:gd name="connsiteY241-20062" fmla="*/ 5343504 h 5641173"/>
              <a:gd name="connsiteX242-20063" fmla="*/ 1055426 w 11243827"/>
              <a:gd name="connsiteY242-20064" fmla="*/ 5339088 h 5641173"/>
              <a:gd name="connsiteX243-20065" fmla="*/ 1044738 w 11243827"/>
              <a:gd name="connsiteY243-20066" fmla="*/ 5333063 h 5641173"/>
              <a:gd name="connsiteX244-20067" fmla="*/ 1033909 w 11243827"/>
              <a:gd name="connsiteY244-20068" fmla="*/ 5335680 h 5641173"/>
              <a:gd name="connsiteX245-20069" fmla="*/ 1012649 w 11243827"/>
              <a:gd name="connsiteY245-20070" fmla="*/ 5334541 h 5641173"/>
              <a:gd name="connsiteX246-20071" fmla="*/ 1007115 w 11243827"/>
              <a:gd name="connsiteY246-20072" fmla="*/ 5332775 h 5641173"/>
              <a:gd name="connsiteX247-20073" fmla="*/ 986002 w 11243827"/>
              <a:gd name="connsiteY247-20074" fmla="*/ 5334906 h 5641173"/>
              <a:gd name="connsiteX248-20075" fmla="*/ 953418 w 11243827"/>
              <a:gd name="connsiteY248-20076" fmla="*/ 5333901 h 5641173"/>
              <a:gd name="connsiteX249-20077" fmla="*/ 916854 w 11243827"/>
              <a:gd name="connsiteY249-20078" fmla="*/ 5329435 h 5641173"/>
              <a:gd name="connsiteX250-20079" fmla="*/ 905651 w 11243827"/>
              <a:gd name="connsiteY250-20080" fmla="*/ 5332114 h 5641173"/>
              <a:gd name="connsiteX251-20081" fmla="*/ 836961 w 11243827"/>
              <a:gd name="connsiteY251-20082" fmla="*/ 5330803 h 5641173"/>
              <a:gd name="connsiteX252-20083" fmla="*/ 817627 w 11243827"/>
              <a:gd name="connsiteY252-20084" fmla="*/ 5330580 h 5641173"/>
              <a:gd name="connsiteX253-20085" fmla="*/ 801817 w 11243827"/>
              <a:gd name="connsiteY253-20086" fmla="*/ 5325937 h 5641173"/>
              <a:gd name="connsiteX254-20087" fmla="*/ 798857 w 11243827"/>
              <a:gd name="connsiteY254-20088" fmla="*/ 5320979 h 5641173"/>
              <a:gd name="connsiteX255-20089" fmla="*/ 788354 w 11243827"/>
              <a:gd name="connsiteY255-20090" fmla="*/ 5320143 h 5641173"/>
              <a:gd name="connsiteX256-20091" fmla="*/ 785726 w 11243827"/>
              <a:gd name="connsiteY256-20092" fmla="*/ 5318989 h 5641173"/>
              <a:gd name="connsiteX257-20093" fmla="*/ 770507 w 11243827"/>
              <a:gd name="connsiteY257-20094" fmla="*/ 5313309 h 5641173"/>
              <a:gd name="connsiteX258-20095" fmla="*/ 733810 w 11243827"/>
              <a:gd name="connsiteY258-20096" fmla="*/ 5324286 h 5641173"/>
              <a:gd name="connsiteX259-20097" fmla="*/ 692117 w 11243827"/>
              <a:gd name="connsiteY259-20098" fmla="*/ 5318786 h 5641173"/>
              <a:gd name="connsiteX260-20099" fmla="*/ 574943 w 11243827"/>
              <a:gd name="connsiteY260-20100" fmla="*/ 5327578 h 5641173"/>
              <a:gd name="connsiteX261-20101" fmla="*/ 441302 w 11243827"/>
              <a:gd name="connsiteY261-20102" fmla="*/ 5307062 h 5641173"/>
              <a:gd name="connsiteX262-20103" fmla="*/ 336819 w 11243827"/>
              <a:gd name="connsiteY262-20104" fmla="*/ 5336690 h 5641173"/>
              <a:gd name="connsiteX263-20105" fmla="*/ 270932 w 11243827"/>
              <a:gd name="connsiteY263-20106" fmla="*/ 5345451 h 5641173"/>
              <a:gd name="connsiteX264-20107" fmla="*/ 194189 w 11243827"/>
              <a:gd name="connsiteY264-20108" fmla="*/ 5343588 h 5641173"/>
              <a:gd name="connsiteX265-20109" fmla="*/ 192552 w 11243827"/>
              <a:gd name="connsiteY265-20110" fmla="*/ 5342845 h 5641173"/>
              <a:gd name="connsiteX266-20111" fmla="*/ 178320 w 11243827"/>
              <a:gd name="connsiteY266-20112" fmla="*/ 5343766 h 5641173"/>
              <a:gd name="connsiteX267-20113" fmla="*/ 175596 w 11243827"/>
              <a:gd name="connsiteY267-20114" fmla="*/ 5346411 h 5641173"/>
              <a:gd name="connsiteX268-20115" fmla="*/ 147287 w 11243827"/>
              <a:gd name="connsiteY268-20116" fmla="*/ 5352625 h 5641173"/>
              <a:gd name="connsiteX269-20117" fmla="*/ 114847 w 11243827"/>
              <a:gd name="connsiteY269-20118" fmla="*/ 5355844 h 5641173"/>
              <a:gd name="connsiteX270-20119" fmla="*/ 114306 w 11243827"/>
              <a:gd name="connsiteY270-20120" fmla="*/ 5354983 h 5641173"/>
              <a:gd name="connsiteX271-20121" fmla="*/ 89264 w 11243827"/>
              <a:gd name="connsiteY271-20122" fmla="*/ 5348886 h 5641173"/>
              <a:gd name="connsiteX272-20123" fmla="*/ 49794 w 11243827"/>
              <a:gd name="connsiteY272-20124" fmla="*/ 5329950 h 5641173"/>
              <a:gd name="connsiteX273-20125" fmla="*/ 19924 w 11243827"/>
              <a:gd name="connsiteY273-20126" fmla="*/ 5334282 h 5641173"/>
              <a:gd name="connsiteX274-20127" fmla="*/ 13819 w 11243827"/>
              <a:gd name="connsiteY274-20128" fmla="*/ 5334653 h 5641173"/>
              <a:gd name="connsiteX275-20129" fmla="*/ 13657 w 11243827"/>
              <a:gd name="connsiteY275-20130" fmla="*/ 5334455 h 5641173"/>
              <a:gd name="connsiteX276-20131" fmla="*/ 7139 w 11243827"/>
              <a:gd name="connsiteY276-20132" fmla="*/ 5334438 h 5641173"/>
              <a:gd name="connsiteX277-20133" fmla="*/ 2684 w 11243827"/>
              <a:gd name="connsiteY277-20134" fmla="*/ 5335333 h 5641173"/>
              <a:gd name="connsiteX278-20135" fmla="*/ 0 w 11243827"/>
              <a:gd name="connsiteY278-20136" fmla="*/ 5335496 h 5641173"/>
              <a:gd name="connsiteX279-20137" fmla="*/ 0 w 11243827"/>
              <a:gd name="connsiteY279-20138" fmla="*/ 10592 h 5641173"/>
              <a:gd name="connsiteX280-20139" fmla="*/ 11243827 w 11243827"/>
              <a:gd name="connsiteY280-20140" fmla="*/ 0 h 5641173"/>
              <a:gd name="connsiteX0-20141" fmla="*/ 11243827 w 11243827"/>
              <a:gd name="connsiteY0-20142" fmla="*/ 0 h 5641173"/>
              <a:gd name="connsiteX1-20143" fmla="*/ 11243827 w 11243827"/>
              <a:gd name="connsiteY1-20144" fmla="*/ 1470035 h 5641173"/>
              <a:gd name="connsiteX2-20145" fmla="*/ 11243827 w 11243827"/>
              <a:gd name="connsiteY2-20146" fmla="*/ 5001571 h 5641173"/>
              <a:gd name="connsiteX3-20147" fmla="*/ 11243827 w 11243827"/>
              <a:gd name="connsiteY3-20148" fmla="*/ 5209610 h 5641173"/>
              <a:gd name="connsiteX4-20149" fmla="*/ 11240675 w 11243827"/>
              <a:gd name="connsiteY4-20150" fmla="*/ 5210442 h 5641173"/>
              <a:gd name="connsiteX5-20151" fmla="*/ 11179959 w 11243827"/>
              <a:gd name="connsiteY5-20152" fmla="*/ 5221199 h 5641173"/>
              <a:gd name="connsiteX6-20153" fmla="*/ 11105493 w 11243827"/>
              <a:gd name="connsiteY6-20154" fmla="*/ 5259905 h 5641173"/>
              <a:gd name="connsiteX7-20155" fmla="*/ 11078640 w 11243827"/>
              <a:gd name="connsiteY7-20156" fmla="*/ 5263531 h 5641173"/>
              <a:gd name="connsiteX8-20157" fmla="*/ 11079616 w 11243827"/>
              <a:gd name="connsiteY8-20158" fmla="*/ 5270380 h 5641173"/>
              <a:gd name="connsiteX9-20159" fmla="*/ 11069641 w 11243827"/>
              <a:gd name="connsiteY9-20160" fmla="*/ 5270884 h 5641173"/>
              <a:gd name="connsiteX10-20161" fmla="*/ 11047377 w 11243827"/>
              <a:gd name="connsiteY10-20162" fmla="*/ 5271051 h 5641173"/>
              <a:gd name="connsiteX11-20163" fmla="*/ 10980705 w 11243827"/>
              <a:gd name="connsiteY11-20164" fmla="*/ 5272951 h 5641173"/>
              <a:gd name="connsiteX12-20165" fmla="*/ 10962514 w 11243827"/>
              <a:gd name="connsiteY12-20166" fmla="*/ 5286084 h 5641173"/>
              <a:gd name="connsiteX13-20167" fmla="*/ 10945307 w 11243827"/>
              <a:gd name="connsiteY13-20168" fmla="*/ 5286290 h 5641173"/>
              <a:gd name="connsiteX14-20169" fmla="*/ 10845516 w 11243827"/>
              <a:gd name="connsiteY14-20170" fmla="*/ 5303894 h 5641173"/>
              <a:gd name="connsiteX15-20171" fmla="*/ 10831795 w 11243827"/>
              <a:gd name="connsiteY15-20172" fmla="*/ 5305210 h 5641173"/>
              <a:gd name="connsiteX16-20173" fmla="*/ 10824365 w 11243827"/>
              <a:gd name="connsiteY16-20174" fmla="*/ 5311111 h 5641173"/>
              <a:gd name="connsiteX17-20175" fmla="*/ 10797756 w 11243827"/>
              <a:gd name="connsiteY17-20176" fmla="*/ 5312285 h 5641173"/>
              <a:gd name="connsiteX18-20177" fmla="*/ 10796525 w 11243827"/>
              <a:gd name="connsiteY18-20178" fmla="*/ 5315645 h 5641173"/>
              <a:gd name="connsiteX19-20179" fmla="*/ 10709063 w 11243827"/>
              <a:gd name="connsiteY19-20180" fmla="*/ 5344492 h 5641173"/>
              <a:gd name="connsiteX20-20181" fmla="*/ 10694078 w 11243827"/>
              <a:gd name="connsiteY20-20182" fmla="*/ 5349258 h 5641173"/>
              <a:gd name="connsiteX21-20183" fmla="*/ 10681131 w 11243827"/>
              <a:gd name="connsiteY21-20184" fmla="*/ 5347812 h 5641173"/>
              <a:gd name="connsiteX22-20185" fmla="*/ 10609448 w 11243827"/>
              <a:gd name="connsiteY22-20186" fmla="*/ 5351931 h 5641173"/>
              <a:gd name="connsiteX23-20187" fmla="*/ 10592397 w 11243827"/>
              <a:gd name="connsiteY23-20188" fmla="*/ 5349402 h 5641173"/>
              <a:gd name="connsiteX24-20189" fmla="*/ 10585227 w 11243827"/>
              <a:gd name="connsiteY24-20190" fmla="*/ 5344063 h 5641173"/>
              <a:gd name="connsiteX25-20191" fmla="*/ 10557472 w 11243827"/>
              <a:gd name="connsiteY25-20192" fmla="*/ 5354151 h 5641173"/>
              <a:gd name="connsiteX26-20193" fmla="*/ 10514646 w 11243827"/>
              <a:gd name="connsiteY26-20194" fmla="*/ 5361064 h 5641173"/>
              <a:gd name="connsiteX27-20195" fmla="*/ 10494292 w 11243827"/>
              <a:gd name="connsiteY27-20196" fmla="*/ 5366054 h 5641173"/>
              <a:gd name="connsiteX28-20197" fmla="*/ 10477869 w 11243827"/>
              <a:gd name="connsiteY28-20198" fmla="*/ 5363025 h 5641173"/>
              <a:gd name="connsiteX29-20199" fmla="*/ 10384411 w 11243827"/>
              <a:gd name="connsiteY29-20200" fmla="*/ 5362257 h 5641173"/>
              <a:gd name="connsiteX30-20201" fmla="*/ 10362921 w 11243827"/>
              <a:gd name="connsiteY30-20202" fmla="*/ 5357444 h 5641173"/>
              <a:gd name="connsiteX31-20203" fmla="*/ 10352736 w 11243827"/>
              <a:gd name="connsiteY31-20204" fmla="*/ 5347851 h 5641173"/>
              <a:gd name="connsiteX32-20205" fmla="*/ 10344754 w 11243827"/>
              <a:gd name="connsiteY32-20206" fmla="*/ 5351272 h 5641173"/>
              <a:gd name="connsiteX33-20207" fmla="*/ 10288226 w 11243827"/>
              <a:gd name="connsiteY33-20208" fmla="*/ 5351613 h 5641173"/>
              <a:gd name="connsiteX34-20209" fmla="*/ 10251350 w 11243827"/>
              <a:gd name="connsiteY34-20210" fmla="*/ 5352711 h 5641173"/>
              <a:gd name="connsiteX35-20211" fmla="*/ 10249108 w 11243827"/>
              <a:gd name="connsiteY35-20212" fmla="*/ 5365881 h 5641173"/>
              <a:gd name="connsiteX36-20213" fmla="*/ 10216272 w 11243827"/>
              <a:gd name="connsiteY36-20214" fmla="*/ 5370573 h 5641173"/>
              <a:gd name="connsiteX37-20215" fmla="*/ 10181278 w 11243827"/>
              <a:gd name="connsiteY37-20216" fmla="*/ 5362119 h 5641173"/>
              <a:gd name="connsiteX38-20217" fmla="*/ 10140033 w 11243827"/>
              <a:gd name="connsiteY38-20218" fmla="*/ 5363304 h 5641173"/>
              <a:gd name="connsiteX39-20219" fmla="*/ 10115353 w 11243827"/>
              <a:gd name="connsiteY39-20220" fmla="*/ 5363869 h 5641173"/>
              <a:gd name="connsiteX40-20221" fmla="*/ 10050578 w 11243827"/>
              <a:gd name="connsiteY40-20222" fmla="*/ 5376153 h 5641173"/>
              <a:gd name="connsiteX41-20223" fmla="*/ 9945478 w 11243827"/>
              <a:gd name="connsiteY41-20224" fmla="*/ 5422859 h 5641173"/>
              <a:gd name="connsiteX42-20225" fmla="*/ 9912481 w 11243827"/>
              <a:gd name="connsiteY42-20226" fmla="*/ 5429477 h 5641173"/>
              <a:gd name="connsiteX43-20227" fmla="*/ 9906713 w 11243827"/>
              <a:gd name="connsiteY43-20228" fmla="*/ 5426784 h 5641173"/>
              <a:gd name="connsiteX44-20229" fmla="*/ 9742436 w 11243827"/>
              <a:gd name="connsiteY44-20230" fmla="*/ 5454834 h 5641173"/>
              <a:gd name="connsiteX45-20231" fmla="*/ 9713044 w 11243827"/>
              <a:gd name="connsiteY45-20232" fmla="*/ 5456476 h 5641173"/>
              <a:gd name="connsiteX46-20233" fmla="*/ 9691033 w 11243827"/>
              <a:gd name="connsiteY46-20234" fmla="*/ 5455451 h 5641173"/>
              <a:gd name="connsiteX47-20235" fmla="*/ 9638355 w 11243827"/>
              <a:gd name="connsiteY47-20236" fmla="*/ 5464794 h 5641173"/>
              <a:gd name="connsiteX48-20237" fmla="*/ 9552434 w 11243827"/>
              <a:gd name="connsiteY48-20238" fmla="*/ 5485280 h 5641173"/>
              <a:gd name="connsiteX49-20239" fmla="*/ 9533883 w 11243827"/>
              <a:gd name="connsiteY49-20240" fmla="*/ 5488516 h 5641173"/>
              <a:gd name="connsiteX50-20241" fmla="*/ 9516916 w 11243827"/>
              <a:gd name="connsiteY50-20242" fmla="*/ 5486828 h 5641173"/>
              <a:gd name="connsiteX51-20243" fmla="*/ 9512093 w 11243827"/>
              <a:gd name="connsiteY51-20244" fmla="*/ 5482541 h 5641173"/>
              <a:gd name="connsiteX52-20245" fmla="*/ 9501725 w 11243827"/>
              <a:gd name="connsiteY52-20246" fmla="*/ 5483603 h 5641173"/>
              <a:gd name="connsiteX53-20247" fmla="*/ 9498754 w 11243827"/>
              <a:gd name="connsiteY53-20248" fmla="*/ 5482951 h 5641173"/>
              <a:gd name="connsiteX54-20249" fmla="*/ 9481932 w 11243827"/>
              <a:gd name="connsiteY54-20250" fmla="*/ 5480151 h 5641173"/>
              <a:gd name="connsiteX55-20251" fmla="*/ 9451321 w 11243827"/>
              <a:gd name="connsiteY55-20252" fmla="*/ 5497375 h 5641173"/>
              <a:gd name="connsiteX56-20253" fmla="*/ 9409298 w 11243827"/>
              <a:gd name="connsiteY56-20254" fmla="*/ 5499478 h 5641173"/>
              <a:gd name="connsiteX57-20255" fmla="*/ 9303056 w 11243827"/>
              <a:gd name="connsiteY57-20256" fmla="*/ 5519093 h 5641173"/>
              <a:gd name="connsiteX58-20257" fmla="*/ 9229078 w 11243827"/>
              <a:gd name="connsiteY58-20258" fmla="*/ 5524154 h 5641173"/>
              <a:gd name="connsiteX59-20259" fmla="*/ 9165105 w 11243827"/>
              <a:gd name="connsiteY59-20260" fmla="*/ 5532892 h 5641173"/>
              <a:gd name="connsiteX60-20261" fmla="*/ 9077301 w 11243827"/>
              <a:gd name="connsiteY60-20262" fmla="*/ 5580356 h 5641173"/>
              <a:gd name="connsiteX61-20263" fmla="*/ 8960065 w 11243827"/>
              <a:gd name="connsiteY61-20264" fmla="*/ 5597982 h 5641173"/>
              <a:gd name="connsiteX62-20265" fmla="*/ 8953536 w 11243827"/>
              <a:gd name="connsiteY62-20266" fmla="*/ 5606638 h 5641173"/>
              <a:gd name="connsiteX63-20267" fmla="*/ 8943907 w 11243827"/>
              <a:gd name="connsiteY63-20268" fmla="*/ 5612541 h 5641173"/>
              <a:gd name="connsiteX64-20269" fmla="*/ 8942046 w 11243827"/>
              <a:gd name="connsiteY64-20270" fmla="*/ 5612112 h 5641173"/>
              <a:gd name="connsiteX65-20271" fmla="*/ 8928824 w 11243827"/>
              <a:gd name="connsiteY65-20272" fmla="*/ 5615549 h 5641173"/>
              <a:gd name="connsiteX66-20273" fmla="*/ 8927294 w 11243827"/>
              <a:gd name="connsiteY66-20274" fmla="*/ 5618607 h 5641173"/>
              <a:gd name="connsiteX67-20275" fmla="*/ 8918651 w 11243827"/>
              <a:gd name="connsiteY67-20276" fmla="*/ 5621688 h 5641173"/>
              <a:gd name="connsiteX68-20277" fmla="*/ 8902772 w 11243827"/>
              <a:gd name="connsiteY68-20278" fmla="*/ 5629703 h 5641173"/>
              <a:gd name="connsiteX69-20279" fmla="*/ 8898724 w 11243827"/>
              <a:gd name="connsiteY69-20280" fmla="*/ 5629379 h 5641173"/>
              <a:gd name="connsiteX70-20281" fmla="*/ 8873099 w 11243827"/>
              <a:gd name="connsiteY70-20282" fmla="*/ 5638628 h 5641173"/>
              <a:gd name="connsiteX71-20283" fmla="*/ 8872234 w 11243827"/>
              <a:gd name="connsiteY71-20284" fmla="*/ 5637889 h 5641173"/>
              <a:gd name="connsiteX72-20285" fmla="*/ 8862777 w 11243827"/>
              <a:gd name="connsiteY72-20286" fmla="*/ 5636711 h 5641173"/>
              <a:gd name="connsiteX73-20287" fmla="*/ 8845869 w 11243827"/>
              <a:gd name="connsiteY73-20288" fmla="*/ 5636436 h 5641173"/>
              <a:gd name="connsiteX74-20289" fmla="*/ 8800548 w 11243827"/>
              <a:gd name="connsiteY74-20290" fmla="*/ 5625084 h 5641173"/>
              <a:gd name="connsiteX75-20291" fmla="*/ 8773774 w 11243827"/>
              <a:gd name="connsiteY75-20292" fmla="*/ 5634630 h 5641173"/>
              <a:gd name="connsiteX76-20293" fmla="*/ 8698255 w 11243827"/>
              <a:gd name="connsiteY76-20294" fmla="*/ 5636083 h 5641173"/>
              <a:gd name="connsiteX77-20295" fmla="*/ 8619167 w 11243827"/>
              <a:gd name="connsiteY77-20296" fmla="*/ 5619130 h 5641173"/>
              <a:gd name="connsiteX78-20297" fmla="*/ 8539822 w 11243827"/>
              <a:gd name="connsiteY78-20298" fmla="*/ 5616905 h 5641173"/>
              <a:gd name="connsiteX79-20299" fmla="*/ 8511094 w 11243827"/>
              <a:gd name="connsiteY79-20300" fmla="*/ 5617360 h 5641173"/>
              <a:gd name="connsiteX80-20301" fmla="*/ 8459886 w 11243827"/>
              <a:gd name="connsiteY80-20302" fmla="*/ 5612612 h 5641173"/>
              <a:gd name="connsiteX81-20303" fmla="*/ 8436432 w 11243827"/>
              <a:gd name="connsiteY81-20304" fmla="*/ 5606990 h 5641173"/>
              <a:gd name="connsiteX82-20305" fmla="*/ 8435403 w 11243827"/>
              <a:gd name="connsiteY82-20306" fmla="*/ 5607336 h 5641173"/>
              <a:gd name="connsiteX83-20307" fmla="*/ 8433307 w 11243827"/>
              <a:gd name="connsiteY83-20308" fmla="*/ 5604917 h 5641173"/>
              <a:gd name="connsiteX84-20309" fmla="*/ 8428968 w 11243827"/>
              <a:gd name="connsiteY84-20310" fmla="*/ 5603796 h 5641173"/>
              <a:gd name="connsiteX85-20311" fmla="*/ 8417124 w 11243827"/>
              <a:gd name="connsiteY85-20312" fmla="*/ 5604518 h 5641173"/>
              <a:gd name="connsiteX86-20313" fmla="*/ 8412669 w 11243827"/>
              <a:gd name="connsiteY86-20314" fmla="*/ 5605413 h 5641173"/>
              <a:gd name="connsiteX87-20315" fmla="*/ 8406152 w 11243827"/>
              <a:gd name="connsiteY87-20316" fmla="*/ 5605396 h 5641173"/>
              <a:gd name="connsiteX88-20317" fmla="*/ 8405989 w 11243827"/>
              <a:gd name="connsiteY88-20318" fmla="*/ 5605197 h 5641173"/>
              <a:gd name="connsiteX89-20319" fmla="*/ 8399884 w 11243827"/>
              <a:gd name="connsiteY89-20320" fmla="*/ 5605568 h 5641173"/>
              <a:gd name="connsiteX90-20321" fmla="*/ 8370014 w 11243827"/>
              <a:gd name="connsiteY90-20322" fmla="*/ 5609900 h 5641173"/>
              <a:gd name="connsiteX91-20323" fmla="*/ 8330544 w 11243827"/>
              <a:gd name="connsiteY91-20324" fmla="*/ 5590964 h 5641173"/>
              <a:gd name="connsiteX92-20325" fmla="*/ 8314221 w 11243827"/>
              <a:gd name="connsiteY92-20326" fmla="*/ 5587682 h 5641173"/>
              <a:gd name="connsiteX93-20327" fmla="*/ 8305502 w 11243827"/>
              <a:gd name="connsiteY93-20328" fmla="*/ 5584868 h 5641173"/>
              <a:gd name="connsiteX94-20329" fmla="*/ 8304962 w 11243827"/>
              <a:gd name="connsiteY94-20330" fmla="*/ 5584007 h 5641173"/>
              <a:gd name="connsiteX95-20331" fmla="*/ 8276324 w 11243827"/>
              <a:gd name="connsiteY95-20332" fmla="*/ 5588260 h 5641173"/>
              <a:gd name="connsiteX96-20333" fmla="*/ 8272522 w 11243827"/>
              <a:gd name="connsiteY96-20334" fmla="*/ 5587226 h 5641173"/>
              <a:gd name="connsiteX97-20335" fmla="*/ 8253857 w 11243827"/>
              <a:gd name="connsiteY97-20336" fmla="*/ 5592043 h 5641173"/>
              <a:gd name="connsiteX98-20337" fmla="*/ 8244212 w 11243827"/>
              <a:gd name="connsiteY98-20338" fmla="*/ 5593439 h 5641173"/>
              <a:gd name="connsiteX99-20339" fmla="*/ 8241488 w 11243827"/>
              <a:gd name="connsiteY99-20340" fmla="*/ 5596085 h 5641173"/>
              <a:gd name="connsiteX100-20341" fmla="*/ 8227256 w 11243827"/>
              <a:gd name="connsiteY100-20342" fmla="*/ 5597005 h 5641173"/>
              <a:gd name="connsiteX101-20343" fmla="*/ 8225619 w 11243827"/>
              <a:gd name="connsiteY101-20344" fmla="*/ 5596262 h 5641173"/>
              <a:gd name="connsiteX102-20345" fmla="*/ 8213882 w 11243827"/>
              <a:gd name="connsiteY102-20346" fmla="*/ 5600179 h 5641173"/>
              <a:gd name="connsiteX103-20347" fmla="*/ 8204045 w 11243827"/>
              <a:gd name="connsiteY103-20348" fmla="*/ 5607275 h 5641173"/>
              <a:gd name="connsiteX104-20349" fmla="*/ 8082989 w 11243827"/>
              <a:gd name="connsiteY104-20350" fmla="*/ 5603160 h 5641173"/>
              <a:gd name="connsiteX105-20351" fmla="*/ 7976942 w 11243827"/>
              <a:gd name="connsiteY105-20352" fmla="*/ 5598455 h 5641173"/>
              <a:gd name="connsiteX106-20353" fmla="*/ 7950121 w 11243827"/>
              <a:gd name="connsiteY106-20354" fmla="*/ 5590893 h 5641173"/>
              <a:gd name="connsiteX107-20355" fmla="*/ 7727691 w 11243827"/>
              <a:gd name="connsiteY107-20356" fmla="*/ 5621064 h 5641173"/>
              <a:gd name="connsiteX108-20357" fmla="*/ 7685998 w 11243827"/>
              <a:gd name="connsiteY108-20358" fmla="*/ 5615564 h 5641173"/>
              <a:gd name="connsiteX109-20359" fmla="*/ 7649302 w 11243827"/>
              <a:gd name="connsiteY109-20360" fmla="*/ 5626541 h 5641173"/>
              <a:gd name="connsiteX110-20361" fmla="*/ 7634083 w 11243827"/>
              <a:gd name="connsiteY110-20362" fmla="*/ 5620862 h 5641173"/>
              <a:gd name="connsiteX111-20363" fmla="*/ 7631455 w 11243827"/>
              <a:gd name="connsiteY111-20364" fmla="*/ 5619708 h 5641173"/>
              <a:gd name="connsiteX112-20365" fmla="*/ 7620952 w 11243827"/>
              <a:gd name="connsiteY112-20366" fmla="*/ 5618872 h 5641173"/>
              <a:gd name="connsiteX113-20367" fmla="*/ 7617992 w 11243827"/>
              <a:gd name="connsiteY113-20368" fmla="*/ 5613914 h 5641173"/>
              <a:gd name="connsiteX114-20369" fmla="*/ 7602182 w 11243827"/>
              <a:gd name="connsiteY114-20370" fmla="*/ 5609271 h 5641173"/>
              <a:gd name="connsiteX115-20371" fmla="*/ 7582847 w 11243827"/>
              <a:gd name="connsiteY115-20372" fmla="*/ 5609047 h 5641173"/>
              <a:gd name="connsiteX116-20373" fmla="*/ 7514158 w 11243827"/>
              <a:gd name="connsiteY116-20374" fmla="*/ 5607737 h 5641173"/>
              <a:gd name="connsiteX117-20375" fmla="*/ 7502955 w 11243827"/>
              <a:gd name="connsiteY117-20376" fmla="*/ 5610415 h 5641173"/>
              <a:gd name="connsiteX118-20377" fmla="*/ 7466391 w 11243827"/>
              <a:gd name="connsiteY118-20378" fmla="*/ 5605949 h 5641173"/>
              <a:gd name="connsiteX119-20379" fmla="*/ 7433806 w 11243827"/>
              <a:gd name="connsiteY119-20380" fmla="*/ 5604945 h 5641173"/>
              <a:gd name="connsiteX120-20381" fmla="*/ 7412693 w 11243827"/>
              <a:gd name="connsiteY120-20382" fmla="*/ 5607075 h 5641173"/>
              <a:gd name="connsiteX121-20383" fmla="*/ 7407159 w 11243827"/>
              <a:gd name="connsiteY121-20384" fmla="*/ 5605310 h 5641173"/>
              <a:gd name="connsiteX122-20385" fmla="*/ 7385900 w 11243827"/>
              <a:gd name="connsiteY122-20386" fmla="*/ 5604171 h 5641173"/>
              <a:gd name="connsiteX123-20387" fmla="*/ 7375071 w 11243827"/>
              <a:gd name="connsiteY123-20388" fmla="*/ 5606788 h 5641173"/>
              <a:gd name="connsiteX124-20389" fmla="*/ 7364382 w 11243827"/>
              <a:gd name="connsiteY124-20390" fmla="*/ 5600762 h 5641173"/>
              <a:gd name="connsiteX125-20391" fmla="*/ 7361770 w 11243827"/>
              <a:gd name="connsiteY125-20392" fmla="*/ 5596347 h 5641173"/>
              <a:gd name="connsiteX126-20393" fmla="*/ 7346641 w 11243827"/>
              <a:gd name="connsiteY126-20394" fmla="*/ 5598329 h 5641173"/>
              <a:gd name="connsiteX127-20395" fmla="*/ 7334238 w 11243827"/>
              <a:gd name="connsiteY127-20396" fmla="*/ 5594014 h 5641173"/>
              <a:gd name="connsiteX128-20397" fmla="*/ 7323426 w 11243827"/>
              <a:gd name="connsiteY128-20398" fmla="*/ 5596835 h 5641173"/>
              <a:gd name="connsiteX129-20399" fmla="*/ 7318938 w 11243827"/>
              <a:gd name="connsiteY129-20400" fmla="*/ 5596200 h 5641173"/>
              <a:gd name="connsiteX130-20401" fmla="*/ 7307784 w 11243827"/>
              <a:gd name="connsiteY130-20402" fmla="*/ 5594065 h 5641173"/>
              <a:gd name="connsiteX131-20403" fmla="*/ 7288540 w 11243827"/>
              <a:gd name="connsiteY131-20404" fmla="*/ 5589320 h 5641173"/>
              <a:gd name="connsiteX132-20405" fmla="*/ 7282537 w 11243827"/>
              <a:gd name="connsiteY132-20406" fmla="*/ 5588660 h 5641173"/>
              <a:gd name="connsiteX133-20407" fmla="*/ 7269466 w 11243827"/>
              <a:gd name="connsiteY133-20408" fmla="*/ 5581404 h 5641173"/>
              <a:gd name="connsiteX134-20409" fmla="*/ 7244165 w 11243827"/>
              <a:gd name="connsiteY134-20410" fmla="*/ 5575200 h 5641173"/>
              <a:gd name="connsiteX135-20411" fmla="*/ 7199619 w 11243827"/>
              <a:gd name="connsiteY135-20412" fmla="*/ 5553550 h 5641173"/>
              <a:gd name="connsiteX136-20413" fmla="*/ 7173434 w 11243827"/>
              <a:gd name="connsiteY136-20414" fmla="*/ 5543219 h 5641173"/>
              <a:gd name="connsiteX137-20415" fmla="*/ 7155718 w 11243827"/>
              <a:gd name="connsiteY137-20416" fmla="*/ 5533697 h 5641173"/>
              <a:gd name="connsiteX138-20417" fmla="*/ 7103430 w 11243827"/>
              <a:gd name="connsiteY138-20418" fmla="*/ 5520249 h 5641173"/>
              <a:gd name="connsiteX139-20419" fmla="*/ 7013746 w 11243827"/>
              <a:gd name="connsiteY139-20420" fmla="*/ 5502470 h 5641173"/>
              <a:gd name="connsiteX140-20421" fmla="*/ 6995379 w 11243827"/>
              <a:gd name="connsiteY140-20422" fmla="*/ 5497693 h 5641173"/>
              <a:gd name="connsiteX141-20423" fmla="*/ 6982475 w 11243827"/>
              <a:gd name="connsiteY141-20424" fmla="*/ 5489641 h 5641173"/>
              <a:gd name="connsiteX142-20425" fmla="*/ 6981994 w 11243827"/>
              <a:gd name="connsiteY142-20426" fmla="*/ 5484335 h 5641173"/>
              <a:gd name="connsiteX143-20427" fmla="*/ 6972355 w 11243827"/>
              <a:gd name="connsiteY143-20428" fmla="*/ 5481074 h 5641173"/>
              <a:gd name="connsiteX144-20429" fmla="*/ 6970394 w 11243827"/>
              <a:gd name="connsiteY144-20430" fmla="*/ 5479383 h 5641173"/>
              <a:gd name="connsiteX145-20431" fmla="*/ 6958543 w 11243827"/>
              <a:gd name="connsiteY145-20432" fmla="*/ 5470507 h 5641173"/>
              <a:gd name="connsiteX146-20433" fmla="*/ 6918276 w 11243827"/>
              <a:gd name="connsiteY146-20434" fmla="*/ 5472034 h 5641173"/>
              <a:gd name="connsiteX147-20435" fmla="*/ 6881046 w 11243827"/>
              <a:gd name="connsiteY147-20436" fmla="*/ 5457070 h 5641173"/>
              <a:gd name="connsiteX148-20437" fmla="*/ 6752164 w 11243827"/>
              <a:gd name="connsiteY148-20438" fmla="*/ 5425021 h 5641173"/>
              <a:gd name="connsiteX149-20439" fmla="*/ 6724964 w 11243827"/>
              <a:gd name="connsiteY149-20440" fmla="*/ 5414071 h 5641173"/>
              <a:gd name="connsiteX150-20441" fmla="*/ 6683286 w 11243827"/>
              <a:gd name="connsiteY150-20442" fmla="*/ 5405383 h 5641173"/>
              <a:gd name="connsiteX151-20443" fmla="*/ 6644277 w 11243827"/>
              <a:gd name="connsiteY151-20444" fmla="*/ 5429684 h 5641173"/>
              <a:gd name="connsiteX152-20445" fmla="*/ 6532914 w 11243827"/>
              <a:gd name="connsiteY152-20446" fmla="*/ 5431205 h 5641173"/>
              <a:gd name="connsiteX153-20447" fmla="*/ 6307459 w 11243827"/>
              <a:gd name="connsiteY153-20448" fmla="*/ 5467087 h 5641173"/>
              <a:gd name="connsiteX154-20449" fmla="*/ 6196243 w 11243827"/>
              <a:gd name="connsiteY154-20450" fmla="*/ 5515042 h 5641173"/>
              <a:gd name="connsiteX155-20451" fmla="*/ 6099124 w 11243827"/>
              <a:gd name="connsiteY155-20452" fmla="*/ 5516848 h 5641173"/>
              <a:gd name="connsiteX156-20453" fmla="*/ 6016077 w 11243827"/>
              <a:gd name="connsiteY156-20454" fmla="*/ 5528642 h 5641173"/>
              <a:gd name="connsiteX157-20455" fmla="*/ 6004389 w 11243827"/>
              <a:gd name="connsiteY157-20456" fmla="*/ 5531206 h 5641173"/>
              <a:gd name="connsiteX158-20457" fmla="*/ 5933945 w 11243827"/>
              <a:gd name="connsiteY158-20458" fmla="*/ 5538840 h 5641173"/>
              <a:gd name="connsiteX159-20459" fmla="*/ 5883936 w 11243827"/>
              <a:gd name="connsiteY159-20460" fmla="*/ 5553807 h 5641173"/>
              <a:gd name="connsiteX160-20461" fmla="*/ 5798331 w 11243827"/>
              <a:gd name="connsiteY160-20462" fmla="*/ 5564248 h 5641173"/>
              <a:gd name="connsiteX161-20463" fmla="*/ 5712738 w 11243827"/>
              <a:gd name="connsiteY161-20464" fmla="*/ 5573120 h 5641173"/>
              <a:gd name="connsiteX162-20465" fmla="*/ 5681342 w 11243827"/>
              <a:gd name="connsiteY162-20466" fmla="*/ 5575621 h 5641173"/>
              <a:gd name="connsiteX163-20467" fmla="*/ 5627167 w 11243827"/>
              <a:gd name="connsiteY163-20468" fmla="*/ 5583215 h 5641173"/>
              <a:gd name="connsiteX164-20469" fmla="*/ 5591414 w 11243827"/>
              <a:gd name="connsiteY164-20470" fmla="*/ 5587695 h 5641173"/>
              <a:gd name="connsiteX165-20471" fmla="*/ 5583028 w 11243827"/>
              <a:gd name="connsiteY165-20472" fmla="*/ 5580877 h 5641173"/>
              <a:gd name="connsiteX166-20473" fmla="*/ 5549426 w 11243827"/>
              <a:gd name="connsiteY166-20474" fmla="*/ 5582858 h 5641173"/>
              <a:gd name="connsiteX167-20475" fmla="*/ 5519999 w 11243827"/>
              <a:gd name="connsiteY167-20476" fmla="*/ 5592246 h 5641173"/>
              <a:gd name="connsiteX168-20477" fmla="*/ 5480028 w 11243827"/>
              <a:gd name="connsiteY168-20478" fmla="*/ 5597282 h 5641173"/>
              <a:gd name="connsiteX169-20479" fmla="*/ 5456175 w 11243827"/>
              <a:gd name="connsiteY169-20480" fmla="*/ 5600371 h 5641173"/>
              <a:gd name="connsiteX170-20481" fmla="*/ 5388463 w 11243827"/>
              <a:gd name="connsiteY170-20482" fmla="*/ 5602638 h 5641173"/>
              <a:gd name="connsiteX171-20483" fmla="*/ 5265898 w 11243827"/>
              <a:gd name="connsiteY171-20484" fmla="*/ 5591830 h 5641173"/>
              <a:gd name="connsiteX172-20485" fmla="*/ 5231231 w 11243827"/>
              <a:gd name="connsiteY172-20486" fmla="*/ 5592790 h 5641173"/>
              <a:gd name="connsiteX173-20487" fmla="*/ 5226996 w 11243827"/>
              <a:gd name="connsiteY173-20488" fmla="*/ 5595040 h 5641173"/>
              <a:gd name="connsiteX174-20489" fmla="*/ 5175988 w 11243827"/>
              <a:gd name="connsiteY174-20490" fmla="*/ 5588131 h 5641173"/>
              <a:gd name="connsiteX175-20491" fmla="*/ 5107470 w 11243827"/>
              <a:gd name="connsiteY175-20492" fmla="*/ 5594771 h 5641173"/>
              <a:gd name="connsiteX176-20493" fmla="*/ 5027868 w 11243827"/>
              <a:gd name="connsiteY176-20494" fmla="*/ 5605624 h 5641173"/>
              <a:gd name="connsiteX177-20495" fmla="*/ 5007324 w 11243827"/>
              <a:gd name="connsiteY177-20496" fmla="*/ 5609209 h 5641173"/>
              <a:gd name="connsiteX178-20497" fmla="*/ 4952559 w 11243827"/>
              <a:gd name="connsiteY178-20498" fmla="*/ 5611402 h 5641173"/>
              <a:gd name="connsiteX179-20499" fmla="*/ 4826081 w 11243827"/>
              <a:gd name="connsiteY179-20500" fmla="*/ 5616191 h 5641173"/>
              <a:gd name="connsiteX180-20501" fmla="*/ 4823501 w 11243827"/>
              <a:gd name="connsiteY180-20502" fmla="*/ 5619174 h 5641173"/>
              <a:gd name="connsiteX181-20503" fmla="*/ 4813093 w 11243827"/>
              <a:gd name="connsiteY181-20504" fmla="*/ 5620026 h 5641173"/>
              <a:gd name="connsiteX182-20505" fmla="*/ 4810563 w 11243827"/>
              <a:gd name="connsiteY182-20506" fmla="*/ 5620787 h 5641173"/>
              <a:gd name="connsiteX183-20507" fmla="*/ 4795818 w 11243827"/>
              <a:gd name="connsiteY183-20508" fmla="*/ 5624618 h 5641173"/>
              <a:gd name="connsiteX184-20509" fmla="*/ 4758404 w 11243827"/>
              <a:gd name="connsiteY184-20510" fmla="*/ 5619510 h 5641173"/>
              <a:gd name="connsiteX185-20511" fmla="*/ 4717254 w 11243827"/>
              <a:gd name="connsiteY185-20512" fmla="*/ 5624155 h 5641173"/>
              <a:gd name="connsiteX186-20513" fmla="*/ 4591958 w 11243827"/>
              <a:gd name="connsiteY186-20514" fmla="*/ 5624710 h 5641173"/>
              <a:gd name="connsiteX187-20515" fmla="*/ 4476215 w 11243827"/>
              <a:gd name="connsiteY187-20516" fmla="*/ 5628210 h 5641173"/>
              <a:gd name="connsiteX188-20517" fmla="*/ 4425193 w 11243827"/>
              <a:gd name="connsiteY188-20518" fmla="*/ 5627414 h 5641173"/>
              <a:gd name="connsiteX189-20519" fmla="*/ 4383866 w 11243827"/>
              <a:gd name="connsiteY189-20520" fmla="*/ 5626546 h 5641173"/>
              <a:gd name="connsiteX190-20521" fmla="*/ 4385596 w 11243827"/>
              <a:gd name="connsiteY190-20522" fmla="*/ 5634646 h 5641173"/>
              <a:gd name="connsiteX191-20523" fmla="*/ 4360864 w 11243827"/>
              <a:gd name="connsiteY191-20524" fmla="*/ 5641173 h 5641173"/>
              <a:gd name="connsiteX192-20525" fmla="*/ 4328321 w 11243827"/>
              <a:gd name="connsiteY192-20526" fmla="*/ 5626332 h 5641173"/>
              <a:gd name="connsiteX193-20527" fmla="*/ 4309842 w 11243827"/>
              <a:gd name="connsiteY193-20528" fmla="*/ 5626471 h 5641173"/>
              <a:gd name="connsiteX194-20529" fmla="*/ 4277424 w 11243827"/>
              <a:gd name="connsiteY194-20530" fmla="*/ 5631598 h 5641173"/>
              <a:gd name="connsiteX195-20531" fmla="*/ 4266627 w 11243827"/>
              <a:gd name="connsiteY195-20532" fmla="*/ 5633969 h 5641173"/>
              <a:gd name="connsiteX196-20533" fmla="*/ 4185525 w 11243827"/>
              <a:gd name="connsiteY196-20534" fmla="*/ 5617508 h 5641173"/>
              <a:gd name="connsiteX197-20535" fmla="*/ 4177617 w 11243827"/>
              <a:gd name="connsiteY197-20536" fmla="*/ 5610903 h 5641173"/>
              <a:gd name="connsiteX198-20537" fmla="*/ 4136948 w 11243827"/>
              <a:gd name="connsiteY198-20538" fmla="*/ 5608031 h 5641173"/>
              <a:gd name="connsiteX199-20539" fmla="*/ 4132323 w 11243827"/>
              <a:gd name="connsiteY199-20540" fmla="*/ 5609784 h 5641173"/>
              <a:gd name="connsiteX200-20541" fmla="*/ 4098620 w 11243827"/>
              <a:gd name="connsiteY200-20542" fmla="*/ 5599672 h 5641173"/>
              <a:gd name="connsiteX201-20543" fmla="*/ 3963475 w 11243827"/>
              <a:gd name="connsiteY201-20544" fmla="*/ 5581841 h 5641173"/>
              <a:gd name="connsiteX202-20545" fmla="*/ 3703613 w 11243827"/>
              <a:gd name="connsiteY202-20546" fmla="*/ 5572482 h 5641173"/>
              <a:gd name="connsiteX203-20547" fmla="*/ 3432987 w 11243827"/>
              <a:gd name="connsiteY203-20548" fmla="*/ 5545768 h 5641173"/>
              <a:gd name="connsiteX204-20549" fmla="*/ 3176381 w 11243827"/>
              <a:gd name="connsiteY204-20550" fmla="*/ 5556110 h 5641173"/>
              <a:gd name="connsiteX205-20551" fmla="*/ 2710156 w 11243827"/>
              <a:gd name="connsiteY205-20552" fmla="*/ 5527517 h 5641173"/>
              <a:gd name="connsiteX206-20553" fmla="*/ 2550206 w 11243827"/>
              <a:gd name="connsiteY206-20554" fmla="*/ 5524958 h 5641173"/>
              <a:gd name="connsiteX207-20555" fmla="*/ 2443041 w 11243827"/>
              <a:gd name="connsiteY207-20556" fmla="*/ 5523990 h 5641173"/>
              <a:gd name="connsiteX208-20557" fmla="*/ 2435613 w 11243827"/>
              <a:gd name="connsiteY208-20558" fmla="*/ 5526704 h 5641173"/>
              <a:gd name="connsiteX209-20559" fmla="*/ 2405682 w 11243827"/>
              <a:gd name="connsiteY209-20560" fmla="*/ 5528307 h 5641173"/>
              <a:gd name="connsiteX210-20561" fmla="*/ 2397487 w 11243827"/>
              <a:gd name="connsiteY210-20562" fmla="*/ 5540337 h 5641173"/>
              <a:gd name="connsiteX211-20563" fmla="*/ 2297454 w 11243827"/>
              <a:gd name="connsiteY211-20564" fmla="*/ 5550765 h 5641173"/>
              <a:gd name="connsiteX212-20565" fmla="*/ 2056700 w 11243827"/>
              <a:gd name="connsiteY212-20566" fmla="*/ 5555489 h 5641173"/>
              <a:gd name="connsiteX213-20567" fmla="*/ 1878530 w 11243827"/>
              <a:gd name="connsiteY213-20568" fmla="*/ 5535330 h 5641173"/>
              <a:gd name="connsiteX214-20569" fmla="*/ 1859292 w 11243827"/>
              <a:gd name="connsiteY214-20570" fmla="*/ 5535461 h 5641173"/>
              <a:gd name="connsiteX215-20571" fmla="*/ 1835626 w 11243827"/>
              <a:gd name="connsiteY215-20572" fmla="*/ 5533793 h 5641173"/>
              <a:gd name="connsiteX216-20573" fmla="*/ 1798939 w 11243827"/>
              <a:gd name="connsiteY216-20574" fmla="*/ 5540285 h 5641173"/>
              <a:gd name="connsiteX217-20575" fmla="*/ 1779046 w 11243827"/>
              <a:gd name="connsiteY217-20576" fmla="*/ 5549949 h 5641173"/>
              <a:gd name="connsiteX218-20577" fmla="*/ 1772421 w 11243827"/>
              <a:gd name="connsiteY218-20578" fmla="*/ 5549018 h 5641173"/>
              <a:gd name="connsiteX219-20579" fmla="*/ 1772052 w 11243827"/>
              <a:gd name="connsiteY219-20580" fmla="*/ 5545689 h 5641173"/>
              <a:gd name="connsiteX220-20581" fmla="*/ 1711543 w 11243827"/>
              <a:gd name="connsiteY220-20582" fmla="*/ 5534558 h 5641173"/>
              <a:gd name="connsiteX221-20583" fmla="*/ 1631462 w 11243827"/>
              <a:gd name="connsiteY221-20584" fmla="*/ 5491807 h 5641173"/>
              <a:gd name="connsiteX222-20585" fmla="*/ 1538763 w 11243827"/>
              <a:gd name="connsiteY222-20586" fmla="*/ 5482781 h 5641173"/>
              <a:gd name="connsiteX223-20587" fmla="*/ 1501533 w 11243827"/>
              <a:gd name="connsiteY223-20588" fmla="*/ 5467817 h 5641173"/>
              <a:gd name="connsiteX224-20589" fmla="*/ 1461266 w 11243827"/>
              <a:gd name="connsiteY224-20590" fmla="*/ 5469343 h 5641173"/>
              <a:gd name="connsiteX225-20591" fmla="*/ 1449415 w 11243827"/>
              <a:gd name="connsiteY225-20592" fmla="*/ 5460467 h 5641173"/>
              <a:gd name="connsiteX226-20593" fmla="*/ 1447454 w 11243827"/>
              <a:gd name="connsiteY226-20594" fmla="*/ 5458776 h 5641173"/>
              <a:gd name="connsiteX227-20595" fmla="*/ 1437814 w 11243827"/>
              <a:gd name="connsiteY227-20596" fmla="*/ 5455515 h 5641173"/>
              <a:gd name="connsiteX228-20597" fmla="*/ 1437334 w 11243827"/>
              <a:gd name="connsiteY228-20598" fmla="*/ 5450209 h 5641173"/>
              <a:gd name="connsiteX229-20599" fmla="*/ 1424429 w 11243827"/>
              <a:gd name="connsiteY229-20600" fmla="*/ 5442157 h 5641173"/>
              <a:gd name="connsiteX230-20601" fmla="*/ 1406063 w 11243827"/>
              <a:gd name="connsiteY230-20602" fmla="*/ 5437380 h 5641173"/>
              <a:gd name="connsiteX231-20603" fmla="*/ 1316379 w 11243827"/>
              <a:gd name="connsiteY231-20604" fmla="*/ 5419601 h 5641173"/>
              <a:gd name="connsiteX232-20605" fmla="*/ 1264090 w 11243827"/>
              <a:gd name="connsiteY232-20606" fmla="*/ 5406153 h 5641173"/>
              <a:gd name="connsiteX233-20607" fmla="*/ 1246374 w 11243827"/>
              <a:gd name="connsiteY233-20608" fmla="*/ 5396631 h 5641173"/>
              <a:gd name="connsiteX234-20609" fmla="*/ 1220190 w 11243827"/>
              <a:gd name="connsiteY234-20610" fmla="*/ 5386301 h 5641173"/>
              <a:gd name="connsiteX235-20611" fmla="*/ 1175643 w 11243827"/>
              <a:gd name="connsiteY235-20612" fmla="*/ 5364651 h 5641173"/>
              <a:gd name="connsiteX236-20613" fmla="*/ 1150342 w 11243827"/>
              <a:gd name="connsiteY236-20614" fmla="*/ 5358447 h 5641173"/>
              <a:gd name="connsiteX237-20615" fmla="*/ 1112024 w 11243827"/>
              <a:gd name="connsiteY237-20616" fmla="*/ 5345786 h 5641173"/>
              <a:gd name="connsiteX238-20617" fmla="*/ 1100870 w 11243827"/>
              <a:gd name="connsiteY238-20618" fmla="*/ 5343651 h 5641173"/>
              <a:gd name="connsiteX239-20619" fmla="*/ 1096383 w 11243827"/>
              <a:gd name="connsiteY239-20620" fmla="*/ 5343015 h 5641173"/>
              <a:gd name="connsiteX240-20621" fmla="*/ 1085571 w 11243827"/>
              <a:gd name="connsiteY240-20622" fmla="*/ 5358836 h 5641173"/>
              <a:gd name="connsiteX241-20623" fmla="*/ 1058039 w 11243827"/>
              <a:gd name="connsiteY241-20624" fmla="*/ 5343504 h 5641173"/>
              <a:gd name="connsiteX242-20625" fmla="*/ 1055426 w 11243827"/>
              <a:gd name="connsiteY242-20626" fmla="*/ 5339088 h 5641173"/>
              <a:gd name="connsiteX243-20627" fmla="*/ 1044738 w 11243827"/>
              <a:gd name="connsiteY243-20628" fmla="*/ 5333063 h 5641173"/>
              <a:gd name="connsiteX244-20629" fmla="*/ 1033909 w 11243827"/>
              <a:gd name="connsiteY244-20630" fmla="*/ 5335680 h 5641173"/>
              <a:gd name="connsiteX245-20631" fmla="*/ 1012649 w 11243827"/>
              <a:gd name="connsiteY245-20632" fmla="*/ 5334541 h 5641173"/>
              <a:gd name="connsiteX246-20633" fmla="*/ 1007115 w 11243827"/>
              <a:gd name="connsiteY246-20634" fmla="*/ 5332775 h 5641173"/>
              <a:gd name="connsiteX247-20635" fmla="*/ 987447 w 11243827"/>
              <a:gd name="connsiteY247-20636" fmla="*/ 5346462 h 5641173"/>
              <a:gd name="connsiteX248-20637" fmla="*/ 953418 w 11243827"/>
              <a:gd name="connsiteY248-20638" fmla="*/ 5333901 h 5641173"/>
              <a:gd name="connsiteX249-20639" fmla="*/ 916854 w 11243827"/>
              <a:gd name="connsiteY249-20640" fmla="*/ 5329435 h 5641173"/>
              <a:gd name="connsiteX250-20641" fmla="*/ 905651 w 11243827"/>
              <a:gd name="connsiteY250-20642" fmla="*/ 5332114 h 5641173"/>
              <a:gd name="connsiteX251-20643" fmla="*/ 836961 w 11243827"/>
              <a:gd name="connsiteY251-20644" fmla="*/ 5330803 h 5641173"/>
              <a:gd name="connsiteX252-20645" fmla="*/ 817627 w 11243827"/>
              <a:gd name="connsiteY252-20646" fmla="*/ 5330580 h 5641173"/>
              <a:gd name="connsiteX253-20647" fmla="*/ 801817 w 11243827"/>
              <a:gd name="connsiteY253-20648" fmla="*/ 5325937 h 5641173"/>
              <a:gd name="connsiteX254-20649" fmla="*/ 798857 w 11243827"/>
              <a:gd name="connsiteY254-20650" fmla="*/ 5320979 h 5641173"/>
              <a:gd name="connsiteX255-20651" fmla="*/ 788354 w 11243827"/>
              <a:gd name="connsiteY255-20652" fmla="*/ 5320143 h 5641173"/>
              <a:gd name="connsiteX256-20653" fmla="*/ 785726 w 11243827"/>
              <a:gd name="connsiteY256-20654" fmla="*/ 5318989 h 5641173"/>
              <a:gd name="connsiteX257-20655" fmla="*/ 770507 w 11243827"/>
              <a:gd name="connsiteY257-20656" fmla="*/ 5313309 h 5641173"/>
              <a:gd name="connsiteX258-20657" fmla="*/ 733810 w 11243827"/>
              <a:gd name="connsiteY258-20658" fmla="*/ 5324286 h 5641173"/>
              <a:gd name="connsiteX259-20659" fmla="*/ 692117 w 11243827"/>
              <a:gd name="connsiteY259-20660" fmla="*/ 5318786 h 5641173"/>
              <a:gd name="connsiteX260-20661" fmla="*/ 574943 w 11243827"/>
              <a:gd name="connsiteY260-20662" fmla="*/ 5327578 h 5641173"/>
              <a:gd name="connsiteX261-20663" fmla="*/ 441302 w 11243827"/>
              <a:gd name="connsiteY261-20664" fmla="*/ 5307062 h 5641173"/>
              <a:gd name="connsiteX262-20665" fmla="*/ 336819 w 11243827"/>
              <a:gd name="connsiteY262-20666" fmla="*/ 5336690 h 5641173"/>
              <a:gd name="connsiteX263-20667" fmla="*/ 270932 w 11243827"/>
              <a:gd name="connsiteY263-20668" fmla="*/ 5345451 h 5641173"/>
              <a:gd name="connsiteX264-20669" fmla="*/ 194189 w 11243827"/>
              <a:gd name="connsiteY264-20670" fmla="*/ 5343588 h 5641173"/>
              <a:gd name="connsiteX265-20671" fmla="*/ 192552 w 11243827"/>
              <a:gd name="connsiteY265-20672" fmla="*/ 5342845 h 5641173"/>
              <a:gd name="connsiteX266-20673" fmla="*/ 178320 w 11243827"/>
              <a:gd name="connsiteY266-20674" fmla="*/ 5343766 h 5641173"/>
              <a:gd name="connsiteX267-20675" fmla="*/ 175596 w 11243827"/>
              <a:gd name="connsiteY267-20676" fmla="*/ 5346411 h 5641173"/>
              <a:gd name="connsiteX268-20677" fmla="*/ 147287 w 11243827"/>
              <a:gd name="connsiteY268-20678" fmla="*/ 5352625 h 5641173"/>
              <a:gd name="connsiteX269-20679" fmla="*/ 114847 w 11243827"/>
              <a:gd name="connsiteY269-20680" fmla="*/ 5355844 h 5641173"/>
              <a:gd name="connsiteX270-20681" fmla="*/ 114306 w 11243827"/>
              <a:gd name="connsiteY270-20682" fmla="*/ 5354983 h 5641173"/>
              <a:gd name="connsiteX271-20683" fmla="*/ 89264 w 11243827"/>
              <a:gd name="connsiteY271-20684" fmla="*/ 5348886 h 5641173"/>
              <a:gd name="connsiteX272-20685" fmla="*/ 49794 w 11243827"/>
              <a:gd name="connsiteY272-20686" fmla="*/ 5329950 h 5641173"/>
              <a:gd name="connsiteX273-20687" fmla="*/ 19924 w 11243827"/>
              <a:gd name="connsiteY273-20688" fmla="*/ 5334282 h 5641173"/>
              <a:gd name="connsiteX274-20689" fmla="*/ 13819 w 11243827"/>
              <a:gd name="connsiteY274-20690" fmla="*/ 5334653 h 5641173"/>
              <a:gd name="connsiteX275-20691" fmla="*/ 13657 w 11243827"/>
              <a:gd name="connsiteY275-20692" fmla="*/ 5334455 h 5641173"/>
              <a:gd name="connsiteX276-20693" fmla="*/ 7139 w 11243827"/>
              <a:gd name="connsiteY276-20694" fmla="*/ 5334438 h 5641173"/>
              <a:gd name="connsiteX277-20695" fmla="*/ 2684 w 11243827"/>
              <a:gd name="connsiteY277-20696" fmla="*/ 5335333 h 5641173"/>
              <a:gd name="connsiteX278-20697" fmla="*/ 0 w 11243827"/>
              <a:gd name="connsiteY278-20698" fmla="*/ 5335496 h 5641173"/>
              <a:gd name="connsiteX279-20699" fmla="*/ 0 w 11243827"/>
              <a:gd name="connsiteY279-20700" fmla="*/ 10592 h 5641173"/>
              <a:gd name="connsiteX280-20701" fmla="*/ 11243827 w 11243827"/>
              <a:gd name="connsiteY280-20702" fmla="*/ 0 h 5641173"/>
              <a:gd name="connsiteX0-20703" fmla="*/ 11243827 w 11243827"/>
              <a:gd name="connsiteY0-20704" fmla="*/ 0 h 5641173"/>
              <a:gd name="connsiteX1-20705" fmla="*/ 11243827 w 11243827"/>
              <a:gd name="connsiteY1-20706" fmla="*/ 1470035 h 5641173"/>
              <a:gd name="connsiteX2-20707" fmla="*/ 11243827 w 11243827"/>
              <a:gd name="connsiteY2-20708" fmla="*/ 5001571 h 5641173"/>
              <a:gd name="connsiteX3-20709" fmla="*/ 11243827 w 11243827"/>
              <a:gd name="connsiteY3-20710" fmla="*/ 5209610 h 5641173"/>
              <a:gd name="connsiteX4-20711" fmla="*/ 11240675 w 11243827"/>
              <a:gd name="connsiteY4-20712" fmla="*/ 5210442 h 5641173"/>
              <a:gd name="connsiteX5-20713" fmla="*/ 11179959 w 11243827"/>
              <a:gd name="connsiteY5-20714" fmla="*/ 5221199 h 5641173"/>
              <a:gd name="connsiteX6-20715" fmla="*/ 11105493 w 11243827"/>
              <a:gd name="connsiteY6-20716" fmla="*/ 5259905 h 5641173"/>
              <a:gd name="connsiteX7-20717" fmla="*/ 11078640 w 11243827"/>
              <a:gd name="connsiteY7-20718" fmla="*/ 5263531 h 5641173"/>
              <a:gd name="connsiteX8-20719" fmla="*/ 11079616 w 11243827"/>
              <a:gd name="connsiteY8-20720" fmla="*/ 5270380 h 5641173"/>
              <a:gd name="connsiteX9-20721" fmla="*/ 11069641 w 11243827"/>
              <a:gd name="connsiteY9-20722" fmla="*/ 5270884 h 5641173"/>
              <a:gd name="connsiteX10-20723" fmla="*/ 11047377 w 11243827"/>
              <a:gd name="connsiteY10-20724" fmla="*/ 5271051 h 5641173"/>
              <a:gd name="connsiteX11-20725" fmla="*/ 10980705 w 11243827"/>
              <a:gd name="connsiteY11-20726" fmla="*/ 5272951 h 5641173"/>
              <a:gd name="connsiteX12-20727" fmla="*/ 10962514 w 11243827"/>
              <a:gd name="connsiteY12-20728" fmla="*/ 5286084 h 5641173"/>
              <a:gd name="connsiteX13-20729" fmla="*/ 10945307 w 11243827"/>
              <a:gd name="connsiteY13-20730" fmla="*/ 5286290 h 5641173"/>
              <a:gd name="connsiteX14-20731" fmla="*/ 10845516 w 11243827"/>
              <a:gd name="connsiteY14-20732" fmla="*/ 5303894 h 5641173"/>
              <a:gd name="connsiteX15-20733" fmla="*/ 10831795 w 11243827"/>
              <a:gd name="connsiteY15-20734" fmla="*/ 5305210 h 5641173"/>
              <a:gd name="connsiteX16-20735" fmla="*/ 10824365 w 11243827"/>
              <a:gd name="connsiteY16-20736" fmla="*/ 5311111 h 5641173"/>
              <a:gd name="connsiteX17-20737" fmla="*/ 10797756 w 11243827"/>
              <a:gd name="connsiteY17-20738" fmla="*/ 5312285 h 5641173"/>
              <a:gd name="connsiteX18-20739" fmla="*/ 10796525 w 11243827"/>
              <a:gd name="connsiteY18-20740" fmla="*/ 5315645 h 5641173"/>
              <a:gd name="connsiteX19-20741" fmla="*/ 10709063 w 11243827"/>
              <a:gd name="connsiteY19-20742" fmla="*/ 5344492 h 5641173"/>
              <a:gd name="connsiteX20-20743" fmla="*/ 10694078 w 11243827"/>
              <a:gd name="connsiteY20-20744" fmla="*/ 5349258 h 5641173"/>
              <a:gd name="connsiteX21-20745" fmla="*/ 10681131 w 11243827"/>
              <a:gd name="connsiteY21-20746" fmla="*/ 5347812 h 5641173"/>
              <a:gd name="connsiteX22-20747" fmla="*/ 10609448 w 11243827"/>
              <a:gd name="connsiteY22-20748" fmla="*/ 5351931 h 5641173"/>
              <a:gd name="connsiteX23-20749" fmla="*/ 10592397 w 11243827"/>
              <a:gd name="connsiteY23-20750" fmla="*/ 5349402 h 5641173"/>
              <a:gd name="connsiteX24-20751" fmla="*/ 10585227 w 11243827"/>
              <a:gd name="connsiteY24-20752" fmla="*/ 5344063 h 5641173"/>
              <a:gd name="connsiteX25-20753" fmla="*/ 10557472 w 11243827"/>
              <a:gd name="connsiteY25-20754" fmla="*/ 5354151 h 5641173"/>
              <a:gd name="connsiteX26-20755" fmla="*/ 10514646 w 11243827"/>
              <a:gd name="connsiteY26-20756" fmla="*/ 5361064 h 5641173"/>
              <a:gd name="connsiteX27-20757" fmla="*/ 10494292 w 11243827"/>
              <a:gd name="connsiteY27-20758" fmla="*/ 5366054 h 5641173"/>
              <a:gd name="connsiteX28-20759" fmla="*/ 10477869 w 11243827"/>
              <a:gd name="connsiteY28-20760" fmla="*/ 5363025 h 5641173"/>
              <a:gd name="connsiteX29-20761" fmla="*/ 10384411 w 11243827"/>
              <a:gd name="connsiteY29-20762" fmla="*/ 5362257 h 5641173"/>
              <a:gd name="connsiteX30-20763" fmla="*/ 10362921 w 11243827"/>
              <a:gd name="connsiteY30-20764" fmla="*/ 5357444 h 5641173"/>
              <a:gd name="connsiteX31-20765" fmla="*/ 10352736 w 11243827"/>
              <a:gd name="connsiteY31-20766" fmla="*/ 5347851 h 5641173"/>
              <a:gd name="connsiteX32-20767" fmla="*/ 10344754 w 11243827"/>
              <a:gd name="connsiteY32-20768" fmla="*/ 5351272 h 5641173"/>
              <a:gd name="connsiteX33-20769" fmla="*/ 10288226 w 11243827"/>
              <a:gd name="connsiteY33-20770" fmla="*/ 5351613 h 5641173"/>
              <a:gd name="connsiteX34-20771" fmla="*/ 10251350 w 11243827"/>
              <a:gd name="connsiteY34-20772" fmla="*/ 5352711 h 5641173"/>
              <a:gd name="connsiteX35-20773" fmla="*/ 10249108 w 11243827"/>
              <a:gd name="connsiteY35-20774" fmla="*/ 5365881 h 5641173"/>
              <a:gd name="connsiteX36-20775" fmla="*/ 10216272 w 11243827"/>
              <a:gd name="connsiteY36-20776" fmla="*/ 5370573 h 5641173"/>
              <a:gd name="connsiteX37-20777" fmla="*/ 10181278 w 11243827"/>
              <a:gd name="connsiteY37-20778" fmla="*/ 5362119 h 5641173"/>
              <a:gd name="connsiteX38-20779" fmla="*/ 10140033 w 11243827"/>
              <a:gd name="connsiteY38-20780" fmla="*/ 5363304 h 5641173"/>
              <a:gd name="connsiteX39-20781" fmla="*/ 10115353 w 11243827"/>
              <a:gd name="connsiteY39-20782" fmla="*/ 5363869 h 5641173"/>
              <a:gd name="connsiteX40-20783" fmla="*/ 10050578 w 11243827"/>
              <a:gd name="connsiteY40-20784" fmla="*/ 5376153 h 5641173"/>
              <a:gd name="connsiteX41-20785" fmla="*/ 9945478 w 11243827"/>
              <a:gd name="connsiteY41-20786" fmla="*/ 5422859 h 5641173"/>
              <a:gd name="connsiteX42-20787" fmla="*/ 9912481 w 11243827"/>
              <a:gd name="connsiteY42-20788" fmla="*/ 5429477 h 5641173"/>
              <a:gd name="connsiteX43-20789" fmla="*/ 9906713 w 11243827"/>
              <a:gd name="connsiteY43-20790" fmla="*/ 5426784 h 5641173"/>
              <a:gd name="connsiteX44-20791" fmla="*/ 9742436 w 11243827"/>
              <a:gd name="connsiteY44-20792" fmla="*/ 5454834 h 5641173"/>
              <a:gd name="connsiteX45-20793" fmla="*/ 9713044 w 11243827"/>
              <a:gd name="connsiteY45-20794" fmla="*/ 5456476 h 5641173"/>
              <a:gd name="connsiteX46-20795" fmla="*/ 9691033 w 11243827"/>
              <a:gd name="connsiteY46-20796" fmla="*/ 5455451 h 5641173"/>
              <a:gd name="connsiteX47-20797" fmla="*/ 9638355 w 11243827"/>
              <a:gd name="connsiteY47-20798" fmla="*/ 5464794 h 5641173"/>
              <a:gd name="connsiteX48-20799" fmla="*/ 9552434 w 11243827"/>
              <a:gd name="connsiteY48-20800" fmla="*/ 5485280 h 5641173"/>
              <a:gd name="connsiteX49-20801" fmla="*/ 9533883 w 11243827"/>
              <a:gd name="connsiteY49-20802" fmla="*/ 5488516 h 5641173"/>
              <a:gd name="connsiteX50-20803" fmla="*/ 9516916 w 11243827"/>
              <a:gd name="connsiteY50-20804" fmla="*/ 5486828 h 5641173"/>
              <a:gd name="connsiteX51-20805" fmla="*/ 9512093 w 11243827"/>
              <a:gd name="connsiteY51-20806" fmla="*/ 5482541 h 5641173"/>
              <a:gd name="connsiteX52-20807" fmla="*/ 9501725 w 11243827"/>
              <a:gd name="connsiteY52-20808" fmla="*/ 5483603 h 5641173"/>
              <a:gd name="connsiteX53-20809" fmla="*/ 9498754 w 11243827"/>
              <a:gd name="connsiteY53-20810" fmla="*/ 5482951 h 5641173"/>
              <a:gd name="connsiteX54-20811" fmla="*/ 9481932 w 11243827"/>
              <a:gd name="connsiteY54-20812" fmla="*/ 5480151 h 5641173"/>
              <a:gd name="connsiteX55-20813" fmla="*/ 9451321 w 11243827"/>
              <a:gd name="connsiteY55-20814" fmla="*/ 5497375 h 5641173"/>
              <a:gd name="connsiteX56-20815" fmla="*/ 9409298 w 11243827"/>
              <a:gd name="connsiteY56-20816" fmla="*/ 5499478 h 5641173"/>
              <a:gd name="connsiteX57-20817" fmla="*/ 9303056 w 11243827"/>
              <a:gd name="connsiteY57-20818" fmla="*/ 5519093 h 5641173"/>
              <a:gd name="connsiteX58-20819" fmla="*/ 9229078 w 11243827"/>
              <a:gd name="connsiteY58-20820" fmla="*/ 5524154 h 5641173"/>
              <a:gd name="connsiteX59-20821" fmla="*/ 9165105 w 11243827"/>
              <a:gd name="connsiteY59-20822" fmla="*/ 5532892 h 5641173"/>
              <a:gd name="connsiteX60-20823" fmla="*/ 9077301 w 11243827"/>
              <a:gd name="connsiteY60-20824" fmla="*/ 5580356 h 5641173"/>
              <a:gd name="connsiteX61-20825" fmla="*/ 8960065 w 11243827"/>
              <a:gd name="connsiteY61-20826" fmla="*/ 5597982 h 5641173"/>
              <a:gd name="connsiteX62-20827" fmla="*/ 8953536 w 11243827"/>
              <a:gd name="connsiteY62-20828" fmla="*/ 5606638 h 5641173"/>
              <a:gd name="connsiteX63-20829" fmla="*/ 8943907 w 11243827"/>
              <a:gd name="connsiteY63-20830" fmla="*/ 5612541 h 5641173"/>
              <a:gd name="connsiteX64-20831" fmla="*/ 8942046 w 11243827"/>
              <a:gd name="connsiteY64-20832" fmla="*/ 5612112 h 5641173"/>
              <a:gd name="connsiteX65-20833" fmla="*/ 8928824 w 11243827"/>
              <a:gd name="connsiteY65-20834" fmla="*/ 5615549 h 5641173"/>
              <a:gd name="connsiteX66-20835" fmla="*/ 8927294 w 11243827"/>
              <a:gd name="connsiteY66-20836" fmla="*/ 5618607 h 5641173"/>
              <a:gd name="connsiteX67-20837" fmla="*/ 8918651 w 11243827"/>
              <a:gd name="connsiteY67-20838" fmla="*/ 5621688 h 5641173"/>
              <a:gd name="connsiteX68-20839" fmla="*/ 8902772 w 11243827"/>
              <a:gd name="connsiteY68-20840" fmla="*/ 5629703 h 5641173"/>
              <a:gd name="connsiteX69-20841" fmla="*/ 8898724 w 11243827"/>
              <a:gd name="connsiteY69-20842" fmla="*/ 5629379 h 5641173"/>
              <a:gd name="connsiteX70-20843" fmla="*/ 8873099 w 11243827"/>
              <a:gd name="connsiteY70-20844" fmla="*/ 5638628 h 5641173"/>
              <a:gd name="connsiteX71-20845" fmla="*/ 8872234 w 11243827"/>
              <a:gd name="connsiteY71-20846" fmla="*/ 5637889 h 5641173"/>
              <a:gd name="connsiteX72-20847" fmla="*/ 8862777 w 11243827"/>
              <a:gd name="connsiteY72-20848" fmla="*/ 5636711 h 5641173"/>
              <a:gd name="connsiteX73-20849" fmla="*/ 8845869 w 11243827"/>
              <a:gd name="connsiteY73-20850" fmla="*/ 5636436 h 5641173"/>
              <a:gd name="connsiteX74-20851" fmla="*/ 8800548 w 11243827"/>
              <a:gd name="connsiteY74-20852" fmla="*/ 5625084 h 5641173"/>
              <a:gd name="connsiteX75-20853" fmla="*/ 8773774 w 11243827"/>
              <a:gd name="connsiteY75-20854" fmla="*/ 5634630 h 5641173"/>
              <a:gd name="connsiteX76-20855" fmla="*/ 8698255 w 11243827"/>
              <a:gd name="connsiteY76-20856" fmla="*/ 5636083 h 5641173"/>
              <a:gd name="connsiteX77-20857" fmla="*/ 8619167 w 11243827"/>
              <a:gd name="connsiteY77-20858" fmla="*/ 5619130 h 5641173"/>
              <a:gd name="connsiteX78-20859" fmla="*/ 8539822 w 11243827"/>
              <a:gd name="connsiteY78-20860" fmla="*/ 5616905 h 5641173"/>
              <a:gd name="connsiteX79-20861" fmla="*/ 8511094 w 11243827"/>
              <a:gd name="connsiteY79-20862" fmla="*/ 5617360 h 5641173"/>
              <a:gd name="connsiteX80-20863" fmla="*/ 8459886 w 11243827"/>
              <a:gd name="connsiteY80-20864" fmla="*/ 5612612 h 5641173"/>
              <a:gd name="connsiteX81-20865" fmla="*/ 8436432 w 11243827"/>
              <a:gd name="connsiteY81-20866" fmla="*/ 5606990 h 5641173"/>
              <a:gd name="connsiteX82-20867" fmla="*/ 8435403 w 11243827"/>
              <a:gd name="connsiteY82-20868" fmla="*/ 5607336 h 5641173"/>
              <a:gd name="connsiteX83-20869" fmla="*/ 8433307 w 11243827"/>
              <a:gd name="connsiteY83-20870" fmla="*/ 5604917 h 5641173"/>
              <a:gd name="connsiteX84-20871" fmla="*/ 8428968 w 11243827"/>
              <a:gd name="connsiteY84-20872" fmla="*/ 5603796 h 5641173"/>
              <a:gd name="connsiteX85-20873" fmla="*/ 8417124 w 11243827"/>
              <a:gd name="connsiteY85-20874" fmla="*/ 5604518 h 5641173"/>
              <a:gd name="connsiteX86-20875" fmla="*/ 8412669 w 11243827"/>
              <a:gd name="connsiteY86-20876" fmla="*/ 5605413 h 5641173"/>
              <a:gd name="connsiteX87-20877" fmla="*/ 8406152 w 11243827"/>
              <a:gd name="connsiteY87-20878" fmla="*/ 5605396 h 5641173"/>
              <a:gd name="connsiteX88-20879" fmla="*/ 8405989 w 11243827"/>
              <a:gd name="connsiteY88-20880" fmla="*/ 5605197 h 5641173"/>
              <a:gd name="connsiteX89-20881" fmla="*/ 8399884 w 11243827"/>
              <a:gd name="connsiteY89-20882" fmla="*/ 5605568 h 5641173"/>
              <a:gd name="connsiteX90-20883" fmla="*/ 8370014 w 11243827"/>
              <a:gd name="connsiteY90-20884" fmla="*/ 5609900 h 5641173"/>
              <a:gd name="connsiteX91-20885" fmla="*/ 8330544 w 11243827"/>
              <a:gd name="connsiteY91-20886" fmla="*/ 5590964 h 5641173"/>
              <a:gd name="connsiteX92-20887" fmla="*/ 8314221 w 11243827"/>
              <a:gd name="connsiteY92-20888" fmla="*/ 5587682 h 5641173"/>
              <a:gd name="connsiteX93-20889" fmla="*/ 8305502 w 11243827"/>
              <a:gd name="connsiteY93-20890" fmla="*/ 5584868 h 5641173"/>
              <a:gd name="connsiteX94-20891" fmla="*/ 8304962 w 11243827"/>
              <a:gd name="connsiteY94-20892" fmla="*/ 5584007 h 5641173"/>
              <a:gd name="connsiteX95-20893" fmla="*/ 8276324 w 11243827"/>
              <a:gd name="connsiteY95-20894" fmla="*/ 5588260 h 5641173"/>
              <a:gd name="connsiteX96-20895" fmla="*/ 8272522 w 11243827"/>
              <a:gd name="connsiteY96-20896" fmla="*/ 5587226 h 5641173"/>
              <a:gd name="connsiteX97-20897" fmla="*/ 8253857 w 11243827"/>
              <a:gd name="connsiteY97-20898" fmla="*/ 5592043 h 5641173"/>
              <a:gd name="connsiteX98-20899" fmla="*/ 8244212 w 11243827"/>
              <a:gd name="connsiteY98-20900" fmla="*/ 5593439 h 5641173"/>
              <a:gd name="connsiteX99-20901" fmla="*/ 8241488 w 11243827"/>
              <a:gd name="connsiteY99-20902" fmla="*/ 5596085 h 5641173"/>
              <a:gd name="connsiteX100-20903" fmla="*/ 8227256 w 11243827"/>
              <a:gd name="connsiteY100-20904" fmla="*/ 5597005 h 5641173"/>
              <a:gd name="connsiteX101-20905" fmla="*/ 8225619 w 11243827"/>
              <a:gd name="connsiteY101-20906" fmla="*/ 5596262 h 5641173"/>
              <a:gd name="connsiteX102-20907" fmla="*/ 8213882 w 11243827"/>
              <a:gd name="connsiteY102-20908" fmla="*/ 5600179 h 5641173"/>
              <a:gd name="connsiteX103-20909" fmla="*/ 8204045 w 11243827"/>
              <a:gd name="connsiteY103-20910" fmla="*/ 5607275 h 5641173"/>
              <a:gd name="connsiteX104-20911" fmla="*/ 8082989 w 11243827"/>
              <a:gd name="connsiteY104-20912" fmla="*/ 5603160 h 5641173"/>
              <a:gd name="connsiteX105-20913" fmla="*/ 7976942 w 11243827"/>
              <a:gd name="connsiteY105-20914" fmla="*/ 5598455 h 5641173"/>
              <a:gd name="connsiteX106-20915" fmla="*/ 7950121 w 11243827"/>
              <a:gd name="connsiteY106-20916" fmla="*/ 5590893 h 5641173"/>
              <a:gd name="connsiteX107-20917" fmla="*/ 7727691 w 11243827"/>
              <a:gd name="connsiteY107-20918" fmla="*/ 5621064 h 5641173"/>
              <a:gd name="connsiteX108-20919" fmla="*/ 7685998 w 11243827"/>
              <a:gd name="connsiteY108-20920" fmla="*/ 5615564 h 5641173"/>
              <a:gd name="connsiteX109-20921" fmla="*/ 7649302 w 11243827"/>
              <a:gd name="connsiteY109-20922" fmla="*/ 5626541 h 5641173"/>
              <a:gd name="connsiteX110-20923" fmla="*/ 7634083 w 11243827"/>
              <a:gd name="connsiteY110-20924" fmla="*/ 5620862 h 5641173"/>
              <a:gd name="connsiteX111-20925" fmla="*/ 7631455 w 11243827"/>
              <a:gd name="connsiteY111-20926" fmla="*/ 5619708 h 5641173"/>
              <a:gd name="connsiteX112-20927" fmla="*/ 7620952 w 11243827"/>
              <a:gd name="connsiteY112-20928" fmla="*/ 5618872 h 5641173"/>
              <a:gd name="connsiteX113-20929" fmla="*/ 7617992 w 11243827"/>
              <a:gd name="connsiteY113-20930" fmla="*/ 5613914 h 5641173"/>
              <a:gd name="connsiteX114-20931" fmla="*/ 7602182 w 11243827"/>
              <a:gd name="connsiteY114-20932" fmla="*/ 5609271 h 5641173"/>
              <a:gd name="connsiteX115-20933" fmla="*/ 7582847 w 11243827"/>
              <a:gd name="connsiteY115-20934" fmla="*/ 5609047 h 5641173"/>
              <a:gd name="connsiteX116-20935" fmla="*/ 7514158 w 11243827"/>
              <a:gd name="connsiteY116-20936" fmla="*/ 5607737 h 5641173"/>
              <a:gd name="connsiteX117-20937" fmla="*/ 7502955 w 11243827"/>
              <a:gd name="connsiteY117-20938" fmla="*/ 5610415 h 5641173"/>
              <a:gd name="connsiteX118-20939" fmla="*/ 7466391 w 11243827"/>
              <a:gd name="connsiteY118-20940" fmla="*/ 5605949 h 5641173"/>
              <a:gd name="connsiteX119-20941" fmla="*/ 7433806 w 11243827"/>
              <a:gd name="connsiteY119-20942" fmla="*/ 5604945 h 5641173"/>
              <a:gd name="connsiteX120-20943" fmla="*/ 7412693 w 11243827"/>
              <a:gd name="connsiteY120-20944" fmla="*/ 5607075 h 5641173"/>
              <a:gd name="connsiteX121-20945" fmla="*/ 7407159 w 11243827"/>
              <a:gd name="connsiteY121-20946" fmla="*/ 5605310 h 5641173"/>
              <a:gd name="connsiteX122-20947" fmla="*/ 7385900 w 11243827"/>
              <a:gd name="connsiteY122-20948" fmla="*/ 5604171 h 5641173"/>
              <a:gd name="connsiteX123-20949" fmla="*/ 7375071 w 11243827"/>
              <a:gd name="connsiteY123-20950" fmla="*/ 5606788 h 5641173"/>
              <a:gd name="connsiteX124-20951" fmla="*/ 7364382 w 11243827"/>
              <a:gd name="connsiteY124-20952" fmla="*/ 5600762 h 5641173"/>
              <a:gd name="connsiteX125-20953" fmla="*/ 7361770 w 11243827"/>
              <a:gd name="connsiteY125-20954" fmla="*/ 5596347 h 5641173"/>
              <a:gd name="connsiteX126-20955" fmla="*/ 7346641 w 11243827"/>
              <a:gd name="connsiteY126-20956" fmla="*/ 5598329 h 5641173"/>
              <a:gd name="connsiteX127-20957" fmla="*/ 7334238 w 11243827"/>
              <a:gd name="connsiteY127-20958" fmla="*/ 5594014 h 5641173"/>
              <a:gd name="connsiteX128-20959" fmla="*/ 7323426 w 11243827"/>
              <a:gd name="connsiteY128-20960" fmla="*/ 5596835 h 5641173"/>
              <a:gd name="connsiteX129-20961" fmla="*/ 7318938 w 11243827"/>
              <a:gd name="connsiteY129-20962" fmla="*/ 5596200 h 5641173"/>
              <a:gd name="connsiteX130-20963" fmla="*/ 7307784 w 11243827"/>
              <a:gd name="connsiteY130-20964" fmla="*/ 5594065 h 5641173"/>
              <a:gd name="connsiteX131-20965" fmla="*/ 7288540 w 11243827"/>
              <a:gd name="connsiteY131-20966" fmla="*/ 5589320 h 5641173"/>
              <a:gd name="connsiteX132-20967" fmla="*/ 7282537 w 11243827"/>
              <a:gd name="connsiteY132-20968" fmla="*/ 5588660 h 5641173"/>
              <a:gd name="connsiteX133-20969" fmla="*/ 7269466 w 11243827"/>
              <a:gd name="connsiteY133-20970" fmla="*/ 5581404 h 5641173"/>
              <a:gd name="connsiteX134-20971" fmla="*/ 7244165 w 11243827"/>
              <a:gd name="connsiteY134-20972" fmla="*/ 5575200 h 5641173"/>
              <a:gd name="connsiteX135-20973" fmla="*/ 7199619 w 11243827"/>
              <a:gd name="connsiteY135-20974" fmla="*/ 5553550 h 5641173"/>
              <a:gd name="connsiteX136-20975" fmla="*/ 7173434 w 11243827"/>
              <a:gd name="connsiteY136-20976" fmla="*/ 5543219 h 5641173"/>
              <a:gd name="connsiteX137-20977" fmla="*/ 7155718 w 11243827"/>
              <a:gd name="connsiteY137-20978" fmla="*/ 5533697 h 5641173"/>
              <a:gd name="connsiteX138-20979" fmla="*/ 7103430 w 11243827"/>
              <a:gd name="connsiteY138-20980" fmla="*/ 5520249 h 5641173"/>
              <a:gd name="connsiteX139-20981" fmla="*/ 7013746 w 11243827"/>
              <a:gd name="connsiteY139-20982" fmla="*/ 5502470 h 5641173"/>
              <a:gd name="connsiteX140-20983" fmla="*/ 6995379 w 11243827"/>
              <a:gd name="connsiteY140-20984" fmla="*/ 5497693 h 5641173"/>
              <a:gd name="connsiteX141-20985" fmla="*/ 6982475 w 11243827"/>
              <a:gd name="connsiteY141-20986" fmla="*/ 5489641 h 5641173"/>
              <a:gd name="connsiteX142-20987" fmla="*/ 6981994 w 11243827"/>
              <a:gd name="connsiteY142-20988" fmla="*/ 5484335 h 5641173"/>
              <a:gd name="connsiteX143-20989" fmla="*/ 6972355 w 11243827"/>
              <a:gd name="connsiteY143-20990" fmla="*/ 5481074 h 5641173"/>
              <a:gd name="connsiteX144-20991" fmla="*/ 6970394 w 11243827"/>
              <a:gd name="connsiteY144-20992" fmla="*/ 5479383 h 5641173"/>
              <a:gd name="connsiteX145-20993" fmla="*/ 6958543 w 11243827"/>
              <a:gd name="connsiteY145-20994" fmla="*/ 5470507 h 5641173"/>
              <a:gd name="connsiteX146-20995" fmla="*/ 6918276 w 11243827"/>
              <a:gd name="connsiteY146-20996" fmla="*/ 5472034 h 5641173"/>
              <a:gd name="connsiteX147-20997" fmla="*/ 6881046 w 11243827"/>
              <a:gd name="connsiteY147-20998" fmla="*/ 5457070 h 5641173"/>
              <a:gd name="connsiteX148-20999" fmla="*/ 6752164 w 11243827"/>
              <a:gd name="connsiteY148-21000" fmla="*/ 5425021 h 5641173"/>
              <a:gd name="connsiteX149-21001" fmla="*/ 6724964 w 11243827"/>
              <a:gd name="connsiteY149-21002" fmla="*/ 5414071 h 5641173"/>
              <a:gd name="connsiteX150-21003" fmla="*/ 6683286 w 11243827"/>
              <a:gd name="connsiteY150-21004" fmla="*/ 5405383 h 5641173"/>
              <a:gd name="connsiteX151-21005" fmla="*/ 6644277 w 11243827"/>
              <a:gd name="connsiteY151-21006" fmla="*/ 5429684 h 5641173"/>
              <a:gd name="connsiteX152-21007" fmla="*/ 6532914 w 11243827"/>
              <a:gd name="connsiteY152-21008" fmla="*/ 5431205 h 5641173"/>
              <a:gd name="connsiteX153-21009" fmla="*/ 6307459 w 11243827"/>
              <a:gd name="connsiteY153-21010" fmla="*/ 5467087 h 5641173"/>
              <a:gd name="connsiteX154-21011" fmla="*/ 6196243 w 11243827"/>
              <a:gd name="connsiteY154-21012" fmla="*/ 5515042 h 5641173"/>
              <a:gd name="connsiteX155-21013" fmla="*/ 6099124 w 11243827"/>
              <a:gd name="connsiteY155-21014" fmla="*/ 5516848 h 5641173"/>
              <a:gd name="connsiteX156-21015" fmla="*/ 6016077 w 11243827"/>
              <a:gd name="connsiteY156-21016" fmla="*/ 5528642 h 5641173"/>
              <a:gd name="connsiteX157-21017" fmla="*/ 6004389 w 11243827"/>
              <a:gd name="connsiteY157-21018" fmla="*/ 5531206 h 5641173"/>
              <a:gd name="connsiteX158-21019" fmla="*/ 5933945 w 11243827"/>
              <a:gd name="connsiteY158-21020" fmla="*/ 5538840 h 5641173"/>
              <a:gd name="connsiteX159-21021" fmla="*/ 5883936 w 11243827"/>
              <a:gd name="connsiteY159-21022" fmla="*/ 5553807 h 5641173"/>
              <a:gd name="connsiteX160-21023" fmla="*/ 5798331 w 11243827"/>
              <a:gd name="connsiteY160-21024" fmla="*/ 5564248 h 5641173"/>
              <a:gd name="connsiteX161-21025" fmla="*/ 5712738 w 11243827"/>
              <a:gd name="connsiteY161-21026" fmla="*/ 5573120 h 5641173"/>
              <a:gd name="connsiteX162-21027" fmla="*/ 5681342 w 11243827"/>
              <a:gd name="connsiteY162-21028" fmla="*/ 5575621 h 5641173"/>
              <a:gd name="connsiteX163-21029" fmla="*/ 5627167 w 11243827"/>
              <a:gd name="connsiteY163-21030" fmla="*/ 5583215 h 5641173"/>
              <a:gd name="connsiteX164-21031" fmla="*/ 5591414 w 11243827"/>
              <a:gd name="connsiteY164-21032" fmla="*/ 5587695 h 5641173"/>
              <a:gd name="connsiteX165-21033" fmla="*/ 5583028 w 11243827"/>
              <a:gd name="connsiteY165-21034" fmla="*/ 5580877 h 5641173"/>
              <a:gd name="connsiteX166-21035" fmla="*/ 5549426 w 11243827"/>
              <a:gd name="connsiteY166-21036" fmla="*/ 5582858 h 5641173"/>
              <a:gd name="connsiteX167-21037" fmla="*/ 5519999 w 11243827"/>
              <a:gd name="connsiteY167-21038" fmla="*/ 5592246 h 5641173"/>
              <a:gd name="connsiteX168-21039" fmla="*/ 5480028 w 11243827"/>
              <a:gd name="connsiteY168-21040" fmla="*/ 5597282 h 5641173"/>
              <a:gd name="connsiteX169-21041" fmla="*/ 5456175 w 11243827"/>
              <a:gd name="connsiteY169-21042" fmla="*/ 5600371 h 5641173"/>
              <a:gd name="connsiteX170-21043" fmla="*/ 5388463 w 11243827"/>
              <a:gd name="connsiteY170-21044" fmla="*/ 5602638 h 5641173"/>
              <a:gd name="connsiteX171-21045" fmla="*/ 5265898 w 11243827"/>
              <a:gd name="connsiteY171-21046" fmla="*/ 5591830 h 5641173"/>
              <a:gd name="connsiteX172-21047" fmla="*/ 5231231 w 11243827"/>
              <a:gd name="connsiteY172-21048" fmla="*/ 5592790 h 5641173"/>
              <a:gd name="connsiteX173-21049" fmla="*/ 5226996 w 11243827"/>
              <a:gd name="connsiteY173-21050" fmla="*/ 5595040 h 5641173"/>
              <a:gd name="connsiteX174-21051" fmla="*/ 5175988 w 11243827"/>
              <a:gd name="connsiteY174-21052" fmla="*/ 5588131 h 5641173"/>
              <a:gd name="connsiteX175-21053" fmla="*/ 5107470 w 11243827"/>
              <a:gd name="connsiteY175-21054" fmla="*/ 5594771 h 5641173"/>
              <a:gd name="connsiteX176-21055" fmla="*/ 5027868 w 11243827"/>
              <a:gd name="connsiteY176-21056" fmla="*/ 5605624 h 5641173"/>
              <a:gd name="connsiteX177-21057" fmla="*/ 5007324 w 11243827"/>
              <a:gd name="connsiteY177-21058" fmla="*/ 5609209 h 5641173"/>
              <a:gd name="connsiteX178-21059" fmla="*/ 4952559 w 11243827"/>
              <a:gd name="connsiteY178-21060" fmla="*/ 5611402 h 5641173"/>
              <a:gd name="connsiteX179-21061" fmla="*/ 4826081 w 11243827"/>
              <a:gd name="connsiteY179-21062" fmla="*/ 5616191 h 5641173"/>
              <a:gd name="connsiteX180-21063" fmla="*/ 4823501 w 11243827"/>
              <a:gd name="connsiteY180-21064" fmla="*/ 5619174 h 5641173"/>
              <a:gd name="connsiteX181-21065" fmla="*/ 4813093 w 11243827"/>
              <a:gd name="connsiteY181-21066" fmla="*/ 5620026 h 5641173"/>
              <a:gd name="connsiteX182-21067" fmla="*/ 4810563 w 11243827"/>
              <a:gd name="connsiteY182-21068" fmla="*/ 5620787 h 5641173"/>
              <a:gd name="connsiteX183-21069" fmla="*/ 4795818 w 11243827"/>
              <a:gd name="connsiteY183-21070" fmla="*/ 5624618 h 5641173"/>
              <a:gd name="connsiteX184-21071" fmla="*/ 4758404 w 11243827"/>
              <a:gd name="connsiteY184-21072" fmla="*/ 5619510 h 5641173"/>
              <a:gd name="connsiteX185-21073" fmla="*/ 4717254 w 11243827"/>
              <a:gd name="connsiteY185-21074" fmla="*/ 5624155 h 5641173"/>
              <a:gd name="connsiteX186-21075" fmla="*/ 4591958 w 11243827"/>
              <a:gd name="connsiteY186-21076" fmla="*/ 5624710 h 5641173"/>
              <a:gd name="connsiteX187-21077" fmla="*/ 4476215 w 11243827"/>
              <a:gd name="connsiteY187-21078" fmla="*/ 5628210 h 5641173"/>
              <a:gd name="connsiteX188-21079" fmla="*/ 4425193 w 11243827"/>
              <a:gd name="connsiteY188-21080" fmla="*/ 5627414 h 5641173"/>
              <a:gd name="connsiteX189-21081" fmla="*/ 4383866 w 11243827"/>
              <a:gd name="connsiteY189-21082" fmla="*/ 5626546 h 5641173"/>
              <a:gd name="connsiteX190-21083" fmla="*/ 4385596 w 11243827"/>
              <a:gd name="connsiteY190-21084" fmla="*/ 5634646 h 5641173"/>
              <a:gd name="connsiteX191-21085" fmla="*/ 4360864 w 11243827"/>
              <a:gd name="connsiteY191-21086" fmla="*/ 5641173 h 5641173"/>
              <a:gd name="connsiteX192-21087" fmla="*/ 4328321 w 11243827"/>
              <a:gd name="connsiteY192-21088" fmla="*/ 5626332 h 5641173"/>
              <a:gd name="connsiteX193-21089" fmla="*/ 4309842 w 11243827"/>
              <a:gd name="connsiteY193-21090" fmla="*/ 5626471 h 5641173"/>
              <a:gd name="connsiteX194-21091" fmla="*/ 4277424 w 11243827"/>
              <a:gd name="connsiteY194-21092" fmla="*/ 5631598 h 5641173"/>
              <a:gd name="connsiteX195-21093" fmla="*/ 4266627 w 11243827"/>
              <a:gd name="connsiteY195-21094" fmla="*/ 5633969 h 5641173"/>
              <a:gd name="connsiteX196-21095" fmla="*/ 4185525 w 11243827"/>
              <a:gd name="connsiteY196-21096" fmla="*/ 5617508 h 5641173"/>
              <a:gd name="connsiteX197-21097" fmla="*/ 4177617 w 11243827"/>
              <a:gd name="connsiteY197-21098" fmla="*/ 5610903 h 5641173"/>
              <a:gd name="connsiteX198-21099" fmla="*/ 4136948 w 11243827"/>
              <a:gd name="connsiteY198-21100" fmla="*/ 5608031 h 5641173"/>
              <a:gd name="connsiteX199-21101" fmla="*/ 4132323 w 11243827"/>
              <a:gd name="connsiteY199-21102" fmla="*/ 5609784 h 5641173"/>
              <a:gd name="connsiteX200-21103" fmla="*/ 4098620 w 11243827"/>
              <a:gd name="connsiteY200-21104" fmla="*/ 5599672 h 5641173"/>
              <a:gd name="connsiteX201-21105" fmla="*/ 3963475 w 11243827"/>
              <a:gd name="connsiteY201-21106" fmla="*/ 5581841 h 5641173"/>
              <a:gd name="connsiteX202-21107" fmla="*/ 3703613 w 11243827"/>
              <a:gd name="connsiteY202-21108" fmla="*/ 5572482 h 5641173"/>
              <a:gd name="connsiteX203-21109" fmla="*/ 3432987 w 11243827"/>
              <a:gd name="connsiteY203-21110" fmla="*/ 5545768 h 5641173"/>
              <a:gd name="connsiteX204-21111" fmla="*/ 3176381 w 11243827"/>
              <a:gd name="connsiteY204-21112" fmla="*/ 5556110 h 5641173"/>
              <a:gd name="connsiteX205-21113" fmla="*/ 2710156 w 11243827"/>
              <a:gd name="connsiteY205-21114" fmla="*/ 5527517 h 5641173"/>
              <a:gd name="connsiteX206-21115" fmla="*/ 2550206 w 11243827"/>
              <a:gd name="connsiteY206-21116" fmla="*/ 5524958 h 5641173"/>
              <a:gd name="connsiteX207-21117" fmla="*/ 2443041 w 11243827"/>
              <a:gd name="connsiteY207-21118" fmla="*/ 5523990 h 5641173"/>
              <a:gd name="connsiteX208-21119" fmla="*/ 2435613 w 11243827"/>
              <a:gd name="connsiteY208-21120" fmla="*/ 5526704 h 5641173"/>
              <a:gd name="connsiteX209-21121" fmla="*/ 2405682 w 11243827"/>
              <a:gd name="connsiteY209-21122" fmla="*/ 5528307 h 5641173"/>
              <a:gd name="connsiteX210-21123" fmla="*/ 2397487 w 11243827"/>
              <a:gd name="connsiteY210-21124" fmla="*/ 5540337 h 5641173"/>
              <a:gd name="connsiteX211-21125" fmla="*/ 2297454 w 11243827"/>
              <a:gd name="connsiteY211-21126" fmla="*/ 5550765 h 5641173"/>
              <a:gd name="connsiteX212-21127" fmla="*/ 2056700 w 11243827"/>
              <a:gd name="connsiteY212-21128" fmla="*/ 5555489 h 5641173"/>
              <a:gd name="connsiteX213-21129" fmla="*/ 1878530 w 11243827"/>
              <a:gd name="connsiteY213-21130" fmla="*/ 5535330 h 5641173"/>
              <a:gd name="connsiteX214-21131" fmla="*/ 1859292 w 11243827"/>
              <a:gd name="connsiteY214-21132" fmla="*/ 5535461 h 5641173"/>
              <a:gd name="connsiteX215-21133" fmla="*/ 1835626 w 11243827"/>
              <a:gd name="connsiteY215-21134" fmla="*/ 5533793 h 5641173"/>
              <a:gd name="connsiteX216-21135" fmla="*/ 1798939 w 11243827"/>
              <a:gd name="connsiteY216-21136" fmla="*/ 5540285 h 5641173"/>
              <a:gd name="connsiteX217-21137" fmla="*/ 1779046 w 11243827"/>
              <a:gd name="connsiteY217-21138" fmla="*/ 5549949 h 5641173"/>
              <a:gd name="connsiteX218-21139" fmla="*/ 1772421 w 11243827"/>
              <a:gd name="connsiteY218-21140" fmla="*/ 5549018 h 5641173"/>
              <a:gd name="connsiteX219-21141" fmla="*/ 1772052 w 11243827"/>
              <a:gd name="connsiteY219-21142" fmla="*/ 5545689 h 5641173"/>
              <a:gd name="connsiteX220-21143" fmla="*/ 1711543 w 11243827"/>
              <a:gd name="connsiteY220-21144" fmla="*/ 5534558 h 5641173"/>
              <a:gd name="connsiteX221-21145" fmla="*/ 1631462 w 11243827"/>
              <a:gd name="connsiteY221-21146" fmla="*/ 5491807 h 5641173"/>
              <a:gd name="connsiteX222-21147" fmla="*/ 1538763 w 11243827"/>
              <a:gd name="connsiteY222-21148" fmla="*/ 5482781 h 5641173"/>
              <a:gd name="connsiteX223-21149" fmla="*/ 1501533 w 11243827"/>
              <a:gd name="connsiteY223-21150" fmla="*/ 5467817 h 5641173"/>
              <a:gd name="connsiteX224-21151" fmla="*/ 1461266 w 11243827"/>
              <a:gd name="connsiteY224-21152" fmla="*/ 5469343 h 5641173"/>
              <a:gd name="connsiteX225-21153" fmla="*/ 1449415 w 11243827"/>
              <a:gd name="connsiteY225-21154" fmla="*/ 5460467 h 5641173"/>
              <a:gd name="connsiteX226-21155" fmla="*/ 1447454 w 11243827"/>
              <a:gd name="connsiteY226-21156" fmla="*/ 5458776 h 5641173"/>
              <a:gd name="connsiteX227-21157" fmla="*/ 1437814 w 11243827"/>
              <a:gd name="connsiteY227-21158" fmla="*/ 5455515 h 5641173"/>
              <a:gd name="connsiteX228-21159" fmla="*/ 1437334 w 11243827"/>
              <a:gd name="connsiteY228-21160" fmla="*/ 5450209 h 5641173"/>
              <a:gd name="connsiteX229-21161" fmla="*/ 1424429 w 11243827"/>
              <a:gd name="connsiteY229-21162" fmla="*/ 5442157 h 5641173"/>
              <a:gd name="connsiteX230-21163" fmla="*/ 1406063 w 11243827"/>
              <a:gd name="connsiteY230-21164" fmla="*/ 5437380 h 5641173"/>
              <a:gd name="connsiteX231-21165" fmla="*/ 1316379 w 11243827"/>
              <a:gd name="connsiteY231-21166" fmla="*/ 5419601 h 5641173"/>
              <a:gd name="connsiteX232-21167" fmla="*/ 1264090 w 11243827"/>
              <a:gd name="connsiteY232-21168" fmla="*/ 5406153 h 5641173"/>
              <a:gd name="connsiteX233-21169" fmla="*/ 1246374 w 11243827"/>
              <a:gd name="connsiteY233-21170" fmla="*/ 5396631 h 5641173"/>
              <a:gd name="connsiteX234-21171" fmla="*/ 1220190 w 11243827"/>
              <a:gd name="connsiteY234-21172" fmla="*/ 5386301 h 5641173"/>
              <a:gd name="connsiteX235-21173" fmla="*/ 1175643 w 11243827"/>
              <a:gd name="connsiteY235-21174" fmla="*/ 5364651 h 5641173"/>
              <a:gd name="connsiteX236-21175" fmla="*/ 1150342 w 11243827"/>
              <a:gd name="connsiteY236-21176" fmla="*/ 5358447 h 5641173"/>
              <a:gd name="connsiteX237-21177" fmla="*/ 1112024 w 11243827"/>
              <a:gd name="connsiteY237-21178" fmla="*/ 5345786 h 5641173"/>
              <a:gd name="connsiteX238-21179" fmla="*/ 1100870 w 11243827"/>
              <a:gd name="connsiteY238-21180" fmla="*/ 5343651 h 5641173"/>
              <a:gd name="connsiteX239-21181" fmla="*/ 1096383 w 11243827"/>
              <a:gd name="connsiteY239-21182" fmla="*/ 5343015 h 5641173"/>
              <a:gd name="connsiteX240-21183" fmla="*/ 1085571 w 11243827"/>
              <a:gd name="connsiteY240-21184" fmla="*/ 5358836 h 5641173"/>
              <a:gd name="connsiteX241-21185" fmla="*/ 1058039 w 11243827"/>
              <a:gd name="connsiteY241-21186" fmla="*/ 5343504 h 5641173"/>
              <a:gd name="connsiteX242-21187" fmla="*/ 1055426 w 11243827"/>
              <a:gd name="connsiteY242-21188" fmla="*/ 5339088 h 5641173"/>
              <a:gd name="connsiteX243-21189" fmla="*/ 1044738 w 11243827"/>
              <a:gd name="connsiteY243-21190" fmla="*/ 5333063 h 5641173"/>
              <a:gd name="connsiteX244-21191" fmla="*/ 1033909 w 11243827"/>
              <a:gd name="connsiteY244-21192" fmla="*/ 5335680 h 5641173"/>
              <a:gd name="connsiteX245-21193" fmla="*/ 1012649 w 11243827"/>
              <a:gd name="connsiteY245-21194" fmla="*/ 5334541 h 5641173"/>
              <a:gd name="connsiteX246-21195" fmla="*/ 1007115 w 11243827"/>
              <a:gd name="connsiteY246-21196" fmla="*/ 5332775 h 5641173"/>
              <a:gd name="connsiteX247-21197" fmla="*/ 987447 w 11243827"/>
              <a:gd name="connsiteY247-21198" fmla="*/ 5346462 h 5641173"/>
              <a:gd name="connsiteX248-21199" fmla="*/ 953418 w 11243827"/>
              <a:gd name="connsiteY248-21200" fmla="*/ 5333901 h 5641173"/>
              <a:gd name="connsiteX249-21201" fmla="*/ 916854 w 11243827"/>
              <a:gd name="connsiteY249-21202" fmla="*/ 5329435 h 5641173"/>
              <a:gd name="connsiteX250-21203" fmla="*/ 905651 w 11243827"/>
              <a:gd name="connsiteY250-21204" fmla="*/ 5332114 h 5641173"/>
              <a:gd name="connsiteX251-21205" fmla="*/ 838405 w 11243827"/>
              <a:gd name="connsiteY251-21206" fmla="*/ 5339470 h 5641173"/>
              <a:gd name="connsiteX252-21207" fmla="*/ 817627 w 11243827"/>
              <a:gd name="connsiteY252-21208" fmla="*/ 5330580 h 5641173"/>
              <a:gd name="connsiteX253-21209" fmla="*/ 801817 w 11243827"/>
              <a:gd name="connsiteY253-21210" fmla="*/ 5325937 h 5641173"/>
              <a:gd name="connsiteX254-21211" fmla="*/ 798857 w 11243827"/>
              <a:gd name="connsiteY254-21212" fmla="*/ 5320979 h 5641173"/>
              <a:gd name="connsiteX255-21213" fmla="*/ 788354 w 11243827"/>
              <a:gd name="connsiteY255-21214" fmla="*/ 5320143 h 5641173"/>
              <a:gd name="connsiteX256-21215" fmla="*/ 785726 w 11243827"/>
              <a:gd name="connsiteY256-21216" fmla="*/ 5318989 h 5641173"/>
              <a:gd name="connsiteX257-21217" fmla="*/ 770507 w 11243827"/>
              <a:gd name="connsiteY257-21218" fmla="*/ 5313309 h 5641173"/>
              <a:gd name="connsiteX258-21219" fmla="*/ 733810 w 11243827"/>
              <a:gd name="connsiteY258-21220" fmla="*/ 5324286 h 5641173"/>
              <a:gd name="connsiteX259-21221" fmla="*/ 692117 w 11243827"/>
              <a:gd name="connsiteY259-21222" fmla="*/ 5318786 h 5641173"/>
              <a:gd name="connsiteX260-21223" fmla="*/ 574943 w 11243827"/>
              <a:gd name="connsiteY260-21224" fmla="*/ 5327578 h 5641173"/>
              <a:gd name="connsiteX261-21225" fmla="*/ 441302 w 11243827"/>
              <a:gd name="connsiteY261-21226" fmla="*/ 5307062 h 5641173"/>
              <a:gd name="connsiteX262-21227" fmla="*/ 336819 w 11243827"/>
              <a:gd name="connsiteY262-21228" fmla="*/ 5336690 h 5641173"/>
              <a:gd name="connsiteX263-21229" fmla="*/ 270932 w 11243827"/>
              <a:gd name="connsiteY263-21230" fmla="*/ 5345451 h 5641173"/>
              <a:gd name="connsiteX264-21231" fmla="*/ 194189 w 11243827"/>
              <a:gd name="connsiteY264-21232" fmla="*/ 5343588 h 5641173"/>
              <a:gd name="connsiteX265-21233" fmla="*/ 192552 w 11243827"/>
              <a:gd name="connsiteY265-21234" fmla="*/ 5342845 h 5641173"/>
              <a:gd name="connsiteX266-21235" fmla="*/ 178320 w 11243827"/>
              <a:gd name="connsiteY266-21236" fmla="*/ 5343766 h 5641173"/>
              <a:gd name="connsiteX267-21237" fmla="*/ 175596 w 11243827"/>
              <a:gd name="connsiteY267-21238" fmla="*/ 5346411 h 5641173"/>
              <a:gd name="connsiteX268-21239" fmla="*/ 147287 w 11243827"/>
              <a:gd name="connsiteY268-21240" fmla="*/ 5352625 h 5641173"/>
              <a:gd name="connsiteX269-21241" fmla="*/ 114847 w 11243827"/>
              <a:gd name="connsiteY269-21242" fmla="*/ 5355844 h 5641173"/>
              <a:gd name="connsiteX270-21243" fmla="*/ 114306 w 11243827"/>
              <a:gd name="connsiteY270-21244" fmla="*/ 5354983 h 5641173"/>
              <a:gd name="connsiteX271-21245" fmla="*/ 89264 w 11243827"/>
              <a:gd name="connsiteY271-21246" fmla="*/ 5348886 h 5641173"/>
              <a:gd name="connsiteX272-21247" fmla="*/ 49794 w 11243827"/>
              <a:gd name="connsiteY272-21248" fmla="*/ 5329950 h 5641173"/>
              <a:gd name="connsiteX273-21249" fmla="*/ 19924 w 11243827"/>
              <a:gd name="connsiteY273-21250" fmla="*/ 5334282 h 5641173"/>
              <a:gd name="connsiteX274-21251" fmla="*/ 13819 w 11243827"/>
              <a:gd name="connsiteY274-21252" fmla="*/ 5334653 h 5641173"/>
              <a:gd name="connsiteX275-21253" fmla="*/ 13657 w 11243827"/>
              <a:gd name="connsiteY275-21254" fmla="*/ 5334455 h 5641173"/>
              <a:gd name="connsiteX276-21255" fmla="*/ 7139 w 11243827"/>
              <a:gd name="connsiteY276-21256" fmla="*/ 5334438 h 5641173"/>
              <a:gd name="connsiteX277-21257" fmla="*/ 2684 w 11243827"/>
              <a:gd name="connsiteY277-21258" fmla="*/ 5335333 h 5641173"/>
              <a:gd name="connsiteX278-21259" fmla="*/ 0 w 11243827"/>
              <a:gd name="connsiteY278-21260" fmla="*/ 5335496 h 5641173"/>
              <a:gd name="connsiteX279-21261" fmla="*/ 0 w 11243827"/>
              <a:gd name="connsiteY279-21262" fmla="*/ 10592 h 5641173"/>
              <a:gd name="connsiteX280-21263" fmla="*/ 11243827 w 11243827"/>
              <a:gd name="connsiteY280-21264" fmla="*/ 0 h 5641173"/>
              <a:gd name="connsiteX0-21265" fmla="*/ 11243827 w 11243827"/>
              <a:gd name="connsiteY0-21266" fmla="*/ 0 h 5641173"/>
              <a:gd name="connsiteX1-21267" fmla="*/ 11243827 w 11243827"/>
              <a:gd name="connsiteY1-21268" fmla="*/ 1470035 h 5641173"/>
              <a:gd name="connsiteX2-21269" fmla="*/ 11243827 w 11243827"/>
              <a:gd name="connsiteY2-21270" fmla="*/ 5001571 h 5641173"/>
              <a:gd name="connsiteX3-21271" fmla="*/ 11243827 w 11243827"/>
              <a:gd name="connsiteY3-21272" fmla="*/ 5209610 h 5641173"/>
              <a:gd name="connsiteX4-21273" fmla="*/ 11240675 w 11243827"/>
              <a:gd name="connsiteY4-21274" fmla="*/ 5210442 h 5641173"/>
              <a:gd name="connsiteX5-21275" fmla="*/ 11179959 w 11243827"/>
              <a:gd name="connsiteY5-21276" fmla="*/ 5221199 h 5641173"/>
              <a:gd name="connsiteX6-21277" fmla="*/ 11105493 w 11243827"/>
              <a:gd name="connsiteY6-21278" fmla="*/ 5259905 h 5641173"/>
              <a:gd name="connsiteX7-21279" fmla="*/ 11078640 w 11243827"/>
              <a:gd name="connsiteY7-21280" fmla="*/ 5263531 h 5641173"/>
              <a:gd name="connsiteX8-21281" fmla="*/ 11079616 w 11243827"/>
              <a:gd name="connsiteY8-21282" fmla="*/ 5270380 h 5641173"/>
              <a:gd name="connsiteX9-21283" fmla="*/ 11069641 w 11243827"/>
              <a:gd name="connsiteY9-21284" fmla="*/ 5270884 h 5641173"/>
              <a:gd name="connsiteX10-21285" fmla="*/ 11047377 w 11243827"/>
              <a:gd name="connsiteY10-21286" fmla="*/ 5271051 h 5641173"/>
              <a:gd name="connsiteX11-21287" fmla="*/ 10980705 w 11243827"/>
              <a:gd name="connsiteY11-21288" fmla="*/ 5272951 h 5641173"/>
              <a:gd name="connsiteX12-21289" fmla="*/ 10962514 w 11243827"/>
              <a:gd name="connsiteY12-21290" fmla="*/ 5286084 h 5641173"/>
              <a:gd name="connsiteX13-21291" fmla="*/ 10945307 w 11243827"/>
              <a:gd name="connsiteY13-21292" fmla="*/ 5286290 h 5641173"/>
              <a:gd name="connsiteX14-21293" fmla="*/ 10845516 w 11243827"/>
              <a:gd name="connsiteY14-21294" fmla="*/ 5303894 h 5641173"/>
              <a:gd name="connsiteX15-21295" fmla="*/ 10831795 w 11243827"/>
              <a:gd name="connsiteY15-21296" fmla="*/ 5305210 h 5641173"/>
              <a:gd name="connsiteX16-21297" fmla="*/ 10824365 w 11243827"/>
              <a:gd name="connsiteY16-21298" fmla="*/ 5311111 h 5641173"/>
              <a:gd name="connsiteX17-21299" fmla="*/ 10797756 w 11243827"/>
              <a:gd name="connsiteY17-21300" fmla="*/ 5312285 h 5641173"/>
              <a:gd name="connsiteX18-21301" fmla="*/ 10796525 w 11243827"/>
              <a:gd name="connsiteY18-21302" fmla="*/ 5315645 h 5641173"/>
              <a:gd name="connsiteX19-21303" fmla="*/ 10709063 w 11243827"/>
              <a:gd name="connsiteY19-21304" fmla="*/ 5344492 h 5641173"/>
              <a:gd name="connsiteX20-21305" fmla="*/ 10694078 w 11243827"/>
              <a:gd name="connsiteY20-21306" fmla="*/ 5349258 h 5641173"/>
              <a:gd name="connsiteX21-21307" fmla="*/ 10681131 w 11243827"/>
              <a:gd name="connsiteY21-21308" fmla="*/ 5347812 h 5641173"/>
              <a:gd name="connsiteX22-21309" fmla="*/ 10609448 w 11243827"/>
              <a:gd name="connsiteY22-21310" fmla="*/ 5351931 h 5641173"/>
              <a:gd name="connsiteX23-21311" fmla="*/ 10592397 w 11243827"/>
              <a:gd name="connsiteY23-21312" fmla="*/ 5349402 h 5641173"/>
              <a:gd name="connsiteX24-21313" fmla="*/ 10585227 w 11243827"/>
              <a:gd name="connsiteY24-21314" fmla="*/ 5344063 h 5641173"/>
              <a:gd name="connsiteX25-21315" fmla="*/ 10557472 w 11243827"/>
              <a:gd name="connsiteY25-21316" fmla="*/ 5354151 h 5641173"/>
              <a:gd name="connsiteX26-21317" fmla="*/ 10514646 w 11243827"/>
              <a:gd name="connsiteY26-21318" fmla="*/ 5361064 h 5641173"/>
              <a:gd name="connsiteX27-21319" fmla="*/ 10494292 w 11243827"/>
              <a:gd name="connsiteY27-21320" fmla="*/ 5366054 h 5641173"/>
              <a:gd name="connsiteX28-21321" fmla="*/ 10477869 w 11243827"/>
              <a:gd name="connsiteY28-21322" fmla="*/ 5363025 h 5641173"/>
              <a:gd name="connsiteX29-21323" fmla="*/ 10384411 w 11243827"/>
              <a:gd name="connsiteY29-21324" fmla="*/ 5362257 h 5641173"/>
              <a:gd name="connsiteX30-21325" fmla="*/ 10362921 w 11243827"/>
              <a:gd name="connsiteY30-21326" fmla="*/ 5357444 h 5641173"/>
              <a:gd name="connsiteX31-21327" fmla="*/ 10352736 w 11243827"/>
              <a:gd name="connsiteY31-21328" fmla="*/ 5347851 h 5641173"/>
              <a:gd name="connsiteX32-21329" fmla="*/ 10344754 w 11243827"/>
              <a:gd name="connsiteY32-21330" fmla="*/ 5351272 h 5641173"/>
              <a:gd name="connsiteX33-21331" fmla="*/ 10288226 w 11243827"/>
              <a:gd name="connsiteY33-21332" fmla="*/ 5351613 h 5641173"/>
              <a:gd name="connsiteX34-21333" fmla="*/ 10251350 w 11243827"/>
              <a:gd name="connsiteY34-21334" fmla="*/ 5352711 h 5641173"/>
              <a:gd name="connsiteX35-21335" fmla="*/ 10249108 w 11243827"/>
              <a:gd name="connsiteY35-21336" fmla="*/ 5365881 h 5641173"/>
              <a:gd name="connsiteX36-21337" fmla="*/ 10216272 w 11243827"/>
              <a:gd name="connsiteY36-21338" fmla="*/ 5370573 h 5641173"/>
              <a:gd name="connsiteX37-21339" fmla="*/ 10181278 w 11243827"/>
              <a:gd name="connsiteY37-21340" fmla="*/ 5362119 h 5641173"/>
              <a:gd name="connsiteX38-21341" fmla="*/ 10140033 w 11243827"/>
              <a:gd name="connsiteY38-21342" fmla="*/ 5363304 h 5641173"/>
              <a:gd name="connsiteX39-21343" fmla="*/ 10115353 w 11243827"/>
              <a:gd name="connsiteY39-21344" fmla="*/ 5363869 h 5641173"/>
              <a:gd name="connsiteX40-21345" fmla="*/ 10050578 w 11243827"/>
              <a:gd name="connsiteY40-21346" fmla="*/ 5376153 h 5641173"/>
              <a:gd name="connsiteX41-21347" fmla="*/ 9945478 w 11243827"/>
              <a:gd name="connsiteY41-21348" fmla="*/ 5422859 h 5641173"/>
              <a:gd name="connsiteX42-21349" fmla="*/ 9912481 w 11243827"/>
              <a:gd name="connsiteY42-21350" fmla="*/ 5429477 h 5641173"/>
              <a:gd name="connsiteX43-21351" fmla="*/ 9906713 w 11243827"/>
              <a:gd name="connsiteY43-21352" fmla="*/ 5426784 h 5641173"/>
              <a:gd name="connsiteX44-21353" fmla="*/ 9742436 w 11243827"/>
              <a:gd name="connsiteY44-21354" fmla="*/ 5454834 h 5641173"/>
              <a:gd name="connsiteX45-21355" fmla="*/ 9713044 w 11243827"/>
              <a:gd name="connsiteY45-21356" fmla="*/ 5456476 h 5641173"/>
              <a:gd name="connsiteX46-21357" fmla="*/ 9691033 w 11243827"/>
              <a:gd name="connsiteY46-21358" fmla="*/ 5455451 h 5641173"/>
              <a:gd name="connsiteX47-21359" fmla="*/ 9638355 w 11243827"/>
              <a:gd name="connsiteY47-21360" fmla="*/ 5464794 h 5641173"/>
              <a:gd name="connsiteX48-21361" fmla="*/ 9552434 w 11243827"/>
              <a:gd name="connsiteY48-21362" fmla="*/ 5485280 h 5641173"/>
              <a:gd name="connsiteX49-21363" fmla="*/ 9533883 w 11243827"/>
              <a:gd name="connsiteY49-21364" fmla="*/ 5488516 h 5641173"/>
              <a:gd name="connsiteX50-21365" fmla="*/ 9516916 w 11243827"/>
              <a:gd name="connsiteY50-21366" fmla="*/ 5486828 h 5641173"/>
              <a:gd name="connsiteX51-21367" fmla="*/ 9512093 w 11243827"/>
              <a:gd name="connsiteY51-21368" fmla="*/ 5482541 h 5641173"/>
              <a:gd name="connsiteX52-21369" fmla="*/ 9501725 w 11243827"/>
              <a:gd name="connsiteY52-21370" fmla="*/ 5483603 h 5641173"/>
              <a:gd name="connsiteX53-21371" fmla="*/ 9498754 w 11243827"/>
              <a:gd name="connsiteY53-21372" fmla="*/ 5482951 h 5641173"/>
              <a:gd name="connsiteX54-21373" fmla="*/ 9481932 w 11243827"/>
              <a:gd name="connsiteY54-21374" fmla="*/ 5480151 h 5641173"/>
              <a:gd name="connsiteX55-21375" fmla="*/ 9451321 w 11243827"/>
              <a:gd name="connsiteY55-21376" fmla="*/ 5497375 h 5641173"/>
              <a:gd name="connsiteX56-21377" fmla="*/ 9409298 w 11243827"/>
              <a:gd name="connsiteY56-21378" fmla="*/ 5499478 h 5641173"/>
              <a:gd name="connsiteX57-21379" fmla="*/ 9303056 w 11243827"/>
              <a:gd name="connsiteY57-21380" fmla="*/ 5519093 h 5641173"/>
              <a:gd name="connsiteX58-21381" fmla="*/ 9229078 w 11243827"/>
              <a:gd name="connsiteY58-21382" fmla="*/ 5524154 h 5641173"/>
              <a:gd name="connsiteX59-21383" fmla="*/ 9165105 w 11243827"/>
              <a:gd name="connsiteY59-21384" fmla="*/ 5532892 h 5641173"/>
              <a:gd name="connsiteX60-21385" fmla="*/ 9077301 w 11243827"/>
              <a:gd name="connsiteY60-21386" fmla="*/ 5580356 h 5641173"/>
              <a:gd name="connsiteX61-21387" fmla="*/ 8960065 w 11243827"/>
              <a:gd name="connsiteY61-21388" fmla="*/ 5597982 h 5641173"/>
              <a:gd name="connsiteX62-21389" fmla="*/ 8953536 w 11243827"/>
              <a:gd name="connsiteY62-21390" fmla="*/ 5606638 h 5641173"/>
              <a:gd name="connsiteX63-21391" fmla="*/ 8943907 w 11243827"/>
              <a:gd name="connsiteY63-21392" fmla="*/ 5612541 h 5641173"/>
              <a:gd name="connsiteX64-21393" fmla="*/ 8942046 w 11243827"/>
              <a:gd name="connsiteY64-21394" fmla="*/ 5612112 h 5641173"/>
              <a:gd name="connsiteX65-21395" fmla="*/ 8928824 w 11243827"/>
              <a:gd name="connsiteY65-21396" fmla="*/ 5615549 h 5641173"/>
              <a:gd name="connsiteX66-21397" fmla="*/ 8927294 w 11243827"/>
              <a:gd name="connsiteY66-21398" fmla="*/ 5618607 h 5641173"/>
              <a:gd name="connsiteX67-21399" fmla="*/ 8918651 w 11243827"/>
              <a:gd name="connsiteY67-21400" fmla="*/ 5621688 h 5641173"/>
              <a:gd name="connsiteX68-21401" fmla="*/ 8902772 w 11243827"/>
              <a:gd name="connsiteY68-21402" fmla="*/ 5629703 h 5641173"/>
              <a:gd name="connsiteX69-21403" fmla="*/ 8898724 w 11243827"/>
              <a:gd name="connsiteY69-21404" fmla="*/ 5629379 h 5641173"/>
              <a:gd name="connsiteX70-21405" fmla="*/ 8873099 w 11243827"/>
              <a:gd name="connsiteY70-21406" fmla="*/ 5638628 h 5641173"/>
              <a:gd name="connsiteX71-21407" fmla="*/ 8872234 w 11243827"/>
              <a:gd name="connsiteY71-21408" fmla="*/ 5637889 h 5641173"/>
              <a:gd name="connsiteX72-21409" fmla="*/ 8862777 w 11243827"/>
              <a:gd name="connsiteY72-21410" fmla="*/ 5636711 h 5641173"/>
              <a:gd name="connsiteX73-21411" fmla="*/ 8845869 w 11243827"/>
              <a:gd name="connsiteY73-21412" fmla="*/ 5636436 h 5641173"/>
              <a:gd name="connsiteX74-21413" fmla="*/ 8800548 w 11243827"/>
              <a:gd name="connsiteY74-21414" fmla="*/ 5625084 h 5641173"/>
              <a:gd name="connsiteX75-21415" fmla="*/ 8773774 w 11243827"/>
              <a:gd name="connsiteY75-21416" fmla="*/ 5634630 h 5641173"/>
              <a:gd name="connsiteX76-21417" fmla="*/ 8698255 w 11243827"/>
              <a:gd name="connsiteY76-21418" fmla="*/ 5636083 h 5641173"/>
              <a:gd name="connsiteX77-21419" fmla="*/ 8619167 w 11243827"/>
              <a:gd name="connsiteY77-21420" fmla="*/ 5619130 h 5641173"/>
              <a:gd name="connsiteX78-21421" fmla="*/ 8539822 w 11243827"/>
              <a:gd name="connsiteY78-21422" fmla="*/ 5616905 h 5641173"/>
              <a:gd name="connsiteX79-21423" fmla="*/ 8511094 w 11243827"/>
              <a:gd name="connsiteY79-21424" fmla="*/ 5617360 h 5641173"/>
              <a:gd name="connsiteX80-21425" fmla="*/ 8459886 w 11243827"/>
              <a:gd name="connsiteY80-21426" fmla="*/ 5612612 h 5641173"/>
              <a:gd name="connsiteX81-21427" fmla="*/ 8436432 w 11243827"/>
              <a:gd name="connsiteY81-21428" fmla="*/ 5606990 h 5641173"/>
              <a:gd name="connsiteX82-21429" fmla="*/ 8435403 w 11243827"/>
              <a:gd name="connsiteY82-21430" fmla="*/ 5607336 h 5641173"/>
              <a:gd name="connsiteX83-21431" fmla="*/ 8433307 w 11243827"/>
              <a:gd name="connsiteY83-21432" fmla="*/ 5604917 h 5641173"/>
              <a:gd name="connsiteX84-21433" fmla="*/ 8428968 w 11243827"/>
              <a:gd name="connsiteY84-21434" fmla="*/ 5603796 h 5641173"/>
              <a:gd name="connsiteX85-21435" fmla="*/ 8417124 w 11243827"/>
              <a:gd name="connsiteY85-21436" fmla="*/ 5604518 h 5641173"/>
              <a:gd name="connsiteX86-21437" fmla="*/ 8412669 w 11243827"/>
              <a:gd name="connsiteY86-21438" fmla="*/ 5605413 h 5641173"/>
              <a:gd name="connsiteX87-21439" fmla="*/ 8406152 w 11243827"/>
              <a:gd name="connsiteY87-21440" fmla="*/ 5605396 h 5641173"/>
              <a:gd name="connsiteX88-21441" fmla="*/ 8405989 w 11243827"/>
              <a:gd name="connsiteY88-21442" fmla="*/ 5605197 h 5641173"/>
              <a:gd name="connsiteX89-21443" fmla="*/ 8399884 w 11243827"/>
              <a:gd name="connsiteY89-21444" fmla="*/ 5605568 h 5641173"/>
              <a:gd name="connsiteX90-21445" fmla="*/ 8370014 w 11243827"/>
              <a:gd name="connsiteY90-21446" fmla="*/ 5609900 h 5641173"/>
              <a:gd name="connsiteX91-21447" fmla="*/ 8330544 w 11243827"/>
              <a:gd name="connsiteY91-21448" fmla="*/ 5590964 h 5641173"/>
              <a:gd name="connsiteX92-21449" fmla="*/ 8314221 w 11243827"/>
              <a:gd name="connsiteY92-21450" fmla="*/ 5587682 h 5641173"/>
              <a:gd name="connsiteX93-21451" fmla="*/ 8305502 w 11243827"/>
              <a:gd name="connsiteY93-21452" fmla="*/ 5584868 h 5641173"/>
              <a:gd name="connsiteX94-21453" fmla="*/ 8304962 w 11243827"/>
              <a:gd name="connsiteY94-21454" fmla="*/ 5584007 h 5641173"/>
              <a:gd name="connsiteX95-21455" fmla="*/ 8276324 w 11243827"/>
              <a:gd name="connsiteY95-21456" fmla="*/ 5588260 h 5641173"/>
              <a:gd name="connsiteX96-21457" fmla="*/ 8272522 w 11243827"/>
              <a:gd name="connsiteY96-21458" fmla="*/ 5587226 h 5641173"/>
              <a:gd name="connsiteX97-21459" fmla="*/ 8253857 w 11243827"/>
              <a:gd name="connsiteY97-21460" fmla="*/ 5592043 h 5641173"/>
              <a:gd name="connsiteX98-21461" fmla="*/ 8244212 w 11243827"/>
              <a:gd name="connsiteY98-21462" fmla="*/ 5593439 h 5641173"/>
              <a:gd name="connsiteX99-21463" fmla="*/ 8241488 w 11243827"/>
              <a:gd name="connsiteY99-21464" fmla="*/ 5596085 h 5641173"/>
              <a:gd name="connsiteX100-21465" fmla="*/ 8227256 w 11243827"/>
              <a:gd name="connsiteY100-21466" fmla="*/ 5597005 h 5641173"/>
              <a:gd name="connsiteX101-21467" fmla="*/ 8225619 w 11243827"/>
              <a:gd name="connsiteY101-21468" fmla="*/ 5596262 h 5641173"/>
              <a:gd name="connsiteX102-21469" fmla="*/ 8213882 w 11243827"/>
              <a:gd name="connsiteY102-21470" fmla="*/ 5600179 h 5641173"/>
              <a:gd name="connsiteX103-21471" fmla="*/ 8204045 w 11243827"/>
              <a:gd name="connsiteY103-21472" fmla="*/ 5607275 h 5641173"/>
              <a:gd name="connsiteX104-21473" fmla="*/ 8082989 w 11243827"/>
              <a:gd name="connsiteY104-21474" fmla="*/ 5603160 h 5641173"/>
              <a:gd name="connsiteX105-21475" fmla="*/ 7976942 w 11243827"/>
              <a:gd name="connsiteY105-21476" fmla="*/ 5598455 h 5641173"/>
              <a:gd name="connsiteX106-21477" fmla="*/ 7950121 w 11243827"/>
              <a:gd name="connsiteY106-21478" fmla="*/ 5590893 h 5641173"/>
              <a:gd name="connsiteX107-21479" fmla="*/ 7727691 w 11243827"/>
              <a:gd name="connsiteY107-21480" fmla="*/ 5621064 h 5641173"/>
              <a:gd name="connsiteX108-21481" fmla="*/ 7685998 w 11243827"/>
              <a:gd name="connsiteY108-21482" fmla="*/ 5615564 h 5641173"/>
              <a:gd name="connsiteX109-21483" fmla="*/ 7649302 w 11243827"/>
              <a:gd name="connsiteY109-21484" fmla="*/ 5626541 h 5641173"/>
              <a:gd name="connsiteX110-21485" fmla="*/ 7634083 w 11243827"/>
              <a:gd name="connsiteY110-21486" fmla="*/ 5620862 h 5641173"/>
              <a:gd name="connsiteX111-21487" fmla="*/ 7631455 w 11243827"/>
              <a:gd name="connsiteY111-21488" fmla="*/ 5619708 h 5641173"/>
              <a:gd name="connsiteX112-21489" fmla="*/ 7620952 w 11243827"/>
              <a:gd name="connsiteY112-21490" fmla="*/ 5618872 h 5641173"/>
              <a:gd name="connsiteX113-21491" fmla="*/ 7617992 w 11243827"/>
              <a:gd name="connsiteY113-21492" fmla="*/ 5613914 h 5641173"/>
              <a:gd name="connsiteX114-21493" fmla="*/ 7602182 w 11243827"/>
              <a:gd name="connsiteY114-21494" fmla="*/ 5609271 h 5641173"/>
              <a:gd name="connsiteX115-21495" fmla="*/ 7582847 w 11243827"/>
              <a:gd name="connsiteY115-21496" fmla="*/ 5609047 h 5641173"/>
              <a:gd name="connsiteX116-21497" fmla="*/ 7514158 w 11243827"/>
              <a:gd name="connsiteY116-21498" fmla="*/ 5607737 h 5641173"/>
              <a:gd name="connsiteX117-21499" fmla="*/ 7502955 w 11243827"/>
              <a:gd name="connsiteY117-21500" fmla="*/ 5610415 h 5641173"/>
              <a:gd name="connsiteX118-21501" fmla="*/ 7466391 w 11243827"/>
              <a:gd name="connsiteY118-21502" fmla="*/ 5605949 h 5641173"/>
              <a:gd name="connsiteX119-21503" fmla="*/ 7433806 w 11243827"/>
              <a:gd name="connsiteY119-21504" fmla="*/ 5604945 h 5641173"/>
              <a:gd name="connsiteX120-21505" fmla="*/ 7412693 w 11243827"/>
              <a:gd name="connsiteY120-21506" fmla="*/ 5607075 h 5641173"/>
              <a:gd name="connsiteX121-21507" fmla="*/ 7407159 w 11243827"/>
              <a:gd name="connsiteY121-21508" fmla="*/ 5605310 h 5641173"/>
              <a:gd name="connsiteX122-21509" fmla="*/ 7385900 w 11243827"/>
              <a:gd name="connsiteY122-21510" fmla="*/ 5604171 h 5641173"/>
              <a:gd name="connsiteX123-21511" fmla="*/ 7375071 w 11243827"/>
              <a:gd name="connsiteY123-21512" fmla="*/ 5606788 h 5641173"/>
              <a:gd name="connsiteX124-21513" fmla="*/ 7364382 w 11243827"/>
              <a:gd name="connsiteY124-21514" fmla="*/ 5600762 h 5641173"/>
              <a:gd name="connsiteX125-21515" fmla="*/ 7361770 w 11243827"/>
              <a:gd name="connsiteY125-21516" fmla="*/ 5596347 h 5641173"/>
              <a:gd name="connsiteX126-21517" fmla="*/ 7346641 w 11243827"/>
              <a:gd name="connsiteY126-21518" fmla="*/ 5598329 h 5641173"/>
              <a:gd name="connsiteX127-21519" fmla="*/ 7334238 w 11243827"/>
              <a:gd name="connsiteY127-21520" fmla="*/ 5594014 h 5641173"/>
              <a:gd name="connsiteX128-21521" fmla="*/ 7323426 w 11243827"/>
              <a:gd name="connsiteY128-21522" fmla="*/ 5596835 h 5641173"/>
              <a:gd name="connsiteX129-21523" fmla="*/ 7318938 w 11243827"/>
              <a:gd name="connsiteY129-21524" fmla="*/ 5596200 h 5641173"/>
              <a:gd name="connsiteX130-21525" fmla="*/ 7307784 w 11243827"/>
              <a:gd name="connsiteY130-21526" fmla="*/ 5594065 h 5641173"/>
              <a:gd name="connsiteX131-21527" fmla="*/ 7288540 w 11243827"/>
              <a:gd name="connsiteY131-21528" fmla="*/ 5589320 h 5641173"/>
              <a:gd name="connsiteX132-21529" fmla="*/ 7282537 w 11243827"/>
              <a:gd name="connsiteY132-21530" fmla="*/ 5588660 h 5641173"/>
              <a:gd name="connsiteX133-21531" fmla="*/ 7269466 w 11243827"/>
              <a:gd name="connsiteY133-21532" fmla="*/ 5581404 h 5641173"/>
              <a:gd name="connsiteX134-21533" fmla="*/ 7244165 w 11243827"/>
              <a:gd name="connsiteY134-21534" fmla="*/ 5575200 h 5641173"/>
              <a:gd name="connsiteX135-21535" fmla="*/ 7199619 w 11243827"/>
              <a:gd name="connsiteY135-21536" fmla="*/ 5553550 h 5641173"/>
              <a:gd name="connsiteX136-21537" fmla="*/ 7173434 w 11243827"/>
              <a:gd name="connsiteY136-21538" fmla="*/ 5543219 h 5641173"/>
              <a:gd name="connsiteX137-21539" fmla="*/ 7155718 w 11243827"/>
              <a:gd name="connsiteY137-21540" fmla="*/ 5533697 h 5641173"/>
              <a:gd name="connsiteX138-21541" fmla="*/ 7103430 w 11243827"/>
              <a:gd name="connsiteY138-21542" fmla="*/ 5520249 h 5641173"/>
              <a:gd name="connsiteX139-21543" fmla="*/ 7013746 w 11243827"/>
              <a:gd name="connsiteY139-21544" fmla="*/ 5502470 h 5641173"/>
              <a:gd name="connsiteX140-21545" fmla="*/ 6995379 w 11243827"/>
              <a:gd name="connsiteY140-21546" fmla="*/ 5497693 h 5641173"/>
              <a:gd name="connsiteX141-21547" fmla="*/ 6982475 w 11243827"/>
              <a:gd name="connsiteY141-21548" fmla="*/ 5489641 h 5641173"/>
              <a:gd name="connsiteX142-21549" fmla="*/ 6981994 w 11243827"/>
              <a:gd name="connsiteY142-21550" fmla="*/ 5484335 h 5641173"/>
              <a:gd name="connsiteX143-21551" fmla="*/ 6972355 w 11243827"/>
              <a:gd name="connsiteY143-21552" fmla="*/ 5481074 h 5641173"/>
              <a:gd name="connsiteX144-21553" fmla="*/ 6970394 w 11243827"/>
              <a:gd name="connsiteY144-21554" fmla="*/ 5479383 h 5641173"/>
              <a:gd name="connsiteX145-21555" fmla="*/ 6958543 w 11243827"/>
              <a:gd name="connsiteY145-21556" fmla="*/ 5470507 h 5641173"/>
              <a:gd name="connsiteX146-21557" fmla="*/ 6918276 w 11243827"/>
              <a:gd name="connsiteY146-21558" fmla="*/ 5472034 h 5641173"/>
              <a:gd name="connsiteX147-21559" fmla="*/ 6881046 w 11243827"/>
              <a:gd name="connsiteY147-21560" fmla="*/ 5457070 h 5641173"/>
              <a:gd name="connsiteX148-21561" fmla="*/ 6752164 w 11243827"/>
              <a:gd name="connsiteY148-21562" fmla="*/ 5425021 h 5641173"/>
              <a:gd name="connsiteX149-21563" fmla="*/ 6724964 w 11243827"/>
              <a:gd name="connsiteY149-21564" fmla="*/ 5414071 h 5641173"/>
              <a:gd name="connsiteX150-21565" fmla="*/ 6683286 w 11243827"/>
              <a:gd name="connsiteY150-21566" fmla="*/ 5405383 h 5641173"/>
              <a:gd name="connsiteX151-21567" fmla="*/ 6644277 w 11243827"/>
              <a:gd name="connsiteY151-21568" fmla="*/ 5429684 h 5641173"/>
              <a:gd name="connsiteX152-21569" fmla="*/ 6532914 w 11243827"/>
              <a:gd name="connsiteY152-21570" fmla="*/ 5431205 h 5641173"/>
              <a:gd name="connsiteX153-21571" fmla="*/ 6307459 w 11243827"/>
              <a:gd name="connsiteY153-21572" fmla="*/ 5467087 h 5641173"/>
              <a:gd name="connsiteX154-21573" fmla="*/ 6196243 w 11243827"/>
              <a:gd name="connsiteY154-21574" fmla="*/ 5515042 h 5641173"/>
              <a:gd name="connsiteX155-21575" fmla="*/ 6099124 w 11243827"/>
              <a:gd name="connsiteY155-21576" fmla="*/ 5516848 h 5641173"/>
              <a:gd name="connsiteX156-21577" fmla="*/ 6016077 w 11243827"/>
              <a:gd name="connsiteY156-21578" fmla="*/ 5528642 h 5641173"/>
              <a:gd name="connsiteX157-21579" fmla="*/ 6004389 w 11243827"/>
              <a:gd name="connsiteY157-21580" fmla="*/ 5531206 h 5641173"/>
              <a:gd name="connsiteX158-21581" fmla="*/ 5933945 w 11243827"/>
              <a:gd name="connsiteY158-21582" fmla="*/ 5538840 h 5641173"/>
              <a:gd name="connsiteX159-21583" fmla="*/ 5883936 w 11243827"/>
              <a:gd name="connsiteY159-21584" fmla="*/ 5553807 h 5641173"/>
              <a:gd name="connsiteX160-21585" fmla="*/ 5798331 w 11243827"/>
              <a:gd name="connsiteY160-21586" fmla="*/ 5564248 h 5641173"/>
              <a:gd name="connsiteX161-21587" fmla="*/ 5712738 w 11243827"/>
              <a:gd name="connsiteY161-21588" fmla="*/ 5573120 h 5641173"/>
              <a:gd name="connsiteX162-21589" fmla="*/ 5681342 w 11243827"/>
              <a:gd name="connsiteY162-21590" fmla="*/ 5575621 h 5641173"/>
              <a:gd name="connsiteX163-21591" fmla="*/ 5627167 w 11243827"/>
              <a:gd name="connsiteY163-21592" fmla="*/ 5583215 h 5641173"/>
              <a:gd name="connsiteX164-21593" fmla="*/ 5591414 w 11243827"/>
              <a:gd name="connsiteY164-21594" fmla="*/ 5587695 h 5641173"/>
              <a:gd name="connsiteX165-21595" fmla="*/ 5583028 w 11243827"/>
              <a:gd name="connsiteY165-21596" fmla="*/ 5580877 h 5641173"/>
              <a:gd name="connsiteX166-21597" fmla="*/ 5549426 w 11243827"/>
              <a:gd name="connsiteY166-21598" fmla="*/ 5582858 h 5641173"/>
              <a:gd name="connsiteX167-21599" fmla="*/ 5519999 w 11243827"/>
              <a:gd name="connsiteY167-21600" fmla="*/ 5592246 h 5641173"/>
              <a:gd name="connsiteX168-21601" fmla="*/ 5480028 w 11243827"/>
              <a:gd name="connsiteY168-21602" fmla="*/ 5597282 h 5641173"/>
              <a:gd name="connsiteX169-21603" fmla="*/ 5456175 w 11243827"/>
              <a:gd name="connsiteY169-21604" fmla="*/ 5600371 h 5641173"/>
              <a:gd name="connsiteX170-21605" fmla="*/ 5388463 w 11243827"/>
              <a:gd name="connsiteY170-21606" fmla="*/ 5602638 h 5641173"/>
              <a:gd name="connsiteX171-21607" fmla="*/ 5265898 w 11243827"/>
              <a:gd name="connsiteY171-21608" fmla="*/ 5591830 h 5641173"/>
              <a:gd name="connsiteX172-21609" fmla="*/ 5231231 w 11243827"/>
              <a:gd name="connsiteY172-21610" fmla="*/ 5592790 h 5641173"/>
              <a:gd name="connsiteX173-21611" fmla="*/ 5226996 w 11243827"/>
              <a:gd name="connsiteY173-21612" fmla="*/ 5595040 h 5641173"/>
              <a:gd name="connsiteX174-21613" fmla="*/ 5175988 w 11243827"/>
              <a:gd name="connsiteY174-21614" fmla="*/ 5588131 h 5641173"/>
              <a:gd name="connsiteX175-21615" fmla="*/ 5107470 w 11243827"/>
              <a:gd name="connsiteY175-21616" fmla="*/ 5594771 h 5641173"/>
              <a:gd name="connsiteX176-21617" fmla="*/ 5027868 w 11243827"/>
              <a:gd name="connsiteY176-21618" fmla="*/ 5605624 h 5641173"/>
              <a:gd name="connsiteX177-21619" fmla="*/ 5007324 w 11243827"/>
              <a:gd name="connsiteY177-21620" fmla="*/ 5609209 h 5641173"/>
              <a:gd name="connsiteX178-21621" fmla="*/ 4952559 w 11243827"/>
              <a:gd name="connsiteY178-21622" fmla="*/ 5611402 h 5641173"/>
              <a:gd name="connsiteX179-21623" fmla="*/ 4826081 w 11243827"/>
              <a:gd name="connsiteY179-21624" fmla="*/ 5616191 h 5641173"/>
              <a:gd name="connsiteX180-21625" fmla="*/ 4823501 w 11243827"/>
              <a:gd name="connsiteY180-21626" fmla="*/ 5619174 h 5641173"/>
              <a:gd name="connsiteX181-21627" fmla="*/ 4813093 w 11243827"/>
              <a:gd name="connsiteY181-21628" fmla="*/ 5620026 h 5641173"/>
              <a:gd name="connsiteX182-21629" fmla="*/ 4810563 w 11243827"/>
              <a:gd name="connsiteY182-21630" fmla="*/ 5620787 h 5641173"/>
              <a:gd name="connsiteX183-21631" fmla="*/ 4795818 w 11243827"/>
              <a:gd name="connsiteY183-21632" fmla="*/ 5624618 h 5641173"/>
              <a:gd name="connsiteX184-21633" fmla="*/ 4758404 w 11243827"/>
              <a:gd name="connsiteY184-21634" fmla="*/ 5619510 h 5641173"/>
              <a:gd name="connsiteX185-21635" fmla="*/ 4717254 w 11243827"/>
              <a:gd name="connsiteY185-21636" fmla="*/ 5624155 h 5641173"/>
              <a:gd name="connsiteX186-21637" fmla="*/ 4591958 w 11243827"/>
              <a:gd name="connsiteY186-21638" fmla="*/ 5624710 h 5641173"/>
              <a:gd name="connsiteX187-21639" fmla="*/ 4476215 w 11243827"/>
              <a:gd name="connsiteY187-21640" fmla="*/ 5628210 h 5641173"/>
              <a:gd name="connsiteX188-21641" fmla="*/ 4425193 w 11243827"/>
              <a:gd name="connsiteY188-21642" fmla="*/ 5627414 h 5641173"/>
              <a:gd name="connsiteX189-21643" fmla="*/ 4383866 w 11243827"/>
              <a:gd name="connsiteY189-21644" fmla="*/ 5626546 h 5641173"/>
              <a:gd name="connsiteX190-21645" fmla="*/ 4385596 w 11243827"/>
              <a:gd name="connsiteY190-21646" fmla="*/ 5634646 h 5641173"/>
              <a:gd name="connsiteX191-21647" fmla="*/ 4360864 w 11243827"/>
              <a:gd name="connsiteY191-21648" fmla="*/ 5641173 h 5641173"/>
              <a:gd name="connsiteX192-21649" fmla="*/ 4328321 w 11243827"/>
              <a:gd name="connsiteY192-21650" fmla="*/ 5626332 h 5641173"/>
              <a:gd name="connsiteX193-21651" fmla="*/ 4309842 w 11243827"/>
              <a:gd name="connsiteY193-21652" fmla="*/ 5626471 h 5641173"/>
              <a:gd name="connsiteX194-21653" fmla="*/ 4277424 w 11243827"/>
              <a:gd name="connsiteY194-21654" fmla="*/ 5631598 h 5641173"/>
              <a:gd name="connsiteX195-21655" fmla="*/ 4266627 w 11243827"/>
              <a:gd name="connsiteY195-21656" fmla="*/ 5633969 h 5641173"/>
              <a:gd name="connsiteX196-21657" fmla="*/ 4185525 w 11243827"/>
              <a:gd name="connsiteY196-21658" fmla="*/ 5617508 h 5641173"/>
              <a:gd name="connsiteX197-21659" fmla="*/ 4177617 w 11243827"/>
              <a:gd name="connsiteY197-21660" fmla="*/ 5610903 h 5641173"/>
              <a:gd name="connsiteX198-21661" fmla="*/ 4136948 w 11243827"/>
              <a:gd name="connsiteY198-21662" fmla="*/ 5608031 h 5641173"/>
              <a:gd name="connsiteX199-21663" fmla="*/ 4132323 w 11243827"/>
              <a:gd name="connsiteY199-21664" fmla="*/ 5609784 h 5641173"/>
              <a:gd name="connsiteX200-21665" fmla="*/ 4098620 w 11243827"/>
              <a:gd name="connsiteY200-21666" fmla="*/ 5599672 h 5641173"/>
              <a:gd name="connsiteX201-21667" fmla="*/ 3963475 w 11243827"/>
              <a:gd name="connsiteY201-21668" fmla="*/ 5581841 h 5641173"/>
              <a:gd name="connsiteX202-21669" fmla="*/ 3703613 w 11243827"/>
              <a:gd name="connsiteY202-21670" fmla="*/ 5572482 h 5641173"/>
              <a:gd name="connsiteX203-21671" fmla="*/ 3432987 w 11243827"/>
              <a:gd name="connsiteY203-21672" fmla="*/ 5545768 h 5641173"/>
              <a:gd name="connsiteX204-21673" fmla="*/ 3176381 w 11243827"/>
              <a:gd name="connsiteY204-21674" fmla="*/ 5556110 h 5641173"/>
              <a:gd name="connsiteX205-21675" fmla="*/ 2710156 w 11243827"/>
              <a:gd name="connsiteY205-21676" fmla="*/ 5527517 h 5641173"/>
              <a:gd name="connsiteX206-21677" fmla="*/ 2550206 w 11243827"/>
              <a:gd name="connsiteY206-21678" fmla="*/ 5524958 h 5641173"/>
              <a:gd name="connsiteX207-21679" fmla="*/ 2443041 w 11243827"/>
              <a:gd name="connsiteY207-21680" fmla="*/ 5523990 h 5641173"/>
              <a:gd name="connsiteX208-21681" fmla="*/ 2435613 w 11243827"/>
              <a:gd name="connsiteY208-21682" fmla="*/ 5526704 h 5641173"/>
              <a:gd name="connsiteX209-21683" fmla="*/ 2405682 w 11243827"/>
              <a:gd name="connsiteY209-21684" fmla="*/ 5528307 h 5641173"/>
              <a:gd name="connsiteX210-21685" fmla="*/ 2397487 w 11243827"/>
              <a:gd name="connsiteY210-21686" fmla="*/ 5540337 h 5641173"/>
              <a:gd name="connsiteX211-21687" fmla="*/ 2297454 w 11243827"/>
              <a:gd name="connsiteY211-21688" fmla="*/ 5550765 h 5641173"/>
              <a:gd name="connsiteX212-21689" fmla="*/ 2056700 w 11243827"/>
              <a:gd name="connsiteY212-21690" fmla="*/ 5555489 h 5641173"/>
              <a:gd name="connsiteX213-21691" fmla="*/ 1878530 w 11243827"/>
              <a:gd name="connsiteY213-21692" fmla="*/ 5535330 h 5641173"/>
              <a:gd name="connsiteX214-21693" fmla="*/ 1859292 w 11243827"/>
              <a:gd name="connsiteY214-21694" fmla="*/ 5535461 h 5641173"/>
              <a:gd name="connsiteX215-21695" fmla="*/ 1835626 w 11243827"/>
              <a:gd name="connsiteY215-21696" fmla="*/ 5533793 h 5641173"/>
              <a:gd name="connsiteX216-21697" fmla="*/ 1798939 w 11243827"/>
              <a:gd name="connsiteY216-21698" fmla="*/ 5540285 h 5641173"/>
              <a:gd name="connsiteX217-21699" fmla="*/ 1779046 w 11243827"/>
              <a:gd name="connsiteY217-21700" fmla="*/ 5549949 h 5641173"/>
              <a:gd name="connsiteX218-21701" fmla="*/ 1772421 w 11243827"/>
              <a:gd name="connsiteY218-21702" fmla="*/ 5549018 h 5641173"/>
              <a:gd name="connsiteX219-21703" fmla="*/ 1772052 w 11243827"/>
              <a:gd name="connsiteY219-21704" fmla="*/ 5545689 h 5641173"/>
              <a:gd name="connsiteX220-21705" fmla="*/ 1711543 w 11243827"/>
              <a:gd name="connsiteY220-21706" fmla="*/ 5534558 h 5641173"/>
              <a:gd name="connsiteX221-21707" fmla="*/ 1631462 w 11243827"/>
              <a:gd name="connsiteY221-21708" fmla="*/ 5491807 h 5641173"/>
              <a:gd name="connsiteX222-21709" fmla="*/ 1538763 w 11243827"/>
              <a:gd name="connsiteY222-21710" fmla="*/ 5482781 h 5641173"/>
              <a:gd name="connsiteX223-21711" fmla="*/ 1501533 w 11243827"/>
              <a:gd name="connsiteY223-21712" fmla="*/ 5467817 h 5641173"/>
              <a:gd name="connsiteX224-21713" fmla="*/ 1461266 w 11243827"/>
              <a:gd name="connsiteY224-21714" fmla="*/ 5469343 h 5641173"/>
              <a:gd name="connsiteX225-21715" fmla="*/ 1449415 w 11243827"/>
              <a:gd name="connsiteY225-21716" fmla="*/ 5460467 h 5641173"/>
              <a:gd name="connsiteX226-21717" fmla="*/ 1447454 w 11243827"/>
              <a:gd name="connsiteY226-21718" fmla="*/ 5458776 h 5641173"/>
              <a:gd name="connsiteX227-21719" fmla="*/ 1437814 w 11243827"/>
              <a:gd name="connsiteY227-21720" fmla="*/ 5455515 h 5641173"/>
              <a:gd name="connsiteX228-21721" fmla="*/ 1437334 w 11243827"/>
              <a:gd name="connsiteY228-21722" fmla="*/ 5450209 h 5641173"/>
              <a:gd name="connsiteX229-21723" fmla="*/ 1424429 w 11243827"/>
              <a:gd name="connsiteY229-21724" fmla="*/ 5442157 h 5641173"/>
              <a:gd name="connsiteX230-21725" fmla="*/ 1406063 w 11243827"/>
              <a:gd name="connsiteY230-21726" fmla="*/ 5437380 h 5641173"/>
              <a:gd name="connsiteX231-21727" fmla="*/ 1316379 w 11243827"/>
              <a:gd name="connsiteY231-21728" fmla="*/ 5419601 h 5641173"/>
              <a:gd name="connsiteX232-21729" fmla="*/ 1264090 w 11243827"/>
              <a:gd name="connsiteY232-21730" fmla="*/ 5406153 h 5641173"/>
              <a:gd name="connsiteX233-21731" fmla="*/ 1246374 w 11243827"/>
              <a:gd name="connsiteY233-21732" fmla="*/ 5396631 h 5641173"/>
              <a:gd name="connsiteX234-21733" fmla="*/ 1220190 w 11243827"/>
              <a:gd name="connsiteY234-21734" fmla="*/ 5386301 h 5641173"/>
              <a:gd name="connsiteX235-21735" fmla="*/ 1175643 w 11243827"/>
              <a:gd name="connsiteY235-21736" fmla="*/ 5364651 h 5641173"/>
              <a:gd name="connsiteX236-21737" fmla="*/ 1150342 w 11243827"/>
              <a:gd name="connsiteY236-21738" fmla="*/ 5358447 h 5641173"/>
              <a:gd name="connsiteX237-21739" fmla="*/ 1112024 w 11243827"/>
              <a:gd name="connsiteY237-21740" fmla="*/ 5345786 h 5641173"/>
              <a:gd name="connsiteX238-21741" fmla="*/ 1100870 w 11243827"/>
              <a:gd name="connsiteY238-21742" fmla="*/ 5343651 h 5641173"/>
              <a:gd name="connsiteX239-21743" fmla="*/ 1096383 w 11243827"/>
              <a:gd name="connsiteY239-21744" fmla="*/ 5343015 h 5641173"/>
              <a:gd name="connsiteX240-21745" fmla="*/ 1058039 w 11243827"/>
              <a:gd name="connsiteY240-21746" fmla="*/ 5343504 h 5641173"/>
              <a:gd name="connsiteX241-21747" fmla="*/ 1055426 w 11243827"/>
              <a:gd name="connsiteY241-21748" fmla="*/ 5339088 h 5641173"/>
              <a:gd name="connsiteX242-21749" fmla="*/ 1044738 w 11243827"/>
              <a:gd name="connsiteY242-21750" fmla="*/ 5333063 h 5641173"/>
              <a:gd name="connsiteX243-21751" fmla="*/ 1033909 w 11243827"/>
              <a:gd name="connsiteY243-21752" fmla="*/ 5335680 h 5641173"/>
              <a:gd name="connsiteX244-21753" fmla="*/ 1012649 w 11243827"/>
              <a:gd name="connsiteY244-21754" fmla="*/ 5334541 h 5641173"/>
              <a:gd name="connsiteX245-21755" fmla="*/ 1007115 w 11243827"/>
              <a:gd name="connsiteY245-21756" fmla="*/ 5332775 h 5641173"/>
              <a:gd name="connsiteX246-21757" fmla="*/ 987447 w 11243827"/>
              <a:gd name="connsiteY246-21758" fmla="*/ 5346462 h 5641173"/>
              <a:gd name="connsiteX247-21759" fmla="*/ 953418 w 11243827"/>
              <a:gd name="connsiteY247-21760" fmla="*/ 5333901 h 5641173"/>
              <a:gd name="connsiteX248-21761" fmla="*/ 916854 w 11243827"/>
              <a:gd name="connsiteY248-21762" fmla="*/ 5329435 h 5641173"/>
              <a:gd name="connsiteX249-21763" fmla="*/ 905651 w 11243827"/>
              <a:gd name="connsiteY249-21764" fmla="*/ 5332114 h 5641173"/>
              <a:gd name="connsiteX250-21765" fmla="*/ 838405 w 11243827"/>
              <a:gd name="connsiteY250-21766" fmla="*/ 5339470 h 5641173"/>
              <a:gd name="connsiteX251-21767" fmla="*/ 817627 w 11243827"/>
              <a:gd name="connsiteY251-21768" fmla="*/ 5330580 h 5641173"/>
              <a:gd name="connsiteX252-21769" fmla="*/ 801817 w 11243827"/>
              <a:gd name="connsiteY252-21770" fmla="*/ 5325937 h 5641173"/>
              <a:gd name="connsiteX253-21771" fmla="*/ 798857 w 11243827"/>
              <a:gd name="connsiteY253-21772" fmla="*/ 5320979 h 5641173"/>
              <a:gd name="connsiteX254-21773" fmla="*/ 788354 w 11243827"/>
              <a:gd name="connsiteY254-21774" fmla="*/ 5320143 h 5641173"/>
              <a:gd name="connsiteX255-21775" fmla="*/ 785726 w 11243827"/>
              <a:gd name="connsiteY255-21776" fmla="*/ 5318989 h 5641173"/>
              <a:gd name="connsiteX256-21777" fmla="*/ 770507 w 11243827"/>
              <a:gd name="connsiteY256-21778" fmla="*/ 5313309 h 5641173"/>
              <a:gd name="connsiteX257-21779" fmla="*/ 733810 w 11243827"/>
              <a:gd name="connsiteY257-21780" fmla="*/ 5324286 h 5641173"/>
              <a:gd name="connsiteX258-21781" fmla="*/ 692117 w 11243827"/>
              <a:gd name="connsiteY258-21782" fmla="*/ 5318786 h 5641173"/>
              <a:gd name="connsiteX259-21783" fmla="*/ 574943 w 11243827"/>
              <a:gd name="connsiteY259-21784" fmla="*/ 5327578 h 5641173"/>
              <a:gd name="connsiteX260-21785" fmla="*/ 441302 w 11243827"/>
              <a:gd name="connsiteY260-21786" fmla="*/ 5307062 h 5641173"/>
              <a:gd name="connsiteX261-21787" fmla="*/ 336819 w 11243827"/>
              <a:gd name="connsiteY261-21788" fmla="*/ 5336690 h 5641173"/>
              <a:gd name="connsiteX262-21789" fmla="*/ 270932 w 11243827"/>
              <a:gd name="connsiteY262-21790" fmla="*/ 5345451 h 5641173"/>
              <a:gd name="connsiteX263-21791" fmla="*/ 194189 w 11243827"/>
              <a:gd name="connsiteY263-21792" fmla="*/ 5343588 h 5641173"/>
              <a:gd name="connsiteX264-21793" fmla="*/ 192552 w 11243827"/>
              <a:gd name="connsiteY264-21794" fmla="*/ 5342845 h 5641173"/>
              <a:gd name="connsiteX265-21795" fmla="*/ 178320 w 11243827"/>
              <a:gd name="connsiteY265-21796" fmla="*/ 5343766 h 5641173"/>
              <a:gd name="connsiteX266-21797" fmla="*/ 175596 w 11243827"/>
              <a:gd name="connsiteY266-21798" fmla="*/ 5346411 h 5641173"/>
              <a:gd name="connsiteX267-21799" fmla="*/ 147287 w 11243827"/>
              <a:gd name="connsiteY267-21800" fmla="*/ 5352625 h 5641173"/>
              <a:gd name="connsiteX268-21801" fmla="*/ 114847 w 11243827"/>
              <a:gd name="connsiteY268-21802" fmla="*/ 5355844 h 5641173"/>
              <a:gd name="connsiteX269-21803" fmla="*/ 114306 w 11243827"/>
              <a:gd name="connsiteY269-21804" fmla="*/ 5354983 h 5641173"/>
              <a:gd name="connsiteX270-21805" fmla="*/ 89264 w 11243827"/>
              <a:gd name="connsiteY270-21806" fmla="*/ 5348886 h 5641173"/>
              <a:gd name="connsiteX271-21807" fmla="*/ 49794 w 11243827"/>
              <a:gd name="connsiteY271-21808" fmla="*/ 5329950 h 5641173"/>
              <a:gd name="connsiteX272-21809" fmla="*/ 19924 w 11243827"/>
              <a:gd name="connsiteY272-21810" fmla="*/ 5334282 h 5641173"/>
              <a:gd name="connsiteX273-21811" fmla="*/ 13819 w 11243827"/>
              <a:gd name="connsiteY273-21812" fmla="*/ 5334653 h 5641173"/>
              <a:gd name="connsiteX274-21813" fmla="*/ 13657 w 11243827"/>
              <a:gd name="connsiteY274-21814" fmla="*/ 5334455 h 5641173"/>
              <a:gd name="connsiteX275-21815" fmla="*/ 7139 w 11243827"/>
              <a:gd name="connsiteY275-21816" fmla="*/ 5334438 h 5641173"/>
              <a:gd name="connsiteX276-21817" fmla="*/ 2684 w 11243827"/>
              <a:gd name="connsiteY276-21818" fmla="*/ 5335333 h 5641173"/>
              <a:gd name="connsiteX277-21819" fmla="*/ 0 w 11243827"/>
              <a:gd name="connsiteY277-21820" fmla="*/ 5335496 h 5641173"/>
              <a:gd name="connsiteX278-21821" fmla="*/ 0 w 11243827"/>
              <a:gd name="connsiteY278-21822" fmla="*/ 10592 h 5641173"/>
              <a:gd name="connsiteX279-21823" fmla="*/ 11243827 w 11243827"/>
              <a:gd name="connsiteY279-21824" fmla="*/ 0 h 5641173"/>
              <a:gd name="connsiteX0-21825" fmla="*/ 11243827 w 11243827"/>
              <a:gd name="connsiteY0-21826" fmla="*/ 0 h 5641173"/>
              <a:gd name="connsiteX1-21827" fmla="*/ 11243827 w 11243827"/>
              <a:gd name="connsiteY1-21828" fmla="*/ 1470035 h 5641173"/>
              <a:gd name="connsiteX2-21829" fmla="*/ 11243827 w 11243827"/>
              <a:gd name="connsiteY2-21830" fmla="*/ 5001571 h 5641173"/>
              <a:gd name="connsiteX3-21831" fmla="*/ 11243827 w 11243827"/>
              <a:gd name="connsiteY3-21832" fmla="*/ 5209610 h 5641173"/>
              <a:gd name="connsiteX4-21833" fmla="*/ 11240675 w 11243827"/>
              <a:gd name="connsiteY4-21834" fmla="*/ 5210442 h 5641173"/>
              <a:gd name="connsiteX5-21835" fmla="*/ 11179959 w 11243827"/>
              <a:gd name="connsiteY5-21836" fmla="*/ 5221199 h 5641173"/>
              <a:gd name="connsiteX6-21837" fmla="*/ 11105493 w 11243827"/>
              <a:gd name="connsiteY6-21838" fmla="*/ 5259905 h 5641173"/>
              <a:gd name="connsiteX7-21839" fmla="*/ 11078640 w 11243827"/>
              <a:gd name="connsiteY7-21840" fmla="*/ 5263531 h 5641173"/>
              <a:gd name="connsiteX8-21841" fmla="*/ 11079616 w 11243827"/>
              <a:gd name="connsiteY8-21842" fmla="*/ 5270380 h 5641173"/>
              <a:gd name="connsiteX9-21843" fmla="*/ 11069641 w 11243827"/>
              <a:gd name="connsiteY9-21844" fmla="*/ 5270884 h 5641173"/>
              <a:gd name="connsiteX10-21845" fmla="*/ 11047377 w 11243827"/>
              <a:gd name="connsiteY10-21846" fmla="*/ 5271051 h 5641173"/>
              <a:gd name="connsiteX11-21847" fmla="*/ 10980705 w 11243827"/>
              <a:gd name="connsiteY11-21848" fmla="*/ 5272951 h 5641173"/>
              <a:gd name="connsiteX12-21849" fmla="*/ 10962514 w 11243827"/>
              <a:gd name="connsiteY12-21850" fmla="*/ 5286084 h 5641173"/>
              <a:gd name="connsiteX13-21851" fmla="*/ 10945307 w 11243827"/>
              <a:gd name="connsiteY13-21852" fmla="*/ 5286290 h 5641173"/>
              <a:gd name="connsiteX14-21853" fmla="*/ 10845516 w 11243827"/>
              <a:gd name="connsiteY14-21854" fmla="*/ 5303894 h 5641173"/>
              <a:gd name="connsiteX15-21855" fmla="*/ 10831795 w 11243827"/>
              <a:gd name="connsiteY15-21856" fmla="*/ 5305210 h 5641173"/>
              <a:gd name="connsiteX16-21857" fmla="*/ 10824365 w 11243827"/>
              <a:gd name="connsiteY16-21858" fmla="*/ 5311111 h 5641173"/>
              <a:gd name="connsiteX17-21859" fmla="*/ 10797756 w 11243827"/>
              <a:gd name="connsiteY17-21860" fmla="*/ 5312285 h 5641173"/>
              <a:gd name="connsiteX18-21861" fmla="*/ 10796525 w 11243827"/>
              <a:gd name="connsiteY18-21862" fmla="*/ 5315645 h 5641173"/>
              <a:gd name="connsiteX19-21863" fmla="*/ 10709063 w 11243827"/>
              <a:gd name="connsiteY19-21864" fmla="*/ 5344492 h 5641173"/>
              <a:gd name="connsiteX20-21865" fmla="*/ 10694078 w 11243827"/>
              <a:gd name="connsiteY20-21866" fmla="*/ 5349258 h 5641173"/>
              <a:gd name="connsiteX21-21867" fmla="*/ 10681131 w 11243827"/>
              <a:gd name="connsiteY21-21868" fmla="*/ 5347812 h 5641173"/>
              <a:gd name="connsiteX22-21869" fmla="*/ 10609448 w 11243827"/>
              <a:gd name="connsiteY22-21870" fmla="*/ 5351931 h 5641173"/>
              <a:gd name="connsiteX23-21871" fmla="*/ 10592397 w 11243827"/>
              <a:gd name="connsiteY23-21872" fmla="*/ 5349402 h 5641173"/>
              <a:gd name="connsiteX24-21873" fmla="*/ 10585227 w 11243827"/>
              <a:gd name="connsiteY24-21874" fmla="*/ 5344063 h 5641173"/>
              <a:gd name="connsiteX25-21875" fmla="*/ 10557472 w 11243827"/>
              <a:gd name="connsiteY25-21876" fmla="*/ 5354151 h 5641173"/>
              <a:gd name="connsiteX26-21877" fmla="*/ 10514646 w 11243827"/>
              <a:gd name="connsiteY26-21878" fmla="*/ 5361064 h 5641173"/>
              <a:gd name="connsiteX27-21879" fmla="*/ 10494292 w 11243827"/>
              <a:gd name="connsiteY27-21880" fmla="*/ 5366054 h 5641173"/>
              <a:gd name="connsiteX28-21881" fmla="*/ 10477869 w 11243827"/>
              <a:gd name="connsiteY28-21882" fmla="*/ 5363025 h 5641173"/>
              <a:gd name="connsiteX29-21883" fmla="*/ 10384411 w 11243827"/>
              <a:gd name="connsiteY29-21884" fmla="*/ 5362257 h 5641173"/>
              <a:gd name="connsiteX30-21885" fmla="*/ 10362921 w 11243827"/>
              <a:gd name="connsiteY30-21886" fmla="*/ 5357444 h 5641173"/>
              <a:gd name="connsiteX31-21887" fmla="*/ 10352736 w 11243827"/>
              <a:gd name="connsiteY31-21888" fmla="*/ 5347851 h 5641173"/>
              <a:gd name="connsiteX32-21889" fmla="*/ 10344754 w 11243827"/>
              <a:gd name="connsiteY32-21890" fmla="*/ 5351272 h 5641173"/>
              <a:gd name="connsiteX33-21891" fmla="*/ 10288226 w 11243827"/>
              <a:gd name="connsiteY33-21892" fmla="*/ 5351613 h 5641173"/>
              <a:gd name="connsiteX34-21893" fmla="*/ 10251350 w 11243827"/>
              <a:gd name="connsiteY34-21894" fmla="*/ 5352711 h 5641173"/>
              <a:gd name="connsiteX35-21895" fmla="*/ 10249108 w 11243827"/>
              <a:gd name="connsiteY35-21896" fmla="*/ 5365881 h 5641173"/>
              <a:gd name="connsiteX36-21897" fmla="*/ 10216272 w 11243827"/>
              <a:gd name="connsiteY36-21898" fmla="*/ 5370573 h 5641173"/>
              <a:gd name="connsiteX37-21899" fmla="*/ 10181278 w 11243827"/>
              <a:gd name="connsiteY37-21900" fmla="*/ 5362119 h 5641173"/>
              <a:gd name="connsiteX38-21901" fmla="*/ 10140033 w 11243827"/>
              <a:gd name="connsiteY38-21902" fmla="*/ 5363304 h 5641173"/>
              <a:gd name="connsiteX39-21903" fmla="*/ 10115353 w 11243827"/>
              <a:gd name="connsiteY39-21904" fmla="*/ 5363869 h 5641173"/>
              <a:gd name="connsiteX40-21905" fmla="*/ 10050578 w 11243827"/>
              <a:gd name="connsiteY40-21906" fmla="*/ 5376153 h 5641173"/>
              <a:gd name="connsiteX41-21907" fmla="*/ 9945478 w 11243827"/>
              <a:gd name="connsiteY41-21908" fmla="*/ 5422859 h 5641173"/>
              <a:gd name="connsiteX42-21909" fmla="*/ 9912481 w 11243827"/>
              <a:gd name="connsiteY42-21910" fmla="*/ 5429477 h 5641173"/>
              <a:gd name="connsiteX43-21911" fmla="*/ 9906713 w 11243827"/>
              <a:gd name="connsiteY43-21912" fmla="*/ 5426784 h 5641173"/>
              <a:gd name="connsiteX44-21913" fmla="*/ 9742436 w 11243827"/>
              <a:gd name="connsiteY44-21914" fmla="*/ 5454834 h 5641173"/>
              <a:gd name="connsiteX45-21915" fmla="*/ 9713044 w 11243827"/>
              <a:gd name="connsiteY45-21916" fmla="*/ 5456476 h 5641173"/>
              <a:gd name="connsiteX46-21917" fmla="*/ 9691033 w 11243827"/>
              <a:gd name="connsiteY46-21918" fmla="*/ 5455451 h 5641173"/>
              <a:gd name="connsiteX47-21919" fmla="*/ 9638355 w 11243827"/>
              <a:gd name="connsiteY47-21920" fmla="*/ 5464794 h 5641173"/>
              <a:gd name="connsiteX48-21921" fmla="*/ 9552434 w 11243827"/>
              <a:gd name="connsiteY48-21922" fmla="*/ 5485280 h 5641173"/>
              <a:gd name="connsiteX49-21923" fmla="*/ 9533883 w 11243827"/>
              <a:gd name="connsiteY49-21924" fmla="*/ 5488516 h 5641173"/>
              <a:gd name="connsiteX50-21925" fmla="*/ 9516916 w 11243827"/>
              <a:gd name="connsiteY50-21926" fmla="*/ 5486828 h 5641173"/>
              <a:gd name="connsiteX51-21927" fmla="*/ 9512093 w 11243827"/>
              <a:gd name="connsiteY51-21928" fmla="*/ 5482541 h 5641173"/>
              <a:gd name="connsiteX52-21929" fmla="*/ 9501725 w 11243827"/>
              <a:gd name="connsiteY52-21930" fmla="*/ 5483603 h 5641173"/>
              <a:gd name="connsiteX53-21931" fmla="*/ 9498754 w 11243827"/>
              <a:gd name="connsiteY53-21932" fmla="*/ 5482951 h 5641173"/>
              <a:gd name="connsiteX54-21933" fmla="*/ 9481932 w 11243827"/>
              <a:gd name="connsiteY54-21934" fmla="*/ 5480151 h 5641173"/>
              <a:gd name="connsiteX55-21935" fmla="*/ 9451321 w 11243827"/>
              <a:gd name="connsiteY55-21936" fmla="*/ 5497375 h 5641173"/>
              <a:gd name="connsiteX56-21937" fmla="*/ 9409298 w 11243827"/>
              <a:gd name="connsiteY56-21938" fmla="*/ 5499478 h 5641173"/>
              <a:gd name="connsiteX57-21939" fmla="*/ 9303056 w 11243827"/>
              <a:gd name="connsiteY57-21940" fmla="*/ 5519093 h 5641173"/>
              <a:gd name="connsiteX58-21941" fmla="*/ 9229078 w 11243827"/>
              <a:gd name="connsiteY58-21942" fmla="*/ 5524154 h 5641173"/>
              <a:gd name="connsiteX59-21943" fmla="*/ 9165105 w 11243827"/>
              <a:gd name="connsiteY59-21944" fmla="*/ 5532892 h 5641173"/>
              <a:gd name="connsiteX60-21945" fmla="*/ 9077301 w 11243827"/>
              <a:gd name="connsiteY60-21946" fmla="*/ 5580356 h 5641173"/>
              <a:gd name="connsiteX61-21947" fmla="*/ 8960065 w 11243827"/>
              <a:gd name="connsiteY61-21948" fmla="*/ 5597982 h 5641173"/>
              <a:gd name="connsiteX62-21949" fmla="*/ 8953536 w 11243827"/>
              <a:gd name="connsiteY62-21950" fmla="*/ 5606638 h 5641173"/>
              <a:gd name="connsiteX63-21951" fmla="*/ 8943907 w 11243827"/>
              <a:gd name="connsiteY63-21952" fmla="*/ 5612541 h 5641173"/>
              <a:gd name="connsiteX64-21953" fmla="*/ 8942046 w 11243827"/>
              <a:gd name="connsiteY64-21954" fmla="*/ 5612112 h 5641173"/>
              <a:gd name="connsiteX65-21955" fmla="*/ 8928824 w 11243827"/>
              <a:gd name="connsiteY65-21956" fmla="*/ 5615549 h 5641173"/>
              <a:gd name="connsiteX66-21957" fmla="*/ 8927294 w 11243827"/>
              <a:gd name="connsiteY66-21958" fmla="*/ 5618607 h 5641173"/>
              <a:gd name="connsiteX67-21959" fmla="*/ 8918651 w 11243827"/>
              <a:gd name="connsiteY67-21960" fmla="*/ 5621688 h 5641173"/>
              <a:gd name="connsiteX68-21961" fmla="*/ 8902772 w 11243827"/>
              <a:gd name="connsiteY68-21962" fmla="*/ 5629703 h 5641173"/>
              <a:gd name="connsiteX69-21963" fmla="*/ 8898724 w 11243827"/>
              <a:gd name="connsiteY69-21964" fmla="*/ 5629379 h 5641173"/>
              <a:gd name="connsiteX70-21965" fmla="*/ 8873099 w 11243827"/>
              <a:gd name="connsiteY70-21966" fmla="*/ 5638628 h 5641173"/>
              <a:gd name="connsiteX71-21967" fmla="*/ 8872234 w 11243827"/>
              <a:gd name="connsiteY71-21968" fmla="*/ 5637889 h 5641173"/>
              <a:gd name="connsiteX72-21969" fmla="*/ 8862777 w 11243827"/>
              <a:gd name="connsiteY72-21970" fmla="*/ 5636711 h 5641173"/>
              <a:gd name="connsiteX73-21971" fmla="*/ 8845869 w 11243827"/>
              <a:gd name="connsiteY73-21972" fmla="*/ 5636436 h 5641173"/>
              <a:gd name="connsiteX74-21973" fmla="*/ 8800548 w 11243827"/>
              <a:gd name="connsiteY74-21974" fmla="*/ 5625084 h 5641173"/>
              <a:gd name="connsiteX75-21975" fmla="*/ 8773774 w 11243827"/>
              <a:gd name="connsiteY75-21976" fmla="*/ 5634630 h 5641173"/>
              <a:gd name="connsiteX76-21977" fmla="*/ 8698255 w 11243827"/>
              <a:gd name="connsiteY76-21978" fmla="*/ 5636083 h 5641173"/>
              <a:gd name="connsiteX77-21979" fmla="*/ 8619167 w 11243827"/>
              <a:gd name="connsiteY77-21980" fmla="*/ 5619130 h 5641173"/>
              <a:gd name="connsiteX78-21981" fmla="*/ 8539822 w 11243827"/>
              <a:gd name="connsiteY78-21982" fmla="*/ 5616905 h 5641173"/>
              <a:gd name="connsiteX79-21983" fmla="*/ 8511094 w 11243827"/>
              <a:gd name="connsiteY79-21984" fmla="*/ 5617360 h 5641173"/>
              <a:gd name="connsiteX80-21985" fmla="*/ 8459886 w 11243827"/>
              <a:gd name="connsiteY80-21986" fmla="*/ 5612612 h 5641173"/>
              <a:gd name="connsiteX81-21987" fmla="*/ 8436432 w 11243827"/>
              <a:gd name="connsiteY81-21988" fmla="*/ 5606990 h 5641173"/>
              <a:gd name="connsiteX82-21989" fmla="*/ 8435403 w 11243827"/>
              <a:gd name="connsiteY82-21990" fmla="*/ 5607336 h 5641173"/>
              <a:gd name="connsiteX83-21991" fmla="*/ 8433307 w 11243827"/>
              <a:gd name="connsiteY83-21992" fmla="*/ 5604917 h 5641173"/>
              <a:gd name="connsiteX84-21993" fmla="*/ 8428968 w 11243827"/>
              <a:gd name="connsiteY84-21994" fmla="*/ 5603796 h 5641173"/>
              <a:gd name="connsiteX85-21995" fmla="*/ 8417124 w 11243827"/>
              <a:gd name="connsiteY85-21996" fmla="*/ 5604518 h 5641173"/>
              <a:gd name="connsiteX86-21997" fmla="*/ 8412669 w 11243827"/>
              <a:gd name="connsiteY86-21998" fmla="*/ 5605413 h 5641173"/>
              <a:gd name="connsiteX87-21999" fmla="*/ 8406152 w 11243827"/>
              <a:gd name="connsiteY87-22000" fmla="*/ 5605396 h 5641173"/>
              <a:gd name="connsiteX88-22001" fmla="*/ 8405989 w 11243827"/>
              <a:gd name="connsiteY88-22002" fmla="*/ 5605197 h 5641173"/>
              <a:gd name="connsiteX89-22003" fmla="*/ 8399884 w 11243827"/>
              <a:gd name="connsiteY89-22004" fmla="*/ 5605568 h 5641173"/>
              <a:gd name="connsiteX90-22005" fmla="*/ 8370014 w 11243827"/>
              <a:gd name="connsiteY90-22006" fmla="*/ 5609900 h 5641173"/>
              <a:gd name="connsiteX91-22007" fmla="*/ 8330544 w 11243827"/>
              <a:gd name="connsiteY91-22008" fmla="*/ 5590964 h 5641173"/>
              <a:gd name="connsiteX92-22009" fmla="*/ 8314221 w 11243827"/>
              <a:gd name="connsiteY92-22010" fmla="*/ 5587682 h 5641173"/>
              <a:gd name="connsiteX93-22011" fmla="*/ 8305502 w 11243827"/>
              <a:gd name="connsiteY93-22012" fmla="*/ 5584868 h 5641173"/>
              <a:gd name="connsiteX94-22013" fmla="*/ 8304962 w 11243827"/>
              <a:gd name="connsiteY94-22014" fmla="*/ 5584007 h 5641173"/>
              <a:gd name="connsiteX95-22015" fmla="*/ 8276324 w 11243827"/>
              <a:gd name="connsiteY95-22016" fmla="*/ 5588260 h 5641173"/>
              <a:gd name="connsiteX96-22017" fmla="*/ 8272522 w 11243827"/>
              <a:gd name="connsiteY96-22018" fmla="*/ 5587226 h 5641173"/>
              <a:gd name="connsiteX97-22019" fmla="*/ 8253857 w 11243827"/>
              <a:gd name="connsiteY97-22020" fmla="*/ 5592043 h 5641173"/>
              <a:gd name="connsiteX98-22021" fmla="*/ 8244212 w 11243827"/>
              <a:gd name="connsiteY98-22022" fmla="*/ 5593439 h 5641173"/>
              <a:gd name="connsiteX99-22023" fmla="*/ 8241488 w 11243827"/>
              <a:gd name="connsiteY99-22024" fmla="*/ 5596085 h 5641173"/>
              <a:gd name="connsiteX100-22025" fmla="*/ 8227256 w 11243827"/>
              <a:gd name="connsiteY100-22026" fmla="*/ 5597005 h 5641173"/>
              <a:gd name="connsiteX101-22027" fmla="*/ 8225619 w 11243827"/>
              <a:gd name="connsiteY101-22028" fmla="*/ 5596262 h 5641173"/>
              <a:gd name="connsiteX102-22029" fmla="*/ 8213882 w 11243827"/>
              <a:gd name="connsiteY102-22030" fmla="*/ 5600179 h 5641173"/>
              <a:gd name="connsiteX103-22031" fmla="*/ 8204045 w 11243827"/>
              <a:gd name="connsiteY103-22032" fmla="*/ 5607275 h 5641173"/>
              <a:gd name="connsiteX104-22033" fmla="*/ 8082989 w 11243827"/>
              <a:gd name="connsiteY104-22034" fmla="*/ 5603160 h 5641173"/>
              <a:gd name="connsiteX105-22035" fmla="*/ 7976942 w 11243827"/>
              <a:gd name="connsiteY105-22036" fmla="*/ 5598455 h 5641173"/>
              <a:gd name="connsiteX106-22037" fmla="*/ 7950121 w 11243827"/>
              <a:gd name="connsiteY106-22038" fmla="*/ 5590893 h 5641173"/>
              <a:gd name="connsiteX107-22039" fmla="*/ 7727691 w 11243827"/>
              <a:gd name="connsiteY107-22040" fmla="*/ 5621064 h 5641173"/>
              <a:gd name="connsiteX108-22041" fmla="*/ 7685998 w 11243827"/>
              <a:gd name="connsiteY108-22042" fmla="*/ 5615564 h 5641173"/>
              <a:gd name="connsiteX109-22043" fmla="*/ 7649302 w 11243827"/>
              <a:gd name="connsiteY109-22044" fmla="*/ 5626541 h 5641173"/>
              <a:gd name="connsiteX110-22045" fmla="*/ 7634083 w 11243827"/>
              <a:gd name="connsiteY110-22046" fmla="*/ 5620862 h 5641173"/>
              <a:gd name="connsiteX111-22047" fmla="*/ 7631455 w 11243827"/>
              <a:gd name="connsiteY111-22048" fmla="*/ 5619708 h 5641173"/>
              <a:gd name="connsiteX112-22049" fmla="*/ 7620952 w 11243827"/>
              <a:gd name="connsiteY112-22050" fmla="*/ 5618872 h 5641173"/>
              <a:gd name="connsiteX113-22051" fmla="*/ 7617992 w 11243827"/>
              <a:gd name="connsiteY113-22052" fmla="*/ 5613914 h 5641173"/>
              <a:gd name="connsiteX114-22053" fmla="*/ 7602182 w 11243827"/>
              <a:gd name="connsiteY114-22054" fmla="*/ 5609271 h 5641173"/>
              <a:gd name="connsiteX115-22055" fmla="*/ 7582847 w 11243827"/>
              <a:gd name="connsiteY115-22056" fmla="*/ 5609047 h 5641173"/>
              <a:gd name="connsiteX116-22057" fmla="*/ 7514158 w 11243827"/>
              <a:gd name="connsiteY116-22058" fmla="*/ 5607737 h 5641173"/>
              <a:gd name="connsiteX117-22059" fmla="*/ 7502955 w 11243827"/>
              <a:gd name="connsiteY117-22060" fmla="*/ 5610415 h 5641173"/>
              <a:gd name="connsiteX118-22061" fmla="*/ 7466391 w 11243827"/>
              <a:gd name="connsiteY118-22062" fmla="*/ 5605949 h 5641173"/>
              <a:gd name="connsiteX119-22063" fmla="*/ 7433806 w 11243827"/>
              <a:gd name="connsiteY119-22064" fmla="*/ 5604945 h 5641173"/>
              <a:gd name="connsiteX120-22065" fmla="*/ 7412693 w 11243827"/>
              <a:gd name="connsiteY120-22066" fmla="*/ 5607075 h 5641173"/>
              <a:gd name="connsiteX121-22067" fmla="*/ 7407159 w 11243827"/>
              <a:gd name="connsiteY121-22068" fmla="*/ 5605310 h 5641173"/>
              <a:gd name="connsiteX122-22069" fmla="*/ 7385900 w 11243827"/>
              <a:gd name="connsiteY122-22070" fmla="*/ 5604171 h 5641173"/>
              <a:gd name="connsiteX123-22071" fmla="*/ 7375071 w 11243827"/>
              <a:gd name="connsiteY123-22072" fmla="*/ 5606788 h 5641173"/>
              <a:gd name="connsiteX124-22073" fmla="*/ 7364382 w 11243827"/>
              <a:gd name="connsiteY124-22074" fmla="*/ 5600762 h 5641173"/>
              <a:gd name="connsiteX125-22075" fmla="*/ 7361770 w 11243827"/>
              <a:gd name="connsiteY125-22076" fmla="*/ 5596347 h 5641173"/>
              <a:gd name="connsiteX126-22077" fmla="*/ 7346641 w 11243827"/>
              <a:gd name="connsiteY126-22078" fmla="*/ 5598329 h 5641173"/>
              <a:gd name="connsiteX127-22079" fmla="*/ 7334238 w 11243827"/>
              <a:gd name="connsiteY127-22080" fmla="*/ 5594014 h 5641173"/>
              <a:gd name="connsiteX128-22081" fmla="*/ 7323426 w 11243827"/>
              <a:gd name="connsiteY128-22082" fmla="*/ 5596835 h 5641173"/>
              <a:gd name="connsiteX129-22083" fmla="*/ 7318938 w 11243827"/>
              <a:gd name="connsiteY129-22084" fmla="*/ 5596200 h 5641173"/>
              <a:gd name="connsiteX130-22085" fmla="*/ 7307784 w 11243827"/>
              <a:gd name="connsiteY130-22086" fmla="*/ 5594065 h 5641173"/>
              <a:gd name="connsiteX131-22087" fmla="*/ 7288540 w 11243827"/>
              <a:gd name="connsiteY131-22088" fmla="*/ 5589320 h 5641173"/>
              <a:gd name="connsiteX132-22089" fmla="*/ 7282537 w 11243827"/>
              <a:gd name="connsiteY132-22090" fmla="*/ 5588660 h 5641173"/>
              <a:gd name="connsiteX133-22091" fmla="*/ 7269466 w 11243827"/>
              <a:gd name="connsiteY133-22092" fmla="*/ 5581404 h 5641173"/>
              <a:gd name="connsiteX134-22093" fmla="*/ 7244165 w 11243827"/>
              <a:gd name="connsiteY134-22094" fmla="*/ 5575200 h 5641173"/>
              <a:gd name="connsiteX135-22095" fmla="*/ 7199619 w 11243827"/>
              <a:gd name="connsiteY135-22096" fmla="*/ 5553550 h 5641173"/>
              <a:gd name="connsiteX136-22097" fmla="*/ 7173434 w 11243827"/>
              <a:gd name="connsiteY136-22098" fmla="*/ 5543219 h 5641173"/>
              <a:gd name="connsiteX137-22099" fmla="*/ 7155718 w 11243827"/>
              <a:gd name="connsiteY137-22100" fmla="*/ 5533697 h 5641173"/>
              <a:gd name="connsiteX138-22101" fmla="*/ 7103430 w 11243827"/>
              <a:gd name="connsiteY138-22102" fmla="*/ 5520249 h 5641173"/>
              <a:gd name="connsiteX139-22103" fmla="*/ 7013746 w 11243827"/>
              <a:gd name="connsiteY139-22104" fmla="*/ 5502470 h 5641173"/>
              <a:gd name="connsiteX140-22105" fmla="*/ 6995379 w 11243827"/>
              <a:gd name="connsiteY140-22106" fmla="*/ 5497693 h 5641173"/>
              <a:gd name="connsiteX141-22107" fmla="*/ 6982475 w 11243827"/>
              <a:gd name="connsiteY141-22108" fmla="*/ 5489641 h 5641173"/>
              <a:gd name="connsiteX142-22109" fmla="*/ 6981994 w 11243827"/>
              <a:gd name="connsiteY142-22110" fmla="*/ 5484335 h 5641173"/>
              <a:gd name="connsiteX143-22111" fmla="*/ 6972355 w 11243827"/>
              <a:gd name="connsiteY143-22112" fmla="*/ 5481074 h 5641173"/>
              <a:gd name="connsiteX144-22113" fmla="*/ 6970394 w 11243827"/>
              <a:gd name="connsiteY144-22114" fmla="*/ 5479383 h 5641173"/>
              <a:gd name="connsiteX145-22115" fmla="*/ 6958543 w 11243827"/>
              <a:gd name="connsiteY145-22116" fmla="*/ 5470507 h 5641173"/>
              <a:gd name="connsiteX146-22117" fmla="*/ 6918276 w 11243827"/>
              <a:gd name="connsiteY146-22118" fmla="*/ 5472034 h 5641173"/>
              <a:gd name="connsiteX147-22119" fmla="*/ 6881046 w 11243827"/>
              <a:gd name="connsiteY147-22120" fmla="*/ 5457070 h 5641173"/>
              <a:gd name="connsiteX148-22121" fmla="*/ 6752164 w 11243827"/>
              <a:gd name="connsiteY148-22122" fmla="*/ 5425021 h 5641173"/>
              <a:gd name="connsiteX149-22123" fmla="*/ 6724964 w 11243827"/>
              <a:gd name="connsiteY149-22124" fmla="*/ 5414071 h 5641173"/>
              <a:gd name="connsiteX150-22125" fmla="*/ 6683286 w 11243827"/>
              <a:gd name="connsiteY150-22126" fmla="*/ 5432830 h 5641173"/>
              <a:gd name="connsiteX151-22127" fmla="*/ 6644277 w 11243827"/>
              <a:gd name="connsiteY151-22128" fmla="*/ 5429684 h 5641173"/>
              <a:gd name="connsiteX152-22129" fmla="*/ 6532914 w 11243827"/>
              <a:gd name="connsiteY152-22130" fmla="*/ 5431205 h 5641173"/>
              <a:gd name="connsiteX153-22131" fmla="*/ 6307459 w 11243827"/>
              <a:gd name="connsiteY153-22132" fmla="*/ 5467087 h 5641173"/>
              <a:gd name="connsiteX154-22133" fmla="*/ 6196243 w 11243827"/>
              <a:gd name="connsiteY154-22134" fmla="*/ 5515042 h 5641173"/>
              <a:gd name="connsiteX155-22135" fmla="*/ 6099124 w 11243827"/>
              <a:gd name="connsiteY155-22136" fmla="*/ 5516848 h 5641173"/>
              <a:gd name="connsiteX156-22137" fmla="*/ 6016077 w 11243827"/>
              <a:gd name="connsiteY156-22138" fmla="*/ 5528642 h 5641173"/>
              <a:gd name="connsiteX157-22139" fmla="*/ 6004389 w 11243827"/>
              <a:gd name="connsiteY157-22140" fmla="*/ 5531206 h 5641173"/>
              <a:gd name="connsiteX158-22141" fmla="*/ 5933945 w 11243827"/>
              <a:gd name="connsiteY158-22142" fmla="*/ 5538840 h 5641173"/>
              <a:gd name="connsiteX159-22143" fmla="*/ 5883936 w 11243827"/>
              <a:gd name="connsiteY159-22144" fmla="*/ 5553807 h 5641173"/>
              <a:gd name="connsiteX160-22145" fmla="*/ 5798331 w 11243827"/>
              <a:gd name="connsiteY160-22146" fmla="*/ 5564248 h 5641173"/>
              <a:gd name="connsiteX161-22147" fmla="*/ 5712738 w 11243827"/>
              <a:gd name="connsiteY161-22148" fmla="*/ 5573120 h 5641173"/>
              <a:gd name="connsiteX162-22149" fmla="*/ 5681342 w 11243827"/>
              <a:gd name="connsiteY162-22150" fmla="*/ 5575621 h 5641173"/>
              <a:gd name="connsiteX163-22151" fmla="*/ 5627167 w 11243827"/>
              <a:gd name="connsiteY163-22152" fmla="*/ 5583215 h 5641173"/>
              <a:gd name="connsiteX164-22153" fmla="*/ 5591414 w 11243827"/>
              <a:gd name="connsiteY164-22154" fmla="*/ 5587695 h 5641173"/>
              <a:gd name="connsiteX165-22155" fmla="*/ 5583028 w 11243827"/>
              <a:gd name="connsiteY165-22156" fmla="*/ 5580877 h 5641173"/>
              <a:gd name="connsiteX166-22157" fmla="*/ 5549426 w 11243827"/>
              <a:gd name="connsiteY166-22158" fmla="*/ 5582858 h 5641173"/>
              <a:gd name="connsiteX167-22159" fmla="*/ 5519999 w 11243827"/>
              <a:gd name="connsiteY167-22160" fmla="*/ 5592246 h 5641173"/>
              <a:gd name="connsiteX168-22161" fmla="*/ 5480028 w 11243827"/>
              <a:gd name="connsiteY168-22162" fmla="*/ 5597282 h 5641173"/>
              <a:gd name="connsiteX169-22163" fmla="*/ 5456175 w 11243827"/>
              <a:gd name="connsiteY169-22164" fmla="*/ 5600371 h 5641173"/>
              <a:gd name="connsiteX170-22165" fmla="*/ 5388463 w 11243827"/>
              <a:gd name="connsiteY170-22166" fmla="*/ 5602638 h 5641173"/>
              <a:gd name="connsiteX171-22167" fmla="*/ 5265898 w 11243827"/>
              <a:gd name="connsiteY171-22168" fmla="*/ 5591830 h 5641173"/>
              <a:gd name="connsiteX172-22169" fmla="*/ 5231231 w 11243827"/>
              <a:gd name="connsiteY172-22170" fmla="*/ 5592790 h 5641173"/>
              <a:gd name="connsiteX173-22171" fmla="*/ 5226996 w 11243827"/>
              <a:gd name="connsiteY173-22172" fmla="*/ 5595040 h 5641173"/>
              <a:gd name="connsiteX174-22173" fmla="*/ 5175988 w 11243827"/>
              <a:gd name="connsiteY174-22174" fmla="*/ 5588131 h 5641173"/>
              <a:gd name="connsiteX175-22175" fmla="*/ 5107470 w 11243827"/>
              <a:gd name="connsiteY175-22176" fmla="*/ 5594771 h 5641173"/>
              <a:gd name="connsiteX176-22177" fmla="*/ 5027868 w 11243827"/>
              <a:gd name="connsiteY176-22178" fmla="*/ 5605624 h 5641173"/>
              <a:gd name="connsiteX177-22179" fmla="*/ 5007324 w 11243827"/>
              <a:gd name="connsiteY177-22180" fmla="*/ 5609209 h 5641173"/>
              <a:gd name="connsiteX178-22181" fmla="*/ 4952559 w 11243827"/>
              <a:gd name="connsiteY178-22182" fmla="*/ 5611402 h 5641173"/>
              <a:gd name="connsiteX179-22183" fmla="*/ 4826081 w 11243827"/>
              <a:gd name="connsiteY179-22184" fmla="*/ 5616191 h 5641173"/>
              <a:gd name="connsiteX180-22185" fmla="*/ 4823501 w 11243827"/>
              <a:gd name="connsiteY180-22186" fmla="*/ 5619174 h 5641173"/>
              <a:gd name="connsiteX181-22187" fmla="*/ 4813093 w 11243827"/>
              <a:gd name="connsiteY181-22188" fmla="*/ 5620026 h 5641173"/>
              <a:gd name="connsiteX182-22189" fmla="*/ 4810563 w 11243827"/>
              <a:gd name="connsiteY182-22190" fmla="*/ 5620787 h 5641173"/>
              <a:gd name="connsiteX183-22191" fmla="*/ 4795818 w 11243827"/>
              <a:gd name="connsiteY183-22192" fmla="*/ 5624618 h 5641173"/>
              <a:gd name="connsiteX184-22193" fmla="*/ 4758404 w 11243827"/>
              <a:gd name="connsiteY184-22194" fmla="*/ 5619510 h 5641173"/>
              <a:gd name="connsiteX185-22195" fmla="*/ 4717254 w 11243827"/>
              <a:gd name="connsiteY185-22196" fmla="*/ 5624155 h 5641173"/>
              <a:gd name="connsiteX186-22197" fmla="*/ 4591958 w 11243827"/>
              <a:gd name="connsiteY186-22198" fmla="*/ 5624710 h 5641173"/>
              <a:gd name="connsiteX187-22199" fmla="*/ 4476215 w 11243827"/>
              <a:gd name="connsiteY187-22200" fmla="*/ 5628210 h 5641173"/>
              <a:gd name="connsiteX188-22201" fmla="*/ 4425193 w 11243827"/>
              <a:gd name="connsiteY188-22202" fmla="*/ 5627414 h 5641173"/>
              <a:gd name="connsiteX189-22203" fmla="*/ 4383866 w 11243827"/>
              <a:gd name="connsiteY189-22204" fmla="*/ 5626546 h 5641173"/>
              <a:gd name="connsiteX190-22205" fmla="*/ 4385596 w 11243827"/>
              <a:gd name="connsiteY190-22206" fmla="*/ 5634646 h 5641173"/>
              <a:gd name="connsiteX191-22207" fmla="*/ 4360864 w 11243827"/>
              <a:gd name="connsiteY191-22208" fmla="*/ 5641173 h 5641173"/>
              <a:gd name="connsiteX192-22209" fmla="*/ 4328321 w 11243827"/>
              <a:gd name="connsiteY192-22210" fmla="*/ 5626332 h 5641173"/>
              <a:gd name="connsiteX193-22211" fmla="*/ 4309842 w 11243827"/>
              <a:gd name="connsiteY193-22212" fmla="*/ 5626471 h 5641173"/>
              <a:gd name="connsiteX194-22213" fmla="*/ 4277424 w 11243827"/>
              <a:gd name="connsiteY194-22214" fmla="*/ 5631598 h 5641173"/>
              <a:gd name="connsiteX195-22215" fmla="*/ 4266627 w 11243827"/>
              <a:gd name="connsiteY195-22216" fmla="*/ 5633969 h 5641173"/>
              <a:gd name="connsiteX196-22217" fmla="*/ 4185525 w 11243827"/>
              <a:gd name="connsiteY196-22218" fmla="*/ 5617508 h 5641173"/>
              <a:gd name="connsiteX197-22219" fmla="*/ 4177617 w 11243827"/>
              <a:gd name="connsiteY197-22220" fmla="*/ 5610903 h 5641173"/>
              <a:gd name="connsiteX198-22221" fmla="*/ 4136948 w 11243827"/>
              <a:gd name="connsiteY198-22222" fmla="*/ 5608031 h 5641173"/>
              <a:gd name="connsiteX199-22223" fmla="*/ 4132323 w 11243827"/>
              <a:gd name="connsiteY199-22224" fmla="*/ 5609784 h 5641173"/>
              <a:gd name="connsiteX200-22225" fmla="*/ 4098620 w 11243827"/>
              <a:gd name="connsiteY200-22226" fmla="*/ 5599672 h 5641173"/>
              <a:gd name="connsiteX201-22227" fmla="*/ 3963475 w 11243827"/>
              <a:gd name="connsiteY201-22228" fmla="*/ 5581841 h 5641173"/>
              <a:gd name="connsiteX202-22229" fmla="*/ 3703613 w 11243827"/>
              <a:gd name="connsiteY202-22230" fmla="*/ 5572482 h 5641173"/>
              <a:gd name="connsiteX203-22231" fmla="*/ 3432987 w 11243827"/>
              <a:gd name="connsiteY203-22232" fmla="*/ 5545768 h 5641173"/>
              <a:gd name="connsiteX204-22233" fmla="*/ 3176381 w 11243827"/>
              <a:gd name="connsiteY204-22234" fmla="*/ 5556110 h 5641173"/>
              <a:gd name="connsiteX205-22235" fmla="*/ 2710156 w 11243827"/>
              <a:gd name="connsiteY205-22236" fmla="*/ 5527517 h 5641173"/>
              <a:gd name="connsiteX206-22237" fmla="*/ 2550206 w 11243827"/>
              <a:gd name="connsiteY206-22238" fmla="*/ 5524958 h 5641173"/>
              <a:gd name="connsiteX207-22239" fmla="*/ 2443041 w 11243827"/>
              <a:gd name="connsiteY207-22240" fmla="*/ 5523990 h 5641173"/>
              <a:gd name="connsiteX208-22241" fmla="*/ 2435613 w 11243827"/>
              <a:gd name="connsiteY208-22242" fmla="*/ 5526704 h 5641173"/>
              <a:gd name="connsiteX209-22243" fmla="*/ 2405682 w 11243827"/>
              <a:gd name="connsiteY209-22244" fmla="*/ 5528307 h 5641173"/>
              <a:gd name="connsiteX210-22245" fmla="*/ 2397487 w 11243827"/>
              <a:gd name="connsiteY210-22246" fmla="*/ 5540337 h 5641173"/>
              <a:gd name="connsiteX211-22247" fmla="*/ 2297454 w 11243827"/>
              <a:gd name="connsiteY211-22248" fmla="*/ 5550765 h 5641173"/>
              <a:gd name="connsiteX212-22249" fmla="*/ 2056700 w 11243827"/>
              <a:gd name="connsiteY212-22250" fmla="*/ 5555489 h 5641173"/>
              <a:gd name="connsiteX213-22251" fmla="*/ 1878530 w 11243827"/>
              <a:gd name="connsiteY213-22252" fmla="*/ 5535330 h 5641173"/>
              <a:gd name="connsiteX214-22253" fmla="*/ 1859292 w 11243827"/>
              <a:gd name="connsiteY214-22254" fmla="*/ 5535461 h 5641173"/>
              <a:gd name="connsiteX215-22255" fmla="*/ 1835626 w 11243827"/>
              <a:gd name="connsiteY215-22256" fmla="*/ 5533793 h 5641173"/>
              <a:gd name="connsiteX216-22257" fmla="*/ 1798939 w 11243827"/>
              <a:gd name="connsiteY216-22258" fmla="*/ 5540285 h 5641173"/>
              <a:gd name="connsiteX217-22259" fmla="*/ 1779046 w 11243827"/>
              <a:gd name="connsiteY217-22260" fmla="*/ 5549949 h 5641173"/>
              <a:gd name="connsiteX218-22261" fmla="*/ 1772421 w 11243827"/>
              <a:gd name="connsiteY218-22262" fmla="*/ 5549018 h 5641173"/>
              <a:gd name="connsiteX219-22263" fmla="*/ 1772052 w 11243827"/>
              <a:gd name="connsiteY219-22264" fmla="*/ 5545689 h 5641173"/>
              <a:gd name="connsiteX220-22265" fmla="*/ 1711543 w 11243827"/>
              <a:gd name="connsiteY220-22266" fmla="*/ 5534558 h 5641173"/>
              <a:gd name="connsiteX221-22267" fmla="*/ 1631462 w 11243827"/>
              <a:gd name="connsiteY221-22268" fmla="*/ 5491807 h 5641173"/>
              <a:gd name="connsiteX222-22269" fmla="*/ 1538763 w 11243827"/>
              <a:gd name="connsiteY222-22270" fmla="*/ 5482781 h 5641173"/>
              <a:gd name="connsiteX223-22271" fmla="*/ 1501533 w 11243827"/>
              <a:gd name="connsiteY223-22272" fmla="*/ 5467817 h 5641173"/>
              <a:gd name="connsiteX224-22273" fmla="*/ 1461266 w 11243827"/>
              <a:gd name="connsiteY224-22274" fmla="*/ 5469343 h 5641173"/>
              <a:gd name="connsiteX225-22275" fmla="*/ 1449415 w 11243827"/>
              <a:gd name="connsiteY225-22276" fmla="*/ 5460467 h 5641173"/>
              <a:gd name="connsiteX226-22277" fmla="*/ 1447454 w 11243827"/>
              <a:gd name="connsiteY226-22278" fmla="*/ 5458776 h 5641173"/>
              <a:gd name="connsiteX227-22279" fmla="*/ 1437814 w 11243827"/>
              <a:gd name="connsiteY227-22280" fmla="*/ 5455515 h 5641173"/>
              <a:gd name="connsiteX228-22281" fmla="*/ 1437334 w 11243827"/>
              <a:gd name="connsiteY228-22282" fmla="*/ 5450209 h 5641173"/>
              <a:gd name="connsiteX229-22283" fmla="*/ 1424429 w 11243827"/>
              <a:gd name="connsiteY229-22284" fmla="*/ 5442157 h 5641173"/>
              <a:gd name="connsiteX230-22285" fmla="*/ 1406063 w 11243827"/>
              <a:gd name="connsiteY230-22286" fmla="*/ 5437380 h 5641173"/>
              <a:gd name="connsiteX231-22287" fmla="*/ 1316379 w 11243827"/>
              <a:gd name="connsiteY231-22288" fmla="*/ 5419601 h 5641173"/>
              <a:gd name="connsiteX232-22289" fmla="*/ 1264090 w 11243827"/>
              <a:gd name="connsiteY232-22290" fmla="*/ 5406153 h 5641173"/>
              <a:gd name="connsiteX233-22291" fmla="*/ 1246374 w 11243827"/>
              <a:gd name="connsiteY233-22292" fmla="*/ 5396631 h 5641173"/>
              <a:gd name="connsiteX234-22293" fmla="*/ 1220190 w 11243827"/>
              <a:gd name="connsiteY234-22294" fmla="*/ 5386301 h 5641173"/>
              <a:gd name="connsiteX235-22295" fmla="*/ 1175643 w 11243827"/>
              <a:gd name="connsiteY235-22296" fmla="*/ 5364651 h 5641173"/>
              <a:gd name="connsiteX236-22297" fmla="*/ 1150342 w 11243827"/>
              <a:gd name="connsiteY236-22298" fmla="*/ 5358447 h 5641173"/>
              <a:gd name="connsiteX237-22299" fmla="*/ 1112024 w 11243827"/>
              <a:gd name="connsiteY237-22300" fmla="*/ 5345786 h 5641173"/>
              <a:gd name="connsiteX238-22301" fmla="*/ 1100870 w 11243827"/>
              <a:gd name="connsiteY238-22302" fmla="*/ 5343651 h 5641173"/>
              <a:gd name="connsiteX239-22303" fmla="*/ 1096383 w 11243827"/>
              <a:gd name="connsiteY239-22304" fmla="*/ 5343015 h 5641173"/>
              <a:gd name="connsiteX240-22305" fmla="*/ 1058039 w 11243827"/>
              <a:gd name="connsiteY240-22306" fmla="*/ 5343504 h 5641173"/>
              <a:gd name="connsiteX241-22307" fmla="*/ 1055426 w 11243827"/>
              <a:gd name="connsiteY241-22308" fmla="*/ 5339088 h 5641173"/>
              <a:gd name="connsiteX242-22309" fmla="*/ 1044738 w 11243827"/>
              <a:gd name="connsiteY242-22310" fmla="*/ 5333063 h 5641173"/>
              <a:gd name="connsiteX243-22311" fmla="*/ 1033909 w 11243827"/>
              <a:gd name="connsiteY243-22312" fmla="*/ 5335680 h 5641173"/>
              <a:gd name="connsiteX244-22313" fmla="*/ 1012649 w 11243827"/>
              <a:gd name="connsiteY244-22314" fmla="*/ 5334541 h 5641173"/>
              <a:gd name="connsiteX245-22315" fmla="*/ 1007115 w 11243827"/>
              <a:gd name="connsiteY245-22316" fmla="*/ 5332775 h 5641173"/>
              <a:gd name="connsiteX246-22317" fmla="*/ 987447 w 11243827"/>
              <a:gd name="connsiteY246-22318" fmla="*/ 5346462 h 5641173"/>
              <a:gd name="connsiteX247-22319" fmla="*/ 953418 w 11243827"/>
              <a:gd name="connsiteY247-22320" fmla="*/ 5333901 h 5641173"/>
              <a:gd name="connsiteX248-22321" fmla="*/ 916854 w 11243827"/>
              <a:gd name="connsiteY248-22322" fmla="*/ 5329435 h 5641173"/>
              <a:gd name="connsiteX249-22323" fmla="*/ 905651 w 11243827"/>
              <a:gd name="connsiteY249-22324" fmla="*/ 5332114 h 5641173"/>
              <a:gd name="connsiteX250-22325" fmla="*/ 838405 w 11243827"/>
              <a:gd name="connsiteY250-22326" fmla="*/ 5339470 h 5641173"/>
              <a:gd name="connsiteX251-22327" fmla="*/ 817627 w 11243827"/>
              <a:gd name="connsiteY251-22328" fmla="*/ 5330580 h 5641173"/>
              <a:gd name="connsiteX252-22329" fmla="*/ 801817 w 11243827"/>
              <a:gd name="connsiteY252-22330" fmla="*/ 5325937 h 5641173"/>
              <a:gd name="connsiteX253-22331" fmla="*/ 798857 w 11243827"/>
              <a:gd name="connsiteY253-22332" fmla="*/ 5320979 h 5641173"/>
              <a:gd name="connsiteX254-22333" fmla="*/ 788354 w 11243827"/>
              <a:gd name="connsiteY254-22334" fmla="*/ 5320143 h 5641173"/>
              <a:gd name="connsiteX255-22335" fmla="*/ 785726 w 11243827"/>
              <a:gd name="connsiteY255-22336" fmla="*/ 5318989 h 5641173"/>
              <a:gd name="connsiteX256-22337" fmla="*/ 770507 w 11243827"/>
              <a:gd name="connsiteY256-22338" fmla="*/ 5313309 h 5641173"/>
              <a:gd name="connsiteX257-22339" fmla="*/ 733810 w 11243827"/>
              <a:gd name="connsiteY257-22340" fmla="*/ 5324286 h 5641173"/>
              <a:gd name="connsiteX258-22341" fmla="*/ 692117 w 11243827"/>
              <a:gd name="connsiteY258-22342" fmla="*/ 5318786 h 5641173"/>
              <a:gd name="connsiteX259-22343" fmla="*/ 574943 w 11243827"/>
              <a:gd name="connsiteY259-22344" fmla="*/ 5327578 h 5641173"/>
              <a:gd name="connsiteX260-22345" fmla="*/ 441302 w 11243827"/>
              <a:gd name="connsiteY260-22346" fmla="*/ 5307062 h 5641173"/>
              <a:gd name="connsiteX261-22347" fmla="*/ 336819 w 11243827"/>
              <a:gd name="connsiteY261-22348" fmla="*/ 5336690 h 5641173"/>
              <a:gd name="connsiteX262-22349" fmla="*/ 270932 w 11243827"/>
              <a:gd name="connsiteY262-22350" fmla="*/ 5345451 h 5641173"/>
              <a:gd name="connsiteX263-22351" fmla="*/ 194189 w 11243827"/>
              <a:gd name="connsiteY263-22352" fmla="*/ 5343588 h 5641173"/>
              <a:gd name="connsiteX264-22353" fmla="*/ 192552 w 11243827"/>
              <a:gd name="connsiteY264-22354" fmla="*/ 5342845 h 5641173"/>
              <a:gd name="connsiteX265-22355" fmla="*/ 178320 w 11243827"/>
              <a:gd name="connsiteY265-22356" fmla="*/ 5343766 h 5641173"/>
              <a:gd name="connsiteX266-22357" fmla="*/ 175596 w 11243827"/>
              <a:gd name="connsiteY266-22358" fmla="*/ 5346411 h 5641173"/>
              <a:gd name="connsiteX267-22359" fmla="*/ 147287 w 11243827"/>
              <a:gd name="connsiteY267-22360" fmla="*/ 5352625 h 5641173"/>
              <a:gd name="connsiteX268-22361" fmla="*/ 114847 w 11243827"/>
              <a:gd name="connsiteY268-22362" fmla="*/ 5355844 h 5641173"/>
              <a:gd name="connsiteX269-22363" fmla="*/ 114306 w 11243827"/>
              <a:gd name="connsiteY269-22364" fmla="*/ 5354983 h 5641173"/>
              <a:gd name="connsiteX270-22365" fmla="*/ 89264 w 11243827"/>
              <a:gd name="connsiteY270-22366" fmla="*/ 5348886 h 5641173"/>
              <a:gd name="connsiteX271-22367" fmla="*/ 49794 w 11243827"/>
              <a:gd name="connsiteY271-22368" fmla="*/ 5329950 h 5641173"/>
              <a:gd name="connsiteX272-22369" fmla="*/ 19924 w 11243827"/>
              <a:gd name="connsiteY272-22370" fmla="*/ 5334282 h 5641173"/>
              <a:gd name="connsiteX273-22371" fmla="*/ 13819 w 11243827"/>
              <a:gd name="connsiteY273-22372" fmla="*/ 5334653 h 5641173"/>
              <a:gd name="connsiteX274-22373" fmla="*/ 13657 w 11243827"/>
              <a:gd name="connsiteY274-22374" fmla="*/ 5334455 h 5641173"/>
              <a:gd name="connsiteX275-22375" fmla="*/ 7139 w 11243827"/>
              <a:gd name="connsiteY275-22376" fmla="*/ 5334438 h 5641173"/>
              <a:gd name="connsiteX276-22377" fmla="*/ 2684 w 11243827"/>
              <a:gd name="connsiteY276-22378" fmla="*/ 5335333 h 5641173"/>
              <a:gd name="connsiteX277-22379" fmla="*/ 0 w 11243827"/>
              <a:gd name="connsiteY277-22380" fmla="*/ 5335496 h 5641173"/>
              <a:gd name="connsiteX278-22381" fmla="*/ 0 w 11243827"/>
              <a:gd name="connsiteY278-22382" fmla="*/ 10592 h 5641173"/>
              <a:gd name="connsiteX279-22383" fmla="*/ 11243827 w 11243827"/>
              <a:gd name="connsiteY279-22384" fmla="*/ 0 h 5641173"/>
              <a:gd name="connsiteX0-22385" fmla="*/ 11243827 w 11243827"/>
              <a:gd name="connsiteY0-22386" fmla="*/ 0 h 5641173"/>
              <a:gd name="connsiteX1-22387" fmla="*/ 11243827 w 11243827"/>
              <a:gd name="connsiteY1-22388" fmla="*/ 1470035 h 5641173"/>
              <a:gd name="connsiteX2-22389" fmla="*/ 11243827 w 11243827"/>
              <a:gd name="connsiteY2-22390" fmla="*/ 5001571 h 5641173"/>
              <a:gd name="connsiteX3-22391" fmla="*/ 11243827 w 11243827"/>
              <a:gd name="connsiteY3-22392" fmla="*/ 5209610 h 5641173"/>
              <a:gd name="connsiteX4-22393" fmla="*/ 11240675 w 11243827"/>
              <a:gd name="connsiteY4-22394" fmla="*/ 5210442 h 5641173"/>
              <a:gd name="connsiteX5-22395" fmla="*/ 11179959 w 11243827"/>
              <a:gd name="connsiteY5-22396" fmla="*/ 5221199 h 5641173"/>
              <a:gd name="connsiteX6-22397" fmla="*/ 11105493 w 11243827"/>
              <a:gd name="connsiteY6-22398" fmla="*/ 5259905 h 5641173"/>
              <a:gd name="connsiteX7-22399" fmla="*/ 11078640 w 11243827"/>
              <a:gd name="connsiteY7-22400" fmla="*/ 5263531 h 5641173"/>
              <a:gd name="connsiteX8-22401" fmla="*/ 11079616 w 11243827"/>
              <a:gd name="connsiteY8-22402" fmla="*/ 5270380 h 5641173"/>
              <a:gd name="connsiteX9-22403" fmla="*/ 11069641 w 11243827"/>
              <a:gd name="connsiteY9-22404" fmla="*/ 5270884 h 5641173"/>
              <a:gd name="connsiteX10-22405" fmla="*/ 11047377 w 11243827"/>
              <a:gd name="connsiteY10-22406" fmla="*/ 5271051 h 5641173"/>
              <a:gd name="connsiteX11-22407" fmla="*/ 10980705 w 11243827"/>
              <a:gd name="connsiteY11-22408" fmla="*/ 5272951 h 5641173"/>
              <a:gd name="connsiteX12-22409" fmla="*/ 10962514 w 11243827"/>
              <a:gd name="connsiteY12-22410" fmla="*/ 5286084 h 5641173"/>
              <a:gd name="connsiteX13-22411" fmla="*/ 10945307 w 11243827"/>
              <a:gd name="connsiteY13-22412" fmla="*/ 5286290 h 5641173"/>
              <a:gd name="connsiteX14-22413" fmla="*/ 10845516 w 11243827"/>
              <a:gd name="connsiteY14-22414" fmla="*/ 5303894 h 5641173"/>
              <a:gd name="connsiteX15-22415" fmla="*/ 10831795 w 11243827"/>
              <a:gd name="connsiteY15-22416" fmla="*/ 5305210 h 5641173"/>
              <a:gd name="connsiteX16-22417" fmla="*/ 10824365 w 11243827"/>
              <a:gd name="connsiteY16-22418" fmla="*/ 5311111 h 5641173"/>
              <a:gd name="connsiteX17-22419" fmla="*/ 10797756 w 11243827"/>
              <a:gd name="connsiteY17-22420" fmla="*/ 5312285 h 5641173"/>
              <a:gd name="connsiteX18-22421" fmla="*/ 10796525 w 11243827"/>
              <a:gd name="connsiteY18-22422" fmla="*/ 5315645 h 5641173"/>
              <a:gd name="connsiteX19-22423" fmla="*/ 10709063 w 11243827"/>
              <a:gd name="connsiteY19-22424" fmla="*/ 5344492 h 5641173"/>
              <a:gd name="connsiteX20-22425" fmla="*/ 10694078 w 11243827"/>
              <a:gd name="connsiteY20-22426" fmla="*/ 5349258 h 5641173"/>
              <a:gd name="connsiteX21-22427" fmla="*/ 10681131 w 11243827"/>
              <a:gd name="connsiteY21-22428" fmla="*/ 5347812 h 5641173"/>
              <a:gd name="connsiteX22-22429" fmla="*/ 10609448 w 11243827"/>
              <a:gd name="connsiteY22-22430" fmla="*/ 5351931 h 5641173"/>
              <a:gd name="connsiteX23-22431" fmla="*/ 10592397 w 11243827"/>
              <a:gd name="connsiteY23-22432" fmla="*/ 5349402 h 5641173"/>
              <a:gd name="connsiteX24-22433" fmla="*/ 10585227 w 11243827"/>
              <a:gd name="connsiteY24-22434" fmla="*/ 5344063 h 5641173"/>
              <a:gd name="connsiteX25-22435" fmla="*/ 10557472 w 11243827"/>
              <a:gd name="connsiteY25-22436" fmla="*/ 5354151 h 5641173"/>
              <a:gd name="connsiteX26-22437" fmla="*/ 10514646 w 11243827"/>
              <a:gd name="connsiteY26-22438" fmla="*/ 5361064 h 5641173"/>
              <a:gd name="connsiteX27-22439" fmla="*/ 10494292 w 11243827"/>
              <a:gd name="connsiteY27-22440" fmla="*/ 5366054 h 5641173"/>
              <a:gd name="connsiteX28-22441" fmla="*/ 10477869 w 11243827"/>
              <a:gd name="connsiteY28-22442" fmla="*/ 5363025 h 5641173"/>
              <a:gd name="connsiteX29-22443" fmla="*/ 10384411 w 11243827"/>
              <a:gd name="connsiteY29-22444" fmla="*/ 5362257 h 5641173"/>
              <a:gd name="connsiteX30-22445" fmla="*/ 10362921 w 11243827"/>
              <a:gd name="connsiteY30-22446" fmla="*/ 5357444 h 5641173"/>
              <a:gd name="connsiteX31-22447" fmla="*/ 10352736 w 11243827"/>
              <a:gd name="connsiteY31-22448" fmla="*/ 5347851 h 5641173"/>
              <a:gd name="connsiteX32-22449" fmla="*/ 10344754 w 11243827"/>
              <a:gd name="connsiteY32-22450" fmla="*/ 5351272 h 5641173"/>
              <a:gd name="connsiteX33-22451" fmla="*/ 10288226 w 11243827"/>
              <a:gd name="connsiteY33-22452" fmla="*/ 5351613 h 5641173"/>
              <a:gd name="connsiteX34-22453" fmla="*/ 10251350 w 11243827"/>
              <a:gd name="connsiteY34-22454" fmla="*/ 5352711 h 5641173"/>
              <a:gd name="connsiteX35-22455" fmla="*/ 10249108 w 11243827"/>
              <a:gd name="connsiteY35-22456" fmla="*/ 5365881 h 5641173"/>
              <a:gd name="connsiteX36-22457" fmla="*/ 10216272 w 11243827"/>
              <a:gd name="connsiteY36-22458" fmla="*/ 5370573 h 5641173"/>
              <a:gd name="connsiteX37-22459" fmla="*/ 10181278 w 11243827"/>
              <a:gd name="connsiteY37-22460" fmla="*/ 5362119 h 5641173"/>
              <a:gd name="connsiteX38-22461" fmla="*/ 10140033 w 11243827"/>
              <a:gd name="connsiteY38-22462" fmla="*/ 5363304 h 5641173"/>
              <a:gd name="connsiteX39-22463" fmla="*/ 10115353 w 11243827"/>
              <a:gd name="connsiteY39-22464" fmla="*/ 5363869 h 5641173"/>
              <a:gd name="connsiteX40-22465" fmla="*/ 10050578 w 11243827"/>
              <a:gd name="connsiteY40-22466" fmla="*/ 5376153 h 5641173"/>
              <a:gd name="connsiteX41-22467" fmla="*/ 9945478 w 11243827"/>
              <a:gd name="connsiteY41-22468" fmla="*/ 5422859 h 5641173"/>
              <a:gd name="connsiteX42-22469" fmla="*/ 9912481 w 11243827"/>
              <a:gd name="connsiteY42-22470" fmla="*/ 5429477 h 5641173"/>
              <a:gd name="connsiteX43-22471" fmla="*/ 9906713 w 11243827"/>
              <a:gd name="connsiteY43-22472" fmla="*/ 5426784 h 5641173"/>
              <a:gd name="connsiteX44-22473" fmla="*/ 9742436 w 11243827"/>
              <a:gd name="connsiteY44-22474" fmla="*/ 5454834 h 5641173"/>
              <a:gd name="connsiteX45-22475" fmla="*/ 9713044 w 11243827"/>
              <a:gd name="connsiteY45-22476" fmla="*/ 5456476 h 5641173"/>
              <a:gd name="connsiteX46-22477" fmla="*/ 9691033 w 11243827"/>
              <a:gd name="connsiteY46-22478" fmla="*/ 5455451 h 5641173"/>
              <a:gd name="connsiteX47-22479" fmla="*/ 9638355 w 11243827"/>
              <a:gd name="connsiteY47-22480" fmla="*/ 5464794 h 5641173"/>
              <a:gd name="connsiteX48-22481" fmla="*/ 9552434 w 11243827"/>
              <a:gd name="connsiteY48-22482" fmla="*/ 5485280 h 5641173"/>
              <a:gd name="connsiteX49-22483" fmla="*/ 9533883 w 11243827"/>
              <a:gd name="connsiteY49-22484" fmla="*/ 5488516 h 5641173"/>
              <a:gd name="connsiteX50-22485" fmla="*/ 9516916 w 11243827"/>
              <a:gd name="connsiteY50-22486" fmla="*/ 5486828 h 5641173"/>
              <a:gd name="connsiteX51-22487" fmla="*/ 9512093 w 11243827"/>
              <a:gd name="connsiteY51-22488" fmla="*/ 5482541 h 5641173"/>
              <a:gd name="connsiteX52-22489" fmla="*/ 9501725 w 11243827"/>
              <a:gd name="connsiteY52-22490" fmla="*/ 5483603 h 5641173"/>
              <a:gd name="connsiteX53-22491" fmla="*/ 9498754 w 11243827"/>
              <a:gd name="connsiteY53-22492" fmla="*/ 5482951 h 5641173"/>
              <a:gd name="connsiteX54-22493" fmla="*/ 9481932 w 11243827"/>
              <a:gd name="connsiteY54-22494" fmla="*/ 5480151 h 5641173"/>
              <a:gd name="connsiteX55-22495" fmla="*/ 9451321 w 11243827"/>
              <a:gd name="connsiteY55-22496" fmla="*/ 5497375 h 5641173"/>
              <a:gd name="connsiteX56-22497" fmla="*/ 9409298 w 11243827"/>
              <a:gd name="connsiteY56-22498" fmla="*/ 5499478 h 5641173"/>
              <a:gd name="connsiteX57-22499" fmla="*/ 9303056 w 11243827"/>
              <a:gd name="connsiteY57-22500" fmla="*/ 5519093 h 5641173"/>
              <a:gd name="connsiteX58-22501" fmla="*/ 9229078 w 11243827"/>
              <a:gd name="connsiteY58-22502" fmla="*/ 5524154 h 5641173"/>
              <a:gd name="connsiteX59-22503" fmla="*/ 9165105 w 11243827"/>
              <a:gd name="connsiteY59-22504" fmla="*/ 5532892 h 5641173"/>
              <a:gd name="connsiteX60-22505" fmla="*/ 9077301 w 11243827"/>
              <a:gd name="connsiteY60-22506" fmla="*/ 5580356 h 5641173"/>
              <a:gd name="connsiteX61-22507" fmla="*/ 8960065 w 11243827"/>
              <a:gd name="connsiteY61-22508" fmla="*/ 5597982 h 5641173"/>
              <a:gd name="connsiteX62-22509" fmla="*/ 8953536 w 11243827"/>
              <a:gd name="connsiteY62-22510" fmla="*/ 5606638 h 5641173"/>
              <a:gd name="connsiteX63-22511" fmla="*/ 8943907 w 11243827"/>
              <a:gd name="connsiteY63-22512" fmla="*/ 5612541 h 5641173"/>
              <a:gd name="connsiteX64-22513" fmla="*/ 8942046 w 11243827"/>
              <a:gd name="connsiteY64-22514" fmla="*/ 5612112 h 5641173"/>
              <a:gd name="connsiteX65-22515" fmla="*/ 8928824 w 11243827"/>
              <a:gd name="connsiteY65-22516" fmla="*/ 5615549 h 5641173"/>
              <a:gd name="connsiteX66-22517" fmla="*/ 8927294 w 11243827"/>
              <a:gd name="connsiteY66-22518" fmla="*/ 5618607 h 5641173"/>
              <a:gd name="connsiteX67-22519" fmla="*/ 8918651 w 11243827"/>
              <a:gd name="connsiteY67-22520" fmla="*/ 5621688 h 5641173"/>
              <a:gd name="connsiteX68-22521" fmla="*/ 8902772 w 11243827"/>
              <a:gd name="connsiteY68-22522" fmla="*/ 5629703 h 5641173"/>
              <a:gd name="connsiteX69-22523" fmla="*/ 8898724 w 11243827"/>
              <a:gd name="connsiteY69-22524" fmla="*/ 5629379 h 5641173"/>
              <a:gd name="connsiteX70-22525" fmla="*/ 8873099 w 11243827"/>
              <a:gd name="connsiteY70-22526" fmla="*/ 5638628 h 5641173"/>
              <a:gd name="connsiteX71-22527" fmla="*/ 8872234 w 11243827"/>
              <a:gd name="connsiteY71-22528" fmla="*/ 5637889 h 5641173"/>
              <a:gd name="connsiteX72-22529" fmla="*/ 8862777 w 11243827"/>
              <a:gd name="connsiteY72-22530" fmla="*/ 5636711 h 5641173"/>
              <a:gd name="connsiteX73-22531" fmla="*/ 8845869 w 11243827"/>
              <a:gd name="connsiteY73-22532" fmla="*/ 5636436 h 5641173"/>
              <a:gd name="connsiteX74-22533" fmla="*/ 8800548 w 11243827"/>
              <a:gd name="connsiteY74-22534" fmla="*/ 5625084 h 5641173"/>
              <a:gd name="connsiteX75-22535" fmla="*/ 8773774 w 11243827"/>
              <a:gd name="connsiteY75-22536" fmla="*/ 5634630 h 5641173"/>
              <a:gd name="connsiteX76-22537" fmla="*/ 8698255 w 11243827"/>
              <a:gd name="connsiteY76-22538" fmla="*/ 5636083 h 5641173"/>
              <a:gd name="connsiteX77-22539" fmla="*/ 8619167 w 11243827"/>
              <a:gd name="connsiteY77-22540" fmla="*/ 5619130 h 5641173"/>
              <a:gd name="connsiteX78-22541" fmla="*/ 8539822 w 11243827"/>
              <a:gd name="connsiteY78-22542" fmla="*/ 5616905 h 5641173"/>
              <a:gd name="connsiteX79-22543" fmla="*/ 8511094 w 11243827"/>
              <a:gd name="connsiteY79-22544" fmla="*/ 5617360 h 5641173"/>
              <a:gd name="connsiteX80-22545" fmla="*/ 8459886 w 11243827"/>
              <a:gd name="connsiteY80-22546" fmla="*/ 5612612 h 5641173"/>
              <a:gd name="connsiteX81-22547" fmla="*/ 8436432 w 11243827"/>
              <a:gd name="connsiteY81-22548" fmla="*/ 5606990 h 5641173"/>
              <a:gd name="connsiteX82-22549" fmla="*/ 8435403 w 11243827"/>
              <a:gd name="connsiteY82-22550" fmla="*/ 5607336 h 5641173"/>
              <a:gd name="connsiteX83-22551" fmla="*/ 8433307 w 11243827"/>
              <a:gd name="connsiteY83-22552" fmla="*/ 5604917 h 5641173"/>
              <a:gd name="connsiteX84-22553" fmla="*/ 8428968 w 11243827"/>
              <a:gd name="connsiteY84-22554" fmla="*/ 5603796 h 5641173"/>
              <a:gd name="connsiteX85-22555" fmla="*/ 8417124 w 11243827"/>
              <a:gd name="connsiteY85-22556" fmla="*/ 5604518 h 5641173"/>
              <a:gd name="connsiteX86-22557" fmla="*/ 8412669 w 11243827"/>
              <a:gd name="connsiteY86-22558" fmla="*/ 5605413 h 5641173"/>
              <a:gd name="connsiteX87-22559" fmla="*/ 8406152 w 11243827"/>
              <a:gd name="connsiteY87-22560" fmla="*/ 5605396 h 5641173"/>
              <a:gd name="connsiteX88-22561" fmla="*/ 8405989 w 11243827"/>
              <a:gd name="connsiteY88-22562" fmla="*/ 5605197 h 5641173"/>
              <a:gd name="connsiteX89-22563" fmla="*/ 8399884 w 11243827"/>
              <a:gd name="connsiteY89-22564" fmla="*/ 5605568 h 5641173"/>
              <a:gd name="connsiteX90-22565" fmla="*/ 8370014 w 11243827"/>
              <a:gd name="connsiteY90-22566" fmla="*/ 5609900 h 5641173"/>
              <a:gd name="connsiteX91-22567" fmla="*/ 8330544 w 11243827"/>
              <a:gd name="connsiteY91-22568" fmla="*/ 5590964 h 5641173"/>
              <a:gd name="connsiteX92-22569" fmla="*/ 8314221 w 11243827"/>
              <a:gd name="connsiteY92-22570" fmla="*/ 5587682 h 5641173"/>
              <a:gd name="connsiteX93-22571" fmla="*/ 8305502 w 11243827"/>
              <a:gd name="connsiteY93-22572" fmla="*/ 5584868 h 5641173"/>
              <a:gd name="connsiteX94-22573" fmla="*/ 8304962 w 11243827"/>
              <a:gd name="connsiteY94-22574" fmla="*/ 5584007 h 5641173"/>
              <a:gd name="connsiteX95-22575" fmla="*/ 8276324 w 11243827"/>
              <a:gd name="connsiteY95-22576" fmla="*/ 5588260 h 5641173"/>
              <a:gd name="connsiteX96-22577" fmla="*/ 8272522 w 11243827"/>
              <a:gd name="connsiteY96-22578" fmla="*/ 5587226 h 5641173"/>
              <a:gd name="connsiteX97-22579" fmla="*/ 8253857 w 11243827"/>
              <a:gd name="connsiteY97-22580" fmla="*/ 5592043 h 5641173"/>
              <a:gd name="connsiteX98-22581" fmla="*/ 8244212 w 11243827"/>
              <a:gd name="connsiteY98-22582" fmla="*/ 5593439 h 5641173"/>
              <a:gd name="connsiteX99-22583" fmla="*/ 8241488 w 11243827"/>
              <a:gd name="connsiteY99-22584" fmla="*/ 5596085 h 5641173"/>
              <a:gd name="connsiteX100-22585" fmla="*/ 8227256 w 11243827"/>
              <a:gd name="connsiteY100-22586" fmla="*/ 5597005 h 5641173"/>
              <a:gd name="connsiteX101-22587" fmla="*/ 8225619 w 11243827"/>
              <a:gd name="connsiteY101-22588" fmla="*/ 5596262 h 5641173"/>
              <a:gd name="connsiteX102-22589" fmla="*/ 8213882 w 11243827"/>
              <a:gd name="connsiteY102-22590" fmla="*/ 5600179 h 5641173"/>
              <a:gd name="connsiteX103-22591" fmla="*/ 8204045 w 11243827"/>
              <a:gd name="connsiteY103-22592" fmla="*/ 5607275 h 5641173"/>
              <a:gd name="connsiteX104-22593" fmla="*/ 8082989 w 11243827"/>
              <a:gd name="connsiteY104-22594" fmla="*/ 5603160 h 5641173"/>
              <a:gd name="connsiteX105-22595" fmla="*/ 7976942 w 11243827"/>
              <a:gd name="connsiteY105-22596" fmla="*/ 5598455 h 5641173"/>
              <a:gd name="connsiteX106-22597" fmla="*/ 7950121 w 11243827"/>
              <a:gd name="connsiteY106-22598" fmla="*/ 5590893 h 5641173"/>
              <a:gd name="connsiteX107-22599" fmla="*/ 7727691 w 11243827"/>
              <a:gd name="connsiteY107-22600" fmla="*/ 5621064 h 5641173"/>
              <a:gd name="connsiteX108-22601" fmla="*/ 7685998 w 11243827"/>
              <a:gd name="connsiteY108-22602" fmla="*/ 5615564 h 5641173"/>
              <a:gd name="connsiteX109-22603" fmla="*/ 7649302 w 11243827"/>
              <a:gd name="connsiteY109-22604" fmla="*/ 5626541 h 5641173"/>
              <a:gd name="connsiteX110-22605" fmla="*/ 7634083 w 11243827"/>
              <a:gd name="connsiteY110-22606" fmla="*/ 5620862 h 5641173"/>
              <a:gd name="connsiteX111-22607" fmla="*/ 7631455 w 11243827"/>
              <a:gd name="connsiteY111-22608" fmla="*/ 5619708 h 5641173"/>
              <a:gd name="connsiteX112-22609" fmla="*/ 7620952 w 11243827"/>
              <a:gd name="connsiteY112-22610" fmla="*/ 5618872 h 5641173"/>
              <a:gd name="connsiteX113-22611" fmla="*/ 7617992 w 11243827"/>
              <a:gd name="connsiteY113-22612" fmla="*/ 5613914 h 5641173"/>
              <a:gd name="connsiteX114-22613" fmla="*/ 7602182 w 11243827"/>
              <a:gd name="connsiteY114-22614" fmla="*/ 5609271 h 5641173"/>
              <a:gd name="connsiteX115-22615" fmla="*/ 7582847 w 11243827"/>
              <a:gd name="connsiteY115-22616" fmla="*/ 5609047 h 5641173"/>
              <a:gd name="connsiteX116-22617" fmla="*/ 7514158 w 11243827"/>
              <a:gd name="connsiteY116-22618" fmla="*/ 5607737 h 5641173"/>
              <a:gd name="connsiteX117-22619" fmla="*/ 7502955 w 11243827"/>
              <a:gd name="connsiteY117-22620" fmla="*/ 5610415 h 5641173"/>
              <a:gd name="connsiteX118-22621" fmla="*/ 7466391 w 11243827"/>
              <a:gd name="connsiteY118-22622" fmla="*/ 5605949 h 5641173"/>
              <a:gd name="connsiteX119-22623" fmla="*/ 7433806 w 11243827"/>
              <a:gd name="connsiteY119-22624" fmla="*/ 5604945 h 5641173"/>
              <a:gd name="connsiteX120-22625" fmla="*/ 7412693 w 11243827"/>
              <a:gd name="connsiteY120-22626" fmla="*/ 5607075 h 5641173"/>
              <a:gd name="connsiteX121-22627" fmla="*/ 7407159 w 11243827"/>
              <a:gd name="connsiteY121-22628" fmla="*/ 5605310 h 5641173"/>
              <a:gd name="connsiteX122-22629" fmla="*/ 7385900 w 11243827"/>
              <a:gd name="connsiteY122-22630" fmla="*/ 5604171 h 5641173"/>
              <a:gd name="connsiteX123-22631" fmla="*/ 7375071 w 11243827"/>
              <a:gd name="connsiteY123-22632" fmla="*/ 5606788 h 5641173"/>
              <a:gd name="connsiteX124-22633" fmla="*/ 7364382 w 11243827"/>
              <a:gd name="connsiteY124-22634" fmla="*/ 5600762 h 5641173"/>
              <a:gd name="connsiteX125-22635" fmla="*/ 7361770 w 11243827"/>
              <a:gd name="connsiteY125-22636" fmla="*/ 5596347 h 5641173"/>
              <a:gd name="connsiteX126-22637" fmla="*/ 7346641 w 11243827"/>
              <a:gd name="connsiteY126-22638" fmla="*/ 5598329 h 5641173"/>
              <a:gd name="connsiteX127-22639" fmla="*/ 7334238 w 11243827"/>
              <a:gd name="connsiteY127-22640" fmla="*/ 5594014 h 5641173"/>
              <a:gd name="connsiteX128-22641" fmla="*/ 7323426 w 11243827"/>
              <a:gd name="connsiteY128-22642" fmla="*/ 5596835 h 5641173"/>
              <a:gd name="connsiteX129-22643" fmla="*/ 7318938 w 11243827"/>
              <a:gd name="connsiteY129-22644" fmla="*/ 5596200 h 5641173"/>
              <a:gd name="connsiteX130-22645" fmla="*/ 7307784 w 11243827"/>
              <a:gd name="connsiteY130-22646" fmla="*/ 5594065 h 5641173"/>
              <a:gd name="connsiteX131-22647" fmla="*/ 7288540 w 11243827"/>
              <a:gd name="connsiteY131-22648" fmla="*/ 5589320 h 5641173"/>
              <a:gd name="connsiteX132-22649" fmla="*/ 7282537 w 11243827"/>
              <a:gd name="connsiteY132-22650" fmla="*/ 5588660 h 5641173"/>
              <a:gd name="connsiteX133-22651" fmla="*/ 7269466 w 11243827"/>
              <a:gd name="connsiteY133-22652" fmla="*/ 5581404 h 5641173"/>
              <a:gd name="connsiteX134-22653" fmla="*/ 7244165 w 11243827"/>
              <a:gd name="connsiteY134-22654" fmla="*/ 5575200 h 5641173"/>
              <a:gd name="connsiteX135-22655" fmla="*/ 7199619 w 11243827"/>
              <a:gd name="connsiteY135-22656" fmla="*/ 5553550 h 5641173"/>
              <a:gd name="connsiteX136-22657" fmla="*/ 7173434 w 11243827"/>
              <a:gd name="connsiteY136-22658" fmla="*/ 5543219 h 5641173"/>
              <a:gd name="connsiteX137-22659" fmla="*/ 7155718 w 11243827"/>
              <a:gd name="connsiteY137-22660" fmla="*/ 5533697 h 5641173"/>
              <a:gd name="connsiteX138-22661" fmla="*/ 7103430 w 11243827"/>
              <a:gd name="connsiteY138-22662" fmla="*/ 5520249 h 5641173"/>
              <a:gd name="connsiteX139-22663" fmla="*/ 7013746 w 11243827"/>
              <a:gd name="connsiteY139-22664" fmla="*/ 5502470 h 5641173"/>
              <a:gd name="connsiteX140-22665" fmla="*/ 6995379 w 11243827"/>
              <a:gd name="connsiteY140-22666" fmla="*/ 5497693 h 5641173"/>
              <a:gd name="connsiteX141-22667" fmla="*/ 6982475 w 11243827"/>
              <a:gd name="connsiteY141-22668" fmla="*/ 5489641 h 5641173"/>
              <a:gd name="connsiteX142-22669" fmla="*/ 6981994 w 11243827"/>
              <a:gd name="connsiteY142-22670" fmla="*/ 5484335 h 5641173"/>
              <a:gd name="connsiteX143-22671" fmla="*/ 6972355 w 11243827"/>
              <a:gd name="connsiteY143-22672" fmla="*/ 5481074 h 5641173"/>
              <a:gd name="connsiteX144-22673" fmla="*/ 6970394 w 11243827"/>
              <a:gd name="connsiteY144-22674" fmla="*/ 5479383 h 5641173"/>
              <a:gd name="connsiteX145-22675" fmla="*/ 6958543 w 11243827"/>
              <a:gd name="connsiteY145-22676" fmla="*/ 5470507 h 5641173"/>
              <a:gd name="connsiteX146-22677" fmla="*/ 6918276 w 11243827"/>
              <a:gd name="connsiteY146-22678" fmla="*/ 5472034 h 5641173"/>
              <a:gd name="connsiteX147-22679" fmla="*/ 6881046 w 11243827"/>
              <a:gd name="connsiteY147-22680" fmla="*/ 5457070 h 5641173"/>
              <a:gd name="connsiteX148-22681" fmla="*/ 6752164 w 11243827"/>
              <a:gd name="connsiteY148-22682" fmla="*/ 5425021 h 5641173"/>
              <a:gd name="connsiteX149-22683" fmla="*/ 6724964 w 11243827"/>
              <a:gd name="connsiteY149-22684" fmla="*/ 5414071 h 5641173"/>
              <a:gd name="connsiteX150-22685" fmla="*/ 6683286 w 11243827"/>
              <a:gd name="connsiteY150-22686" fmla="*/ 5432830 h 5641173"/>
              <a:gd name="connsiteX151-22687" fmla="*/ 6644277 w 11243827"/>
              <a:gd name="connsiteY151-22688" fmla="*/ 5429684 h 5641173"/>
              <a:gd name="connsiteX152-22689" fmla="*/ 6532914 w 11243827"/>
              <a:gd name="connsiteY152-22690" fmla="*/ 5431205 h 5641173"/>
              <a:gd name="connsiteX153-22691" fmla="*/ 6307459 w 11243827"/>
              <a:gd name="connsiteY153-22692" fmla="*/ 5467087 h 5641173"/>
              <a:gd name="connsiteX154-22693" fmla="*/ 6196243 w 11243827"/>
              <a:gd name="connsiteY154-22694" fmla="*/ 5515042 h 5641173"/>
              <a:gd name="connsiteX155-22695" fmla="*/ 6099124 w 11243827"/>
              <a:gd name="connsiteY155-22696" fmla="*/ 5516848 h 5641173"/>
              <a:gd name="connsiteX156-22697" fmla="*/ 6016077 w 11243827"/>
              <a:gd name="connsiteY156-22698" fmla="*/ 5528642 h 5641173"/>
              <a:gd name="connsiteX157-22699" fmla="*/ 6004389 w 11243827"/>
              <a:gd name="connsiteY157-22700" fmla="*/ 5531206 h 5641173"/>
              <a:gd name="connsiteX158-22701" fmla="*/ 5933945 w 11243827"/>
              <a:gd name="connsiteY158-22702" fmla="*/ 5538840 h 5641173"/>
              <a:gd name="connsiteX159-22703" fmla="*/ 5883936 w 11243827"/>
              <a:gd name="connsiteY159-22704" fmla="*/ 5553807 h 5641173"/>
              <a:gd name="connsiteX160-22705" fmla="*/ 5798331 w 11243827"/>
              <a:gd name="connsiteY160-22706" fmla="*/ 5564248 h 5641173"/>
              <a:gd name="connsiteX161-22707" fmla="*/ 5712738 w 11243827"/>
              <a:gd name="connsiteY161-22708" fmla="*/ 5573120 h 5641173"/>
              <a:gd name="connsiteX162-22709" fmla="*/ 5681342 w 11243827"/>
              <a:gd name="connsiteY162-22710" fmla="*/ 5575621 h 5641173"/>
              <a:gd name="connsiteX163-22711" fmla="*/ 5627167 w 11243827"/>
              <a:gd name="connsiteY163-22712" fmla="*/ 5583215 h 5641173"/>
              <a:gd name="connsiteX164-22713" fmla="*/ 5591414 w 11243827"/>
              <a:gd name="connsiteY164-22714" fmla="*/ 5587695 h 5641173"/>
              <a:gd name="connsiteX165-22715" fmla="*/ 5583028 w 11243827"/>
              <a:gd name="connsiteY165-22716" fmla="*/ 5580877 h 5641173"/>
              <a:gd name="connsiteX166-22717" fmla="*/ 5549426 w 11243827"/>
              <a:gd name="connsiteY166-22718" fmla="*/ 5582858 h 5641173"/>
              <a:gd name="connsiteX167-22719" fmla="*/ 5519999 w 11243827"/>
              <a:gd name="connsiteY167-22720" fmla="*/ 5592246 h 5641173"/>
              <a:gd name="connsiteX168-22721" fmla="*/ 5480028 w 11243827"/>
              <a:gd name="connsiteY168-22722" fmla="*/ 5597282 h 5641173"/>
              <a:gd name="connsiteX169-22723" fmla="*/ 5456175 w 11243827"/>
              <a:gd name="connsiteY169-22724" fmla="*/ 5600371 h 5641173"/>
              <a:gd name="connsiteX170-22725" fmla="*/ 5388463 w 11243827"/>
              <a:gd name="connsiteY170-22726" fmla="*/ 5602638 h 5641173"/>
              <a:gd name="connsiteX171-22727" fmla="*/ 5265898 w 11243827"/>
              <a:gd name="connsiteY171-22728" fmla="*/ 5591830 h 5641173"/>
              <a:gd name="connsiteX172-22729" fmla="*/ 5231231 w 11243827"/>
              <a:gd name="connsiteY172-22730" fmla="*/ 5592790 h 5641173"/>
              <a:gd name="connsiteX173-22731" fmla="*/ 5226996 w 11243827"/>
              <a:gd name="connsiteY173-22732" fmla="*/ 5595040 h 5641173"/>
              <a:gd name="connsiteX174-22733" fmla="*/ 5175988 w 11243827"/>
              <a:gd name="connsiteY174-22734" fmla="*/ 5588131 h 5641173"/>
              <a:gd name="connsiteX175-22735" fmla="*/ 5107470 w 11243827"/>
              <a:gd name="connsiteY175-22736" fmla="*/ 5594771 h 5641173"/>
              <a:gd name="connsiteX176-22737" fmla="*/ 5027868 w 11243827"/>
              <a:gd name="connsiteY176-22738" fmla="*/ 5605624 h 5641173"/>
              <a:gd name="connsiteX177-22739" fmla="*/ 5007324 w 11243827"/>
              <a:gd name="connsiteY177-22740" fmla="*/ 5609209 h 5641173"/>
              <a:gd name="connsiteX178-22741" fmla="*/ 4952559 w 11243827"/>
              <a:gd name="connsiteY178-22742" fmla="*/ 5611402 h 5641173"/>
              <a:gd name="connsiteX179-22743" fmla="*/ 4826081 w 11243827"/>
              <a:gd name="connsiteY179-22744" fmla="*/ 5616191 h 5641173"/>
              <a:gd name="connsiteX180-22745" fmla="*/ 4823501 w 11243827"/>
              <a:gd name="connsiteY180-22746" fmla="*/ 5619174 h 5641173"/>
              <a:gd name="connsiteX181-22747" fmla="*/ 4813093 w 11243827"/>
              <a:gd name="connsiteY181-22748" fmla="*/ 5620026 h 5641173"/>
              <a:gd name="connsiteX182-22749" fmla="*/ 4810563 w 11243827"/>
              <a:gd name="connsiteY182-22750" fmla="*/ 5620787 h 5641173"/>
              <a:gd name="connsiteX183-22751" fmla="*/ 4795818 w 11243827"/>
              <a:gd name="connsiteY183-22752" fmla="*/ 5624618 h 5641173"/>
              <a:gd name="connsiteX184-22753" fmla="*/ 4758404 w 11243827"/>
              <a:gd name="connsiteY184-22754" fmla="*/ 5619510 h 5641173"/>
              <a:gd name="connsiteX185-22755" fmla="*/ 4717254 w 11243827"/>
              <a:gd name="connsiteY185-22756" fmla="*/ 5624155 h 5641173"/>
              <a:gd name="connsiteX186-22757" fmla="*/ 4591958 w 11243827"/>
              <a:gd name="connsiteY186-22758" fmla="*/ 5624710 h 5641173"/>
              <a:gd name="connsiteX187-22759" fmla="*/ 4476215 w 11243827"/>
              <a:gd name="connsiteY187-22760" fmla="*/ 5628210 h 5641173"/>
              <a:gd name="connsiteX188-22761" fmla="*/ 4425193 w 11243827"/>
              <a:gd name="connsiteY188-22762" fmla="*/ 5627414 h 5641173"/>
              <a:gd name="connsiteX189-22763" fmla="*/ 4383866 w 11243827"/>
              <a:gd name="connsiteY189-22764" fmla="*/ 5626546 h 5641173"/>
              <a:gd name="connsiteX190-22765" fmla="*/ 4385596 w 11243827"/>
              <a:gd name="connsiteY190-22766" fmla="*/ 5634646 h 5641173"/>
              <a:gd name="connsiteX191-22767" fmla="*/ 4360864 w 11243827"/>
              <a:gd name="connsiteY191-22768" fmla="*/ 5641173 h 5641173"/>
              <a:gd name="connsiteX192-22769" fmla="*/ 4328321 w 11243827"/>
              <a:gd name="connsiteY192-22770" fmla="*/ 5626332 h 5641173"/>
              <a:gd name="connsiteX193-22771" fmla="*/ 4309842 w 11243827"/>
              <a:gd name="connsiteY193-22772" fmla="*/ 5626471 h 5641173"/>
              <a:gd name="connsiteX194-22773" fmla="*/ 4277424 w 11243827"/>
              <a:gd name="connsiteY194-22774" fmla="*/ 5631598 h 5641173"/>
              <a:gd name="connsiteX195-22775" fmla="*/ 4266627 w 11243827"/>
              <a:gd name="connsiteY195-22776" fmla="*/ 5633969 h 5641173"/>
              <a:gd name="connsiteX196-22777" fmla="*/ 4185525 w 11243827"/>
              <a:gd name="connsiteY196-22778" fmla="*/ 5617508 h 5641173"/>
              <a:gd name="connsiteX197-22779" fmla="*/ 4177617 w 11243827"/>
              <a:gd name="connsiteY197-22780" fmla="*/ 5610903 h 5641173"/>
              <a:gd name="connsiteX198-22781" fmla="*/ 4136948 w 11243827"/>
              <a:gd name="connsiteY198-22782" fmla="*/ 5608031 h 5641173"/>
              <a:gd name="connsiteX199-22783" fmla="*/ 4132323 w 11243827"/>
              <a:gd name="connsiteY199-22784" fmla="*/ 5609784 h 5641173"/>
              <a:gd name="connsiteX200-22785" fmla="*/ 4098620 w 11243827"/>
              <a:gd name="connsiteY200-22786" fmla="*/ 5599672 h 5641173"/>
              <a:gd name="connsiteX201-22787" fmla="*/ 3963475 w 11243827"/>
              <a:gd name="connsiteY201-22788" fmla="*/ 5581841 h 5641173"/>
              <a:gd name="connsiteX202-22789" fmla="*/ 3703613 w 11243827"/>
              <a:gd name="connsiteY202-22790" fmla="*/ 5572482 h 5641173"/>
              <a:gd name="connsiteX203-22791" fmla="*/ 3432987 w 11243827"/>
              <a:gd name="connsiteY203-22792" fmla="*/ 5545768 h 5641173"/>
              <a:gd name="connsiteX204-22793" fmla="*/ 3176381 w 11243827"/>
              <a:gd name="connsiteY204-22794" fmla="*/ 5556110 h 5641173"/>
              <a:gd name="connsiteX205-22795" fmla="*/ 2710156 w 11243827"/>
              <a:gd name="connsiteY205-22796" fmla="*/ 5527517 h 5641173"/>
              <a:gd name="connsiteX206-22797" fmla="*/ 2550206 w 11243827"/>
              <a:gd name="connsiteY206-22798" fmla="*/ 5524958 h 5641173"/>
              <a:gd name="connsiteX207-22799" fmla="*/ 2443041 w 11243827"/>
              <a:gd name="connsiteY207-22800" fmla="*/ 5523990 h 5641173"/>
              <a:gd name="connsiteX208-22801" fmla="*/ 2435613 w 11243827"/>
              <a:gd name="connsiteY208-22802" fmla="*/ 5526704 h 5641173"/>
              <a:gd name="connsiteX209-22803" fmla="*/ 2405682 w 11243827"/>
              <a:gd name="connsiteY209-22804" fmla="*/ 5528307 h 5641173"/>
              <a:gd name="connsiteX210-22805" fmla="*/ 2397487 w 11243827"/>
              <a:gd name="connsiteY210-22806" fmla="*/ 5540337 h 5641173"/>
              <a:gd name="connsiteX211-22807" fmla="*/ 2297454 w 11243827"/>
              <a:gd name="connsiteY211-22808" fmla="*/ 5550765 h 5641173"/>
              <a:gd name="connsiteX212-22809" fmla="*/ 2056700 w 11243827"/>
              <a:gd name="connsiteY212-22810" fmla="*/ 5555489 h 5641173"/>
              <a:gd name="connsiteX213-22811" fmla="*/ 1878530 w 11243827"/>
              <a:gd name="connsiteY213-22812" fmla="*/ 5535330 h 5641173"/>
              <a:gd name="connsiteX214-22813" fmla="*/ 1859292 w 11243827"/>
              <a:gd name="connsiteY214-22814" fmla="*/ 5535461 h 5641173"/>
              <a:gd name="connsiteX215-22815" fmla="*/ 1835626 w 11243827"/>
              <a:gd name="connsiteY215-22816" fmla="*/ 5533793 h 5641173"/>
              <a:gd name="connsiteX216-22817" fmla="*/ 1798939 w 11243827"/>
              <a:gd name="connsiteY216-22818" fmla="*/ 5540285 h 5641173"/>
              <a:gd name="connsiteX217-22819" fmla="*/ 1779046 w 11243827"/>
              <a:gd name="connsiteY217-22820" fmla="*/ 5549949 h 5641173"/>
              <a:gd name="connsiteX218-22821" fmla="*/ 1772421 w 11243827"/>
              <a:gd name="connsiteY218-22822" fmla="*/ 5549018 h 5641173"/>
              <a:gd name="connsiteX219-22823" fmla="*/ 1772052 w 11243827"/>
              <a:gd name="connsiteY219-22824" fmla="*/ 5545689 h 5641173"/>
              <a:gd name="connsiteX220-22825" fmla="*/ 1711543 w 11243827"/>
              <a:gd name="connsiteY220-22826" fmla="*/ 5534558 h 5641173"/>
              <a:gd name="connsiteX221-22827" fmla="*/ 1631462 w 11243827"/>
              <a:gd name="connsiteY221-22828" fmla="*/ 5491807 h 5641173"/>
              <a:gd name="connsiteX222-22829" fmla="*/ 1538763 w 11243827"/>
              <a:gd name="connsiteY222-22830" fmla="*/ 5482781 h 5641173"/>
              <a:gd name="connsiteX223-22831" fmla="*/ 1501533 w 11243827"/>
              <a:gd name="connsiteY223-22832" fmla="*/ 5467817 h 5641173"/>
              <a:gd name="connsiteX224-22833" fmla="*/ 1461266 w 11243827"/>
              <a:gd name="connsiteY224-22834" fmla="*/ 5469343 h 5641173"/>
              <a:gd name="connsiteX225-22835" fmla="*/ 1449415 w 11243827"/>
              <a:gd name="connsiteY225-22836" fmla="*/ 5460467 h 5641173"/>
              <a:gd name="connsiteX226-22837" fmla="*/ 1447454 w 11243827"/>
              <a:gd name="connsiteY226-22838" fmla="*/ 5458776 h 5641173"/>
              <a:gd name="connsiteX227-22839" fmla="*/ 1437814 w 11243827"/>
              <a:gd name="connsiteY227-22840" fmla="*/ 5455515 h 5641173"/>
              <a:gd name="connsiteX228-22841" fmla="*/ 1437334 w 11243827"/>
              <a:gd name="connsiteY228-22842" fmla="*/ 5450209 h 5641173"/>
              <a:gd name="connsiteX229-22843" fmla="*/ 1424429 w 11243827"/>
              <a:gd name="connsiteY229-22844" fmla="*/ 5442157 h 5641173"/>
              <a:gd name="connsiteX230-22845" fmla="*/ 1406063 w 11243827"/>
              <a:gd name="connsiteY230-22846" fmla="*/ 5437380 h 5641173"/>
              <a:gd name="connsiteX231-22847" fmla="*/ 1316379 w 11243827"/>
              <a:gd name="connsiteY231-22848" fmla="*/ 5419601 h 5641173"/>
              <a:gd name="connsiteX232-22849" fmla="*/ 1264090 w 11243827"/>
              <a:gd name="connsiteY232-22850" fmla="*/ 5406153 h 5641173"/>
              <a:gd name="connsiteX233-22851" fmla="*/ 1246374 w 11243827"/>
              <a:gd name="connsiteY233-22852" fmla="*/ 5396631 h 5641173"/>
              <a:gd name="connsiteX234-22853" fmla="*/ 1220190 w 11243827"/>
              <a:gd name="connsiteY234-22854" fmla="*/ 5386301 h 5641173"/>
              <a:gd name="connsiteX235-22855" fmla="*/ 1175643 w 11243827"/>
              <a:gd name="connsiteY235-22856" fmla="*/ 5364651 h 5641173"/>
              <a:gd name="connsiteX236-22857" fmla="*/ 1150342 w 11243827"/>
              <a:gd name="connsiteY236-22858" fmla="*/ 5358447 h 5641173"/>
              <a:gd name="connsiteX237-22859" fmla="*/ 1112024 w 11243827"/>
              <a:gd name="connsiteY237-22860" fmla="*/ 5345786 h 5641173"/>
              <a:gd name="connsiteX238-22861" fmla="*/ 1100870 w 11243827"/>
              <a:gd name="connsiteY238-22862" fmla="*/ 5343651 h 5641173"/>
              <a:gd name="connsiteX239-22863" fmla="*/ 1096383 w 11243827"/>
              <a:gd name="connsiteY239-22864" fmla="*/ 5343015 h 5641173"/>
              <a:gd name="connsiteX240-22865" fmla="*/ 1058039 w 11243827"/>
              <a:gd name="connsiteY240-22866" fmla="*/ 5343504 h 5641173"/>
              <a:gd name="connsiteX241-22867" fmla="*/ 1055426 w 11243827"/>
              <a:gd name="connsiteY241-22868" fmla="*/ 5339088 h 5641173"/>
              <a:gd name="connsiteX242-22869" fmla="*/ 1044738 w 11243827"/>
              <a:gd name="connsiteY242-22870" fmla="*/ 5333063 h 5641173"/>
              <a:gd name="connsiteX243-22871" fmla="*/ 1033909 w 11243827"/>
              <a:gd name="connsiteY243-22872" fmla="*/ 5335680 h 5641173"/>
              <a:gd name="connsiteX244-22873" fmla="*/ 1012649 w 11243827"/>
              <a:gd name="connsiteY244-22874" fmla="*/ 5334541 h 5641173"/>
              <a:gd name="connsiteX245-22875" fmla="*/ 1007115 w 11243827"/>
              <a:gd name="connsiteY245-22876" fmla="*/ 5332775 h 5641173"/>
              <a:gd name="connsiteX246-22877" fmla="*/ 987447 w 11243827"/>
              <a:gd name="connsiteY246-22878" fmla="*/ 5346462 h 5641173"/>
              <a:gd name="connsiteX247-22879" fmla="*/ 953418 w 11243827"/>
              <a:gd name="connsiteY247-22880" fmla="*/ 5333901 h 5641173"/>
              <a:gd name="connsiteX248-22881" fmla="*/ 916854 w 11243827"/>
              <a:gd name="connsiteY248-22882" fmla="*/ 5329435 h 5641173"/>
              <a:gd name="connsiteX249-22883" fmla="*/ 905651 w 11243827"/>
              <a:gd name="connsiteY249-22884" fmla="*/ 5332114 h 5641173"/>
              <a:gd name="connsiteX250-22885" fmla="*/ 838405 w 11243827"/>
              <a:gd name="connsiteY250-22886" fmla="*/ 5339470 h 5641173"/>
              <a:gd name="connsiteX251-22887" fmla="*/ 817627 w 11243827"/>
              <a:gd name="connsiteY251-22888" fmla="*/ 5330580 h 5641173"/>
              <a:gd name="connsiteX252-22889" fmla="*/ 801817 w 11243827"/>
              <a:gd name="connsiteY252-22890" fmla="*/ 5325937 h 5641173"/>
              <a:gd name="connsiteX253-22891" fmla="*/ 798857 w 11243827"/>
              <a:gd name="connsiteY253-22892" fmla="*/ 5320979 h 5641173"/>
              <a:gd name="connsiteX254-22893" fmla="*/ 788354 w 11243827"/>
              <a:gd name="connsiteY254-22894" fmla="*/ 5320143 h 5641173"/>
              <a:gd name="connsiteX255-22895" fmla="*/ 785726 w 11243827"/>
              <a:gd name="connsiteY255-22896" fmla="*/ 5318989 h 5641173"/>
              <a:gd name="connsiteX256-22897" fmla="*/ 770507 w 11243827"/>
              <a:gd name="connsiteY256-22898" fmla="*/ 5313309 h 5641173"/>
              <a:gd name="connsiteX257-22899" fmla="*/ 733810 w 11243827"/>
              <a:gd name="connsiteY257-22900" fmla="*/ 5324286 h 5641173"/>
              <a:gd name="connsiteX258-22901" fmla="*/ 692117 w 11243827"/>
              <a:gd name="connsiteY258-22902" fmla="*/ 5318786 h 5641173"/>
              <a:gd name="connsiteX259-22903" fmla="*/ 574943 w 11243827"/>
              <a:gd name="connsiteY259-22904" fmla="*/ 5327578 h 5641173"/>
              <a:gd name="connsiteX260-22905" fmla="*/ 441302 w 11243827"/>
              <a:gd name="connsiteY260-22906" fmla="*/ 5307062 h 5641173"/>
              <a:gd name="connsiteX261-22907" fmla="*/ 336819 w 11243827"/>
              <a:gd name="connsiteY261-22908" fmla="*/ 5336690 h 5641173"/>
              <a:gd name="connsiteX262-22909" fmla="*/ 270932 w 11243827"/>
              <a:gd name="connsiteY262-22910" fmla="*/ 5345451 h 5641173"/>
              <a:gd name="connsiteX263-22911" fmla="*/ 194189 w 11243827"/>
              <a:gd name="connsiteY263-22912" fmla="*/ 5343588 h 5641173"/>
              <a:gd name="connsiteX264-22913" fmla="*/ 192552 w 11243827"/>
              <a:gd name="connsiteY264-22914" fmla="*/ 5342845 h 5641173"/>
              <a:gd name="connsiteX265-22915" fmla="*/ 178320 w 11243827"/>
              <a:gd name="connsiteY265-22916" fmla="*/ 5343766 h 5641173"/>
              <a:gd name="connsiteX266-22917" fmla="*/ 175596 w 11243827"/>
              <a:gd name="connsiteY266-22918" fmla="*/ 5346411 h 5641173"/>
              <a:gd name="connsiteX267-22919" fmla="*/ 147287 w 11243827"/>
              <a:gd name="connsiteY267-22920" fmla="*/ 5352625 h 5641173"/>
              <a:gd name="connsiteX268-22921" fmla="*/ 114847 w 11243827"/>
              <a:gd name="connsiteY268-22922" fmla="*/ 5355844 h 5641173"/>
              <a:gd name="connsiteX269-22923" fmla="*/ 114306 w 11243827"/>
              <a:gd name="connsiteY269-22924" fmla="*/ 5354983 h 5641173"/>
              <a:gd name="connsiteX270-22925" fmla="*/ 89264 w 11243827"/>
              <a:gd name="connsiteY270-22926" fmla="*/ 5348886 h 5641173"/>
              <a:gd name="connsiteX271-22927" fmla="*/ 49794 w 11243827"/>
              <a:gd name="connsiteY271-22928" fmla="*/ 5329950 h 5641173"/>
              <a:gd name="connsiteX272-22929" fmla="*/ 19924 w 11243827"/>
              <a:gd name="connsiteY272-22930" fmla="*/ 5334282 h 5641173"/>
              <a:gd name="connsiteX273-22931" fmla="*/ 13819 w 11243827"/>
              <a:gd name="connsiteY273-22932" fmla="*/ 5334653 h 5641173"/>
              <a:gd name="connsiteX274-22933" fmla="*/ 13657 w 11243827"/>
              <a:gd name="connsiteY274-22934" fmla="*/ 5334455 h 5641173"/>
              <a:gd name="connsiteX275-22935" fmla="*/ 7139 w 11243827"/>
              <a:gd name="connsiteY275-22936" fmla="*/ 5334438 h 5641173"/>
              <a:gd name="connsiteX276-22937" fmla="*/ 2684 w 11243827"/>
              <a:gd name="connsiteY276-22938" fmla="*/ 5335333 h 5641173"/>
              <a:gd name="connsiteX277-22939" fmla="*/ 0 w 11243827"/>
              <a:gd name="connsiteY277-22940" fmla="*/ 5335496 h 5641173"/>
              <a:gd name="connsiteX278-22941" fmla="*/ 0 w 11243827"/>
              <a:gd name="connsiteY278-22942" fmla="*/ 10592 h 5641173"/>
              <a:gd name="connsiteX279-22943" fmla="*/ 11243827 w 11243827"/>
              <a:gd name="connsiteY279-22944" fmla="*/ 0 h 5641173"/>
              <a:gd name="connsiteX0-22945" fmla="*/ 11243827 w 11243827"/>
              <a:gd name="connsiteY0-22946" fmla="*/ 0 h 5641173"/>
              <a:gd name="connsiteX1-22947" fmla="*/ 11243827 w 11243827"/>
              <a:gd name="connsiteY1-22948" fmla="*/ 1470035 h 5641173"/>
              <a:gd name="connsiteX2-22949" fmla="*/ 11243827 w 11243827"/>
              <a:gd name="connsiteY2-22950" fmla="*/ 5209610 h 5641173"/>
              <a:gd name="connsiteX3-22951" fmla="*/ 11240675 w 11243827"/>
              <a:gd name="connsiteY3-22952" fmla="*/ 5210442 h 5641173"/>
              <a:gd name="connsiteX4-22953" fmla="*/ 11179959 w 11243827"/>
              <a:gd name="connsiteY4-22954" fmla="*/ 5221199 h 5641173"/>
              <a:gd name="connsiteX5-22955" fmla="*/ 11105493 w 11243827"/>
              <a:gd name="connsiteY5-22956" fmla="*/ 5259905 h 5641173"/>
              <a:gd name="connsiteX6-22957" fmla="*/ 11078640 w 11243827"/>
              <a:gd name="connsiteY6-22958" fmla="*/ 5263531 h 5641173"/>
              <a:gd name="connsiteX7-22959" fmla="*/ 11079616 w 11243827"/>
              <a:gd name="connsiteY7-22960" fmla="*/ 5270380 h 5641173"/>
              <a:gd name="connsiteX8-22961" fmla="*/ 11069641 w 11243827"/>
              <a:gd name="connsiteY8-22962" fmla="*/ 5270884 h 5641173"/>
              <a:gd name="connsiteX9-22963" fmla="*/ 11047377 w 11243827"/>
              <a:gd name="connsiteY9-22964" fmla="*/ 5271051 h 5641173"/>
              <a:gd name="connsiteX10-22965" fmla="*/ 10980705 w 11243827"/>
              <a:gd name="connsiteY10-22966" fmla="*/ 5272951 h 5641173"/>
              <a:gd name="connsiteX11-22967" fmla="*/ 10962514 w 11243827"/>
              <a:gd name="connsiteY11-22968" fmla="*/ 5286084 h 5641173"/>
              <a:gd name="connsiteX12-22969" fmla="*/ 10945307 w 11243827"/>
              <a:gd name="connsiteY12-22970" fmla="*/ 5286290 h 5641173"/>
              <a:gd name="connsiteX13-22971" fmla="*/ 10845516 w 11243827"/>
              <a:gd name="connsiteY13-22972" fmla="*/ 5303894 h 5641173"/>
              <a:gd name="connsiteX14-22973" fmla="*/ 10831795 w 11243827"/>
              <a:gd name="connsiteY14-22974" fmla="*/ 5305210 h 5641173"/>
              <a:gd name="connsiteX15-22975" fmla="*/ 10824365 w 11243827"/>
              <a:gd name="connsiteY15-22976" fmla="*/ 5311111 h 5641173"/>
              <a:gd name="connsiteX16-22977" fmla="*/ 10797756 w 11243827"/>
              <a:gd name="connsiteY16-22978" fmla="*/ 5312285 h 5641173"/>
              <a:gd name="connsiteX17-22979" fmla="*/ 10796525 w 11243827"/>
              <a:gd name="connsiteY17-22980" fmla="*/ 5315645 h 5641173"/>
              <a:gd name="connsiteX18-22981" fmla="*/ 10709063 w 11243827"/>
              <a:gd name="connsiteY18-22982" fmla="*/ 5344492 h 5641173"/>
              <a:gd name="connsiteX19-22983" fmla="*/ 10694078 w 11243827"/>
              <a:gd name="connsiteY19-22984" fmla="*/ 5349258 h 5641173"/>
              <a:gd name="connsiteX20-22985" fmla="*/ 10681131 w 11243827"/>
              <a:gd name="connsiteY20-22986" fmla="*/ 5347812 h 5641173"/>
              <a:gd name="connsiteX21-22987" fmla="*/ 10609448 w 11243827"/>
              <a:gd name="connsiteY21-22988" fmla="*/ 5351931 h 5641173"/>
              <a:gd name="connsiteX22-22989" fmla="*/ 10592397 w 11243827"/>
              <a:gd name="connsiteY22-22990" fmla="*/ 5349402 h 5641173"/>
              <a:gd name="connsiteX23-22991" fmla="*/ 10585227 w 11243827"/>
              <a:gd name="connsiteY23-22992" fmla="*/ 5344063 h 5641173"/>
              <a:gd name="connsiteX24-22993" fmla="*/ 10557472 w 11243827"/>
              <a:gd name="connsiteY24-22994" fmla="*/ 5354151 h 5641173"/>
              <a:gd name="connsiteX25-22995" fmla="*/ 10514646 w 11243827"/>
              <a:gd name="connsiteY25-22996" fmla="*/ 5361064 h 5641173"/>
              <a:gd name="connsiteX26-22997" fmla="*/ 10494292 w 11243827"/>
              <a:gd name="connsiteY26-22998" fmla="*/ 5366054 h 5641173"/>
              <a:gd name="connsiteX27-22999" fmla="*/ 10477869 w 11243827"/>
              <a:gd name="connsiteY27-23000" fmla="*/ 5363025 h 5641173"/>
              <a:gd name="connsiteX28-23001" fmla="*/ 10384411 w 11243827"/>
              <a:gd name="connsiteY28-23002" fmla="*/ 5362257 h 5641173"/>
              <a:gd name="connsiteX29-23003" fmla="*/ 10362921 w 11243827"/>
              <a:gd name="connsiteY29-23004" fmla="*/ 5357444 h 5641173"/>
              <a:gd name="connsiteX30-23005" fmla="*/ 10352736 w 11243827"/>
              <a:gd name="connsiteY30-23006" fmla="*/ 5347851 h 5641173"/>
              <a:gd name="connsiteX31-23007" fmla="*/ 10344754 w 11243827"/>
              <a:gd name="connsiteY31-23008" fmla="*/ 5351272 h 5641173"/>
              <a:gd name="connsiteX32-23009" fmla="*/ 10288226 w 11243827"/>
              <a:gd name="connsiteY32-23010" fmla="*/ 5351613 h 5641173"/>
              <a:gd name="connsiteX33-23011" fmla="*/ 10251350 w 11243827"/>
              <a:gd name="connsiteY33-23012" fmla="*/ 5352711 h 5641173"/>
              <a:gd name="connsiteX34-23013" fmla="*/ 10249108 w 11243827"/>
              <a:gd name="connsiteY34-23014" fmla="*/ 5365881 h 5641173"/>
              <a:gd name="connsiteX35-23015" fmla="*/ 10216272 w 11243827"/>
              <a:gd name="connsiteY35-23016" fmla="*/ 5370573 h 5641173"/>
              <a:gd name="connsiteX36-23017" fmla="*/ 10181278 w 11243827"/>
              <a:gd name="connsiteY36-23018" fmla="*/ 5362119 h 5641173"/>
              <a:gd name="connsiteX37-23019" fmla="*/ 10140033 w 11243827"/>
              <a:gd name="connsiteY37-23020" fmla="*/ 5363304 h 5641173"/>
              <a:gd name="connsiteX38-23021" fmla="*/ 10115353 w 11243827"/>
              <a:gd name="connsiteY38-23022" fmla="*/ 5363869 h 5641173"/>
              <a:gd name="connsiteX39-23023" fmla="*/ 10050578 w 11243827"/>
              <a:gd name="connsiteY39-23024" fmla="*/ 5376153 h 5641173"/>
              <a:gd name="connsiteX40-23025" fmla="*/ 9945478 w 11243827"/>
              <a:gd name="connsiteY40-23026" fmla="*/ 5422859 h 5641173"/>
              <a:gd name="connsiteX41-23027" fmla="*/ 9912481 w 11243827"/>
              <a:gd name="connsiteY41-23028" fmla="*/ 5429477 h 5641173"/>
              <a:gd name="connsiteX42-23029" fmla="*/ 9906713 w 11243827"/>
              <a:gd name="connsiteY42-23030" fmla="*/ 5426784 h 5641173"/>
              <a:gd name="connsiteX43-23031" fmla="*/ 9742436 w 11243827"/>
              <a:gd name="connsiteY43-23032" fmla="*/ 5454834 h 5641173"/>
              <a:gd name="connsiteX44-23033" fmla="*/ 9713044 w 11243827"/>
              <a:gd name="connsiteY44-23034" fmla="*/ 5456476 h 5641173"/>
              <a:gd name="connsiteX45-23035" fmla="*/ 9691033 w 11243827"/>
              <a:gd name="connsiteY45-23036" fmla="*/ 5455451 h 5641173"/>
              <a:gd name="connsiteX46-23037" fmla="*/ 9638355 w 11243827"/>
              <a:gd name="connsiteY46-23038" fmla="*/ 5464794 h 5641173"/>
              <a:gd name="connsiteX47-23039" fmla="*/ 9552434 w 11243827"/>
              <a:gd name="connsiteY47-23040" fmla="*/ 5485280 h 5641173"/>
              <a:gd name="connsiteX48-23041" fmla="*/ 9533883 w 11243827"/>
              <a:gd name="connsiteY48-23042" fmla="*/ 5488516 h 5641173"/>
              <a:gd name="connsiteX49-23043" fmla="*/ 9516916 w 11243827"/>
              <a:gd name="connsiteY49-23044" fmla="*/ 5486828 h 5641173"/>
              <a:gd name="connsiteX50-23045" fmla="*/ 9512093 w 11243827"/>
              <a:gd name="connsiteY50-23046" fmla="*/ 5482541 h 5641173"/>
              <a:gd name="connsiteX51-23047" fmla="*/ 9501725 w 11243827"/>
              <a:gd name="connsiteY51-23048" fmla="*/ 5483603 h 5641173"/>
              <a:gd name="connsiteX52-23049" fmla="*/ 9498754 w 11243827"/>
              <a:gd name="connsiteY52-23050" fmla="*/ 5482951 h 5641173"/>
              <a:gd name="connsiteX53-23051" fmla="*/ 9481932 w 11243827"/>
              <a:gd name="connsiteY53-23052" fmla="*/ 5480151 h 5641173"/>
              <a:gd name="connsiteX54-23053" fmla="*/ 9451321 w 11243827"/>
              <a:gd name="connsiteY54-23054" fmla="*/ 5497375 h 5641173"/>
              <a:gd name="connsiteX55-23055" fmla="*/ 9409298 w 11243827"/>
              <a:gd name="connsiteY55-23056" fmla="*/ 5499478 h 5641173"/>
              <a:gd name="connsiteX56-23057" fmla="*/ 9303056 w 11243827"/>
              <a:gd name="connsiteY56-23058" fmla="*/ 5519093 h 5641173"/>
              <a:gd name="connsiteX57-23059" fmla="*/ 9229078 w 11243827"/>
              <a:gd name="connsiteY57-23060" fmla="*/ 5524154 h 5641173"/>
              <a:gd name="connsiteX58-23061" fmla="*/ 9165105 w 11243827"/>
              <a:gd name="connsiteY58-23062" fmla="*/ 5532892 h 5641173"/>
              <a:gd name="connsiteX59-23063" fmla="*/ 9077301 w 11243827"/>
              <a:gd name="connsiteY59-23064" fmla="*/ 5580356 h 5641173"/>
              <a:gd name="connsiteX60-23065" fmla="*/ 8960065 w 11243827"/>
              <a:gd name="connsiteY60-23066" fmla="*/ 5597982 h 5641173"/>
              <a:gd name="connsiteX61-23067" fmla="*/ 8953536 w 11243827"/>
              <a:gd name="connsiteY61-23068" fmla="*/ 5606638 h 5641173"/>
              <a:gd name="connsiteX62-23069" fmla="*/ 8943907 w 11243827"/>
              <a:gd name="connsiteY62-23070" fmla="*/ 5612541 h 5641173"/>
              <a:gd name="connsiteX63-23071" fmla="*/ 8942046 w 11243827"/>
              <a:gd name="connsiteY63-23072" fmla="*/ 5612112 h 5641173"/>
              <a:gd name="connsiteX64-23073" fmla="*/ 8928824 w 11243827"/>
              <a:gd name="connsiteY64-23074" fmla="*/ 5615549 h 5641173"/>
              <a:gd name="connsiteX65-23075" fmla="*/ 8927294 w 11243827"/>
              <a:gd name="connsiteY65-23076" fmla="*/ 5618607 h 5641173"/>
              <a:gd name="connsiteX66-23077" fmla="*/ 8918651 w 11243827"/>
              <a:gd name="connsiteY66-23078" fmla="*/ 5621688 h 5641173"/>
              <a:gd name="connsiteX67-23079" fmla="*/ 8902772 w 11243827"/>
              <a:gd name="connsiteY67-23080" fmla="*/ 5629703 h 5641173"/>
              <a:gd name="connsiteX68-23081" fmla="*/ 8898724 w 11243827"/>
              <a:gd name="connsiteY68-23082" fmla="*/ 5629379 h 5641173"/>
              <a:gd name="connsiteX69-23083" fmla="*/ 8873099 w 11243827"/>
              <a:gd name="connsiteY69-23084" fmla="*/ 5638628 h 5641173"/>
              <a:gd name="connsiteX70-23085" fmla="*/ 8872234 w 11243827"/>
              <a:gd name="connsiteY70-23086" fmla="*/ 5637889 h 5641173"/>
              <a:gd name="connsiteX71-23087" fmla="*/ 8862777 w 11243827"/>
              <a:gd name="connsiteY71-23088" fmla="*/ 5636711 h 5641173"/>
              <a:gd name="connsiteX72-23089" fmla="*/ 8845869 w 11243827"/>
              <a:gd name="connsiteY72-23090" fmla="*/ 5636436 h 5641173"/>
              <a:gd name="connsiteX73-23091" fmla="*/ 8800548 w 11243827"/>
              <a:gd name="connsiteY73-23092" fmla="*/ 5625084 h 5641173"/>
              <a:gd name="connsiteX74-23093" fmla="*/ 8773774 w 11243827"/>
              <a:gd name="connsiteY74-23094" fmla="*/ 5634630 h 5641173"/>
              <a:gd name="connsiteX75-23095" fmla="*/ 8698255 w 11243827"/>
              <a:gd name="connsiteY75-23096" fmla="*/ 5636083 h 5641173"/>
              <a:gd name="connsiteX76-23097" fmla="*/ 8619167 w 11243827"/>
              <a:gd name="connsiteY76-23098" fmla="*/ 5619130 h 5641173"/>
              <a:gd name="connsiteX77-23099" fmla="*/ 8539822 w 11243827"/>
              <a:gd name="connsiteY77-23100" fmla="*/ 5616905 h 5641173"/>
              <a:gd name="connsiteX78-23101" fmla="*/ 8511094 w 11243827"/>
              <a:gd name="connsiteY78-23102" fmla="*/ 5617360 h 5641173"/>
              <a:gd name="connsiteX79-23103" fmla="*/ 8459886 w 11243827"/>
              <a:gd name="connsiteY79-23104" fmla="*/ 5612612 h 5641173"/>
              <a:gd name="connsiteX80-23105" fmla="*/ 8436432 w 11243827"/>
              <a:gd name="connsiteY80-23106" fmla="*/ 5606990 h 5641173"/>
              <a:gd name="connsiteX81-23107" fmla="*/ 8435403 w 11243827"/>
              <a:gd name="connsiteY81-23108" fmla="*/ 5607336 h 5641173"/>
              <a:gd name="connsiteX82-23109" fmla="*/ 8433307 w 11243827"/>
              <a:gd name="connsiteY82-23110" fmla="*/ 5604917 h 5641173"/>
              <a:gd name="connsiteX83-23111" fmla="*/ 8428968 w 11243827"/>
              <a:gd name="connsiteY83-23112" fmla="*/ 5603796 h 5641173"/>
              <a:gd name="connsiteX84-23113" fmla="*/ 8417124 w 11243827"/>
              <a:gd name="connsiteY84-23114" fmla="*/ 5604518 h 5641173"/>
              <a:gd name="connsiteX85-23115" fmla="*/ 8412669 w 11243827"/>
              <a:gd name="connsiteY85-23116" fmla="*/ 5605413 h 5641173"/>
              <a:gd name="connsiteX86-23117" fmla="*/ 8406152 w 11243827"/>
              <a:gd name="connsiteY86-23118" fmla="*/ 5605396 h 5641173"/>
              <a:gd name="connsiteX87-23119" fmla="*/ 8405989 w 11243827"/>
              <a:gd name="connsiteY87-23120" fmla="*/ 5605197 h 5641173"/>
              <a:gd name="connsiteX88-23121" fmla="*/ 8399884 w 11243827"/>
              <a:gd name="connsiteY88-23122" fmla="*/ 5605568 h 5641173"/>
              <a:gd name="connsiteX89-23123" fmla="*/ 8370014 w 11243827"/>
              <a:gd name="connsiteY89-23124" fmla="*/ 5609900 h 5641173"/>
              <a:gd name="connsiteX90-23125" fmla="*/ 8330544 w 11243827"/>
              <a:gd name="connsiteY90-23126" fmla="*/ 5590964 h 5641173"/>
              <a:gd name="connsiteX91-23127" fmla="*/ 8314221 w 11243827"/>
              <a:gd name="connsiteY91-23128" fmla="*/ 5587682 h 5641173"/>
              <a:gd name="connsiteX92-23129" fmla="*/ 8305502 w 11243827"/>
              <a:gd name="connsiteY92-23130" fmla="*/ 5584868 h 5641173"/>
              <a:gd name="connsiteX93-23131" fmla="*/ 8304962 w 11243827"/>
              <a:gd name="connsiteY93-23132" fmla="*/ 5584007 h 5641173"/>
              <a:gd name="connsiteX94-23133" fmla="*/ 8276324 w 11243827"/>
              <a:gd name="connsiteY94-23134" fmla="*/ 5588260 h 5641173"/>
              <a:gd name="connsiteX95-23135" fmla="*/ 8272522 w 11243827"/>
              <a:gd name="connsiteY95-23136" fmla="*/ 5587226 h 5641173"/>
              <a:gd name="connsiteX96-23137" fmla="*/ 8253857 w 11243827"/>
              <a:gd name="connsiteY96-23138" fmla="*/ 5592043 h 5641173"/>
              <a:gd name="connsiteX97-23139" fmla="*/ 8244212 w 11243827"/>
              <a:gd name="connsiteY97-23140" fmla="*/ 5593439 h 5641173"/>
              <a:gd name="connsiteX98-23141" fmla="*/ 8241488 w 11243827"/>
              <a:gd name="connsiteY98-23142" fmla="*/ 5596085 h 5641173"/>
              <a:gd name="connsiteX99-23143" fmla="*/ 8227256 w 11243827"/>
              <a:gd name="connsiteY99-23144" fmla="*/ 5597005 h 5641173"/>
              <a:gd name="connsiteX100-23145" fmla="*/ 8225619 w 11243827"/>
              <a:gd name="connsiteY100-23146" fmla="*/ 5596262 h 5641173"/>
              <a:gd name="connsiteX101-23147" fmla="*/ 8213882 w 11243827"/>
              <a:gd name="connsiteY101-23148" fmla="*/ 5600179 h 5641173"/>
              <a:gd name="connsiteX102-23149" fmla="*/ 8204045 w 11243827"/>
              <a:gd name="connsiteY102-23150" fmla="*/ 5607275 h 5641173"/>
              <a:gd name="connsiteX103-23151" fmla="*/ 8082989 w 11243827"/>
              <a:gd name="connsiteY103-23152" fmla="*/ 5603160 h 5641173"/>
              <a:gd name="connsiteX104-23153" fmla="*/ 7976942 w 11243827"/>
              <a:gd name="connsiteY104-23154" fmla="*/ 5598455 h 5641173"/>
              <a:gd name="connsiteX105-23155" fmla="*/ 7950121 w 11243827"/>
              <a:gd name="connsiteY105-23156" fmla="*/ 5590893 h 5641173"/>
              <a:gd name="connsiteX106-23157" fmla="*/ 7727691 w 11243827"/>
              <a:gd name="connsiteY106-23158" fmla="*/ 5621064 h 5641173"/>
              <a:gd name="connsiteX107-23159" fmla="*/ 7685998 w 11243827"/>
              <a:gd name="connsiteY107-23160" fmla="*/ 5615564 h 5641173"/>
              <a:gd name="connsiteX108-23161" fmla="*/ 7649302 w 11243827"/>
              <a:gd name="connsiteY108-23162" fmla="*/ 5626541 h 5641173"/>
              <a:gd name="connsiteX109-23163" fmla="*/ 7634083 w 11243827"/>
              <a:gd name="connsiteY109-23164" fmla="*/ 5620862 h 5641173"/>
              <a:gd name="connsiteX110-23165" fmla="*/ 7631455 w 11243827"/>
              <a:gd name="connsiteY110-23166" fmla="*/ 5619708 h 5641173"/>
              <a:gd name="connsiteX111-23167" fmla="*/ 7620952 w 11243827"/>
              <a:gd name="connsiteY111-23168" fmla="*/ 5618872 h 5641173"/>
              <a:gd name="connsiteX112-23169" fmla="*/ 7617992 w 11243827"/>
              <a:gd name="connsiteY112-23170" fmla="*/ 5613914 h 5641173"/>
              <a:gd name="connsiteX113-23171" fmla="*/ 7602182 w 11243827"/>
              <a:gd name="connsiteY113-23172" fmla="*/ 5609271 h 5641173"/>
              <a:gd name="connsiteX114-23173" fmla="*/ 7582847 w 11243827"/>
              <a:gd name="connsiteY114-23174" fmla="*/ 5609047 h 5641173"/>
              <a:gd name="connsiteX115-23175" fmla="*/ 7514158 w 11243827"/>
              <a:gd name="connsiteY115-23176" fmla="*/ 5607737 h 5641173"/>
              <a:gd name="connsiteX116-23177" fmla="*/ 7502955 w 11243827"/>
              <a:gd name="connsiteY116-23178" fmla="*/ 5610415 h 5641173"/>
              <a:gd name="connsiteX117-23179" fmla="*/ 7466391 w 11243827"/>
              <a:gd name="connsiteY117-23180" fmla="*/ 5605949 h 5641173"/>
              <a:gd name="connsiteX118-23181" fmla="*/ 7433806 w 11243827"/>
              <a:gd name="connsiteY118-23182" fmla="*/ 5604945 h 5641173"/>
              <a:gd name="connsiteX119-23183" fmla="*/ 7412693 w 11243827"/>
              <a:gd name="connsiteY119-23184" fmla="*/ 5607075 h 5641173"/>
              <a:gd name="connsiteX120-23185" fmla="*/ 7407159 w 11243827"/>
              <a:gd name="connsiteY120-23186" fmla="*/ 5605310 h 5641173"/>
              <a:gd name="connsiteX121-23187" fmla="*/ 7385900 w 11243827"/>
              <a:gd name="connsiteY121-23188" fmla="*/ 5604171 h 5641173"/>
              <a:gd name="connsiteX122-23189" fmla="*/ 7375071 w 11243827"/>
              <a:gd name="connsiteY122-23190" fmla="*/ 5606788 h 5641173"/>
              <a:gd name="connsiteX123-23191" fmla="*/ 7364382 w 11243827"/>
              <a:gd name="connsiteY123-23192" fmla="*/ 5600762 h 5641173"/>
              <a:gd name="connsiteX124-23193" fmla="*/ 7361770 w 11243827"/>
              <a:gd name="connsiteY124-23194" fmla="*/ 5596347 h 5641173"/>
              <a:gd name="connsiteX125-23195" fmla="*/ 7346641 w 11243827"/>
              <a:gd name="connsiteY125-23196" fmla="*/ 5598329 h 5641173"/>
              <a:gd name="connsiteX126-23197" fmla="*/ 7334238 w 11243827"/>
              <a:gd name="connsiteY126-23198" fmla="*/ 5594014 h 5641173"/>
              <a:gd name="connsiteX127-23199" fmla="*/ 7323426 w 11243827"/>
              <a:gd name="connsiteY127-23200" fmla="*/ 5596835 h 5641173"/>
              <a:gd name="connsiteX128-23201" fmla="*/ 7318938 w 11243827"/>
              <a:gd name="connsiteY128-23202" fmla="*/ 5596200 h 5641173"/>
              <a:gd name="connsiteX129-23203" fmla="*/ 7307784 w 11243827"/>
              <a:gd name="connsiteY129-23204" fmla="*/ 5594065 h 5641173"/>
              <a:gd name="connsiteX130-23205" fmla="*/ 7288540 w 11243827"/>
              <a:gd name="connsiteY130-23206" fmla="*/ 5589320 h 5641173"/>
              <a:gd name="connsiteX131-23207" fmla="*/ 7282537 w 11243827"/>
              <a:gd name="connsiteY131-23208" fmla="*/ 5588660 h 5641173"/>
              <a:gd name="connsiteX132-23209" fmla="*/ 7269466 w 11243827"/>
              <a:gd name="connsiteY132-23210" fmla="*/ 5581404 h 5641173"/>
              <a:gd name="connsiteX133-23211" fmla="*/ 7244165 w 11243827"/>
              <a:gd name="connsiteY133-23212" fmla="*/ 5575200 h 5641173"/>
              <a:gd name="connsiteX134-23213" fmla="*/ 7199619 w 11243827"/>
              <a:gd name="connsiteY134-23214" fmla="*/ 5553550 h 5641173"/>
              <a:gd name="connsiteX135-23215" fmla="*/ 7173434 w 11243827"/>
              <a:gd name="connsiteY135-23216" fmla="*/ 5543219 h 5641173"/>
              <a:gd name="connsiteX136-23217" fmla="*/ 7155718 w 11243827"/>
              <a:gd name="connsiteY136-23218" fmla="*/ 5533697 h 5641173"/>
              <a:gd name="connsiteX137-23219" fmla="*/ 7103430 w 11243827"/>
              <a:gd name="connsiteY137-23220" fmla="*/ 5520249 h 5641173"/>
              <a:gd name="connsiteX138-23221" fmla="*/ 7013746 w 11243827"/>
              <a:gd name="connsiteY138-23222" fmla="*/ 5502470 h 5641173"/>
              <a:gd name="connsiteX139-23223" fmla="*/ 6995379 w 11243827"/>
              <a:gd name="connsiteY139-23224" fmla="*/ 5497693 h 5641173"/>
              <a:gd name="connsiteX140-23225" fmla="*/ 6982475 w 11243827"/>
              <a:gd name="connsiteY140-23226" fmla="*/ 5489641 h 5641173"/>
              <a:gd name="connsiteX141-23227" fmla="*/ 6981994 w 11243827"/>
              <a:gd name="connsiteY141-23228" fmla="*/ 5484335 h 5641173"/>
              <a:gd name="connsiteX142-23229" fmla="*/ 6972355 w 11243827"/>
              <a:gd name="connsiteY142-23230" fmla="*/ 5481074 h 5641173"/>
              <a:gd name="connsiteX143-23231" fmla="*/ 6970394 w 11243827"/>
              <a:gd name="connsiteY143-23232" fmla="*/ 5479383 h 5641173"/>
              <a:gd name="connsiteX144-23233" fmla="*/ 6958543 w 11243827"/>
              <a:gd name="connsiteY144-23234" fmla="*/ 5470507 h 5641173"/>
              <a:gd name="connsiteX145-23235" fmla="*/ 6918276 w 11243827"/>
              <a:gd name="connsiteY145-23236" fmla="*/ 5472034 h 5641173"/>
              <a:gd name="connsiteX146-23237" fmla="*/ 6881046 w 11243827"/>
              <a:gd name="connsiteY146-23238" fmla="*/ 5457070 h 5641173"/>
              <a:gd name="connsiteX147-23239" fmla="*/ 6752164 w 11243827"/>
              <a:gd name="connsiteY147-23240" fmla="*/ 5425021 h 5641173"/>
              <a:gd name="connsiteX148-23241" fmla="*/ 6724964 w 11243827"/>
              <a:gd name="connsiteY148-23242" fmla="*/ 5414071 h 5641173"/>
              <a:gd name="connsiteX149-23243" fmla="*/ 6683286 w 11243827"/>
              <a:gd name="connsiteY149-23244" fmla="*/ 5432830 h 5641173"/>
              <a:gd name="connsiteX150-23245" fmla="*/ 6644277 w 11243827"/>
              <a:gd name="connsiteY150-23246" fmla="*/ 5429684 h 5641173"/>
              <a:gd name="connsiteX151-23247" fmla="*/ 6532914 w 11243827"/>
              <a:gd name="connsiteY151-23248" fmla="*/ 5431205 h 5641173"/>
              <a:gd name="connsiteX152-23249" fmla="*/ 6307459 w 11243827"/>
              <a:gd name="connsiteY152-23250" fmla="*/ 5467087 h 5641173"/>
              <a:gd name="connsiteX153-23251" fmla="*/ 6196243 w 11243827"/>
              <a:gd name="connsiteY153-23252" fmla="*/ 5515042 h 5641173"/>
              <a:gd name="connsiteX154-23253" fmla="*/ 6099124 w 11243827"/>
              <a:gd name="connsiteY154-23254" fmla="*/ 5516848 h 5641173"/>
              <a:gd name="connsiteX155-23255" fmla="*/ 6016077 w 11243827"/>
              <a:gd name="connsiteY155-23256" fmla="*/ 5528642 h 5641173"/>
              <a:gd name="connsiteX156-23257" fmla="*/ 6004389 w 11243827"/>
              <a:gd name="connsiteY156-23258" fmla="*/ 5531206 h 5641173"/>
              <a:gd name="connsiteX157-23259" fmla="*/ 5933945 w 11243827"/>
              <a:gd name="connsiteY157-23260" fmla="*/ 5538840 h 5641173"/>
              <a:gd name="connsiteX158-23261" fmla="*/ 5883936 w 11243827"/>
              <a:gd name="connsiteY158-23262" fmla="*/ 5553807 h 5641173"/>
              <a:gd name="connsiteX159-23263" fmla="*/ 5798331 w 11243827"/>
              <a:gd name="connsiteY159-23264" fmla="*/ 5564248 h 5641173"/>
              <a:gd name="connsiteX160-23265" fmla="*/ 5712738 w 11243827"/>
              <a:gd name="connsiteY160-23266" fmla="*/ 5573120 h 5641173"/>
              <a:gd name="connsiteX161-23267" fmla="*/ 5681342 w 11243827"/>
              <a:gd name="connsiteY161-23268" fmla="*/ 5575621 h 5641173"/>
              <a:gd name="connsiteX162-23269" fmla="*/ 5627167 w 11243827"/>
              <a:gd name="connsiteY162-23270" fmla="*/ 5583215 h 5641173"/>
              <a:gd name="connsiteX163-23271" fmla="*/ 5591414 w 11243827"/>
              <a:gd name="connsiteY163-23272" fmla="*/ 5587695 h 5641173"/>
              <a:gd name="connsiteX164-23273" fmla="*/ 5583028 w 11243827"/>
              <a:gd name="connsiteY164-23274" fmla="*/ 5580877 h 5641173"/>
              <a:gd name="connsiteX165-23275" fmla="*/ 5549426 w 11243827"/>
              <a:gd name="connsiteY165-23276" fmla="*/ 5582858 h 5641173"/>
              <a:gd name="connsiteX166-23277" fmla="*/ 5519999 w 11243827"/>
              <a:gd name="connsiteY166-23278" fmla="*/ 5592246 h 5641173"/>
              <a:gd name="connsiteX167-23279" fmla="*/ 5480028 w 11243827"/>
              <a:gd name="connsiteY167-23280" fmla="*/ 5597282 h 5641173"/>
              <a:gd name="connsiteX168-23281" fmla="*/ 5456175 w 11243827"/>
              <a:gd name="connsiteY168-23282" fmla="*/ 5600371 h 5641173"/>
              <a:gd name="connsiteX169-23283" fmla="*/ 5388463 w 11243827"/>
              <a:gd name="connsiteY169-23284" fmla="*/ 5602638 h 5641173"/>
              <a:gd name="connsiteX170-23285" fmla="*/ 5265898 w 11243827"/>
              <a:gd name="connsiteY170-23286" fmla="*/ 5591830 h 5641173"/>
              <a:gd name="connsiteX171-23287" fmla="*/ 5231231 w 11243827"/>
              <a:gd name="connsiteY171-23288" fmla="*/ 5592790 h 5641173"/>
              <a:gd name="connsiteX172-23289" fmla="*/ 5226996 w 11243827"/>
              <a:gd name="connsiteY172-23290" fmla="*/ 5595040 h 5641173"/>
              <a:gd name="connsiteX173-23291" fmla="*/ 5175988 w 11243827"/>
              <a:gd name="connsiteY173-23292" fmla="*/ 5588131 h 5641173"/>
              <a:gd name="connsiteX174-23293" fmla="*/ 5107470 w 11243827"/>
              <a:gd name="connsiteY174-23294" fmla="*/ 5594771 h 5641173"/>
              <a:gd name="connsiteX175-23295" fmla="*/ 5027868 w 11243827"/>
              <a:gd name="connsiteY175-23296" fmla="*/ 5605624 h 5641173"/>
              <a:gd name="connsiteX176-23297" fmla="*/ 5007324 w 11243827"/>
              <a:gd name="connsiteY176-23298" fmla="*/ 5609209 h 5641173"/>
              <a:gd name="connsiteX177-23299" fmla="*/ 4952559 w 11243827"/>
              <a:gd name="connsiteY177-23300" fmla="*/ 5611402 h 5641173"/>
              <a:gd name="connsiteX178-23301" fmla="*/ 4826081 w 11243827"/>
              <a:gd name="connsiteY178-23302" fmla="*/ 5616191 h 5641173"/>
              <a:gd name="connsiteX179-23303" fmla="*/ 4823501 w 11243827"/>
              <a:gd name="connsiteY179-23304" fmla="*/ 5619174 h 5641173"/>
              <a:gd name="connsiteX180-23305" fmla="*/ 4813093 w 11243827"/>
              <a:gd name="connsiteY180-23306" fmla="*/ 5620026 h 5641173"/>
              <a:gd name="connsiteX181-23307" fmla="*/ 4810563 w 11243827"/>
              <a:gd name="connsiteY181-23308" fmla="*/ 5620787 h 5641173"/>
              <a:gd name="connsiteX182-23309" fmla="*/ 4795818 w 11243827"/>
              <a:gd name="connsiteY182-23310" fmla="*/ 5624618 h 5641173"/>
              <a:gd name="connsiteX183-23311" fmla="*/ 4758404 w 11243827"/>
              <a:gd name="connsiteY183-23312" fmla="*/ 5619510 h 5641173"/>
              <a:gd name="connsiteX184-23313" fmla="*/ 4717254 w 11243827"/>
              <a:gd name="connsiteY184-23314" fmla="*/ 5624155 h 5641173"/>
              <a:gd name="connsiteX185-23315" fmla="*/ 4591958 w 11243827"/>
              <a:gd name="connsiteY185-23316" fmla="*/ 5624710 h 5641173"/>
              <a:gd name="connsiteX186-23317" fmla="*/ 4476215 w 11243827"/>
              <a:gd name="connsiteY186-23318" fmla="*/ 5628210 h 5641173"/>
              <a:gd name="connsiteX187-23319" fmla="*/ 4425193 w 11243827"/>
              <a:gd name="connsiteY187-23320" fmla="*/ 5627414 h 5641173"/>
              <a:gd name="connsiteX188-23321" fmla="*/ 4383866 w 11243827"/>
              <a:gd name="connsiteY188-23322" fmla="*/ 5626546 h 5641173"/>
              <a:gd name="connsiteX189-23323" fmla="*/ 4385596 w 11243827"/>
              <a:gd name="connsiteY189-23324" fmla="*/ 5634646 h 5641173"/>
              <a:gd name="connsiteX190-23325" fmla="*/ 4360864 w 11243827"/>
              <a:gd name="connsiteY190-23326" fmla="*/ 5641173 h 5641173"/>
              <a:gd name="connsiteX191-23327" fmla="*/ 4328321 w 11243827"/>
              <a:gd name="connsiteY191-23328" fmla="*/ 5626332 h 5641173"/>
              <a:gd name="connsiteX192-23329" fmla="*/ 4309842 w 11243827"/>
              <a:gd name="connsiteY192-23330" fmla="*/ 5626471 h 5641173"/>
              <a:gd name="connsiteX193-23331" fmla="*/ 4277424 w 11243827"/>
              <a:gd name="connsiteY193-23332" fmla="*/ 5631598 h 5641173"/>
              <a:gd name="connsiteX194-23333" fmla="*/ 4266627 w 11243827"/>
              <a:gd name="connsiteY194-23334" fmla="*/ 5633969 h 5641173"/>
              <a:gd name="connsiteX195-23335" fmla="*/ 4185525 w 11243827"/>
              <a:gd name="connsiteY195-23336" fmla="*/ 5617508 h 5641173"/>
              <a:gd name="connsiteX196-23337" fmla="*/ 4177617 w 11243827"/>
              <a:gd name="connsiteY196-23338" fmla="*/ 5610903 h 5641173"/>
              <a:gd name="connsiteX197-23339" fmla="*/ 4136948 w 11243827"/>
              <a:gd name="connsiteY197-23340" fmla="*/ 5608031 h 5641173"/>
              <a:gd name="connsiteX198-23341" fmla="*/ 4132323 w 11243827"/>
              <a:gd name="connsiteY198-23342" fmla="*/ 5609784 h 5641173"/>
              <a:gd name="connsiteX199-23343" fmla="*/ 4098620 w 11243827"/>
              <a:gd name="connsiteY199-23344" fmla="*/ 5599672 h 5641173"/>
              <a:gd name="connsiteX200-23345" fmla="*/ 3963475 w 11243827"/>
              <a:gd name="connsiteY200-23346" fmla="*/ 5581841 h 5641173"/>
              <a:gd name="connsiteX201-23347" fmla="*/ 3703613 w 11243827"/>
              <a:gd name="connsiteY201-23348" fmla="*/ 5572482 h 5641173"/>
              <a:gd name="connsiteX202-23349" fmla="*/ 3432987 w 11243827"/>
              <a:gd name="connsiteY202-23350" fmla="*/ 5545768 h 5641173"/>
              <a:gd name="connsiteX203-23351" fmla="*/ 3176381 w 11243827"/>
              <a:gd name="connsiteY203-23352" fmla="*/ 5556110 h 5641173"/>
              <a:gd name="connsiteX204-23353" fmla="*/ 2710156 w 11243827"/>
              <a:gd name="connsiteY204-23354" fmla="*/ 5527517 h 5641173"/>
              <a:gd name="connsiteX205-23355" fmla="*/ 2550206 w 11243827"/>
              <a:gd name="connsiteY205-23356" fmla="*/ 5524958 h 5641173"/>
              <a:gd name="connsiteX206-23357" fmla="*/ 2443041 w 11243827"/>
              <a:gd name="connsiteY206-23358" fmla="*/ 5523990 h 5641173"/>
              <a:gd name="connsiteX207-23359" fmla="*/ 2435613 w 11243827"/>
              <a:gd name="connsiteY207-23360" fmla="*/ 5526704 h 5641173"/>
              <a:gd name="connsiteX208-23361" fmla="*/ 2405682 w 11243827"/>
              <a:gd name="connsiteY208-23362" fmla="*/ 5528307 h 5641173"/>
              <a:gd name="connsiteX209-23363" fmla="*/ 2397487 w 11243827"/>
              <a:gd name="connsiteY209-23364" fmla="*/ 5540337 h 5641173"/>
              <a:gd name="connsiteX210-23365" fmla="*/ 2297454 w 11243827"/>
              <a:gd name="connsiteY210-23366" fmla="*/ 5550765 h 5641173"/>
              <a:gd name="connsiteX211-23367" fmla="*/ 2056700 w 11243827"/>
              <a:gd name="connsiteY211-23368" fmla="*/ 5555489 h 5641173"/>
              <a:gd name="connsiteX212-23369" fmla="*/ 1878530 w 11243827"/>
              <a:gd name="connsiteY212-23370" fmla="*/ 5535330 h 5641173"/>
              <a:gd name="connsiteX213-23371" fmla="*/ 1859292 w 11243827"/>
              <a:gd name="connsiteY213-23372" fmla="*/ 5535461 h 5641173"/>
              <a:gd name="connsiteX214-23373" fmla="*/ 1835626 w 11243827"/>
              <a:gd name="connsiteY214-23374" fmla="*/ 5533793 h 5641173"/>
              <a:gd name="connsiteX215-23375" fmla="*/ 1798939 w 11243827"/>
              <a:gd name="connsiteY215-23376" fmla="*/ 5540285 h 5641173"/>
              <a:gd name="connsiteX216-23377" fmla="*/ 1779046 w 11243827"/>
              <a:gd name="connsiteY216-23378" fmla="*/ 5549949 h 5641173"/>
              <a:gd name="connsiteX217-23379" fmla="*/ 1772421 w 11243827"/>
              <a:gd name="connsiteY217-23380" fmla="*/ 5549018 h 5641173"/>
              <a:gd name="connsiteX218-23381" fmla="*/ 1772052 w 11243827"/>
              <a:gd name="connsiteY218-23382" fmla="*/ 5545689 h 5641173"/>
              <a:gd name="connsiteX219-23383" fmla="*/ 1711543 w 11243827"/>
              <a:gd name="connsiteY219-23384" fmla="*/ 5534558 h 5641173"/>
              <a:gd name="connsiteX220-23385" fmla="*/ 1631462 w 11243827"/>
              <a:gd name="connsiteY220-23386" fmla="*/ 5491807 h 5641173"/>
              <a:gd name="connsiteX221-23387" fmla="*/ 1538763 w 11243827"/>
              <a:gd name="connsiteY221-23388" fmla="*/ 5482781 h 5641173"/>
              <a:gd name="connsiteX222-23389" fmla="*/ 1501533 w 11243827"/>
              <a:gd name="connsiteY222-23390" fmla="*/ 5467817 h 5641173"/>
              <a:gd name="connsiteX223-23391" fmla="*/ 1461266 w 11243827"/>
              <a:gd name="connsiteY223-23392" fmla="*/ 5469343 h 5641173"/>
              <a:gd name="connsiteX224-23393" fmla="*/ 1449415 w 11243827"/>
              <a:gd name="connsiteY224-23394" fmla="*/ 5460467 h 5641173"/>
              <a:gd name="connsiteX225-23395" fmla="*/ 1447454 w 11243827"/>
              <a:gd name="connsiteY225-23396" fmla="*/ 5458776 h 5641173"/>
              <a:gd name="connsiteX226-23397" fmla="*/ 1437814 w 11243827"/>
              <a:gd name="connsiteY226-23398" fmla="*/ 5455515 h 5641173"/>
              <a:gd name="connsiteX227-23399" fmla="*/ 1437334 w 11243827"/>
              <a:gd name="connsiteY227-23400" fmla="*/ 5450209 h 5641173"/>
              <a:gd name="connsiteX228-23401" fmla="*/ 1424429 w 11243827"/>
              <a:gd name="connsiteY228-23402" fmla="*/ 5442157 h 5641173"/>
              <a:gd name="connsiteX229-23403" fmla="*/ 1406063 w 11243827"/>
              <a:gd name="connsiteY229-23404" fmla="*/ 5437380 h 5641173"/>
              <a:gd name="connsiteX230-23405" fmla="*/ 1316379 w 11243827"/>
              <a:gd name="connsiteY230-23406" fmla="*/ 5419601 h 5641173"/>
              <a:gd name="connsiteX231-23407" fmla="*/ 1264090 w 11243827"/>
              <a:gd name="connsiteY231-23408" fmla="*/ 5406153 h 5641173"/>
              <a:gd name="connsiteX232-23409" fmla="*/ 1246374 w 11243827"/>
              <a:gd name="connsiteY232-23410" fmla="*/ 5396631 h 5641173"/>
              <a:gd name="connsiteX233-23411" fmla="*/ 1220190 w 11243827"/>
              <a:gd name="connsiteY233-23412" fmla="*/ 5386301 h 5641173"/>
              <a:gd name="connsiteX234-23413" fmla="*/ 1175643 w 11243827"/>
              <a:gd name="connsiteY234-23414" fmla="*/ 5364651 h 5641173"/>
              <a:gd name="connsiteX235-23415" fmla="*/ 1150342 w 11243827"/>
              <a:gd name="connsiteY235-23416" fmla="*/ 5358447 h 5641173"/>
              <a:gd name="connsiteX236-23417" fmla="*/ 1112024 w 11243827"/>
              <a:gd name="connsiteY236-23418" fmla="*/ 5345786 h 5641173"/>
              <a:gd name="connsiteX237-23419" fmla="*/ 1100870 w 11243827"/>
              <a:gd name="connsiteY237-23420" fmla="*/ 5343651 h 5641173"/>
              <a:gd name="connsiteX238-23421" fmla="*/ 1096383 w 11243827"/>
              <a:gd name="connsiteY238-23422" fmla="*/ 5343015 h 5641173"/>
              <a:gd name="connsiteX239-23423" fmla="*/ 1058039 w 11243827"/>
              <a:gd name="connsiteY239-23424" fmla="*/ 5343504 h 5641173"/>
              <a:gd name="connsiteX240-23425" fmla="*/ 1055426 w 11243827"/>
              <a:gd name="connsiteY240-23426" fmla="*/ 5339088 h 5641173"/>
              <a:gd name="connsiteX241-23427" fmla="*/ 1044738 w 11243827"/>
              <a:gd name="connsiteY241-23428" fmla="*/ 5333063 h 5641173"/>
              <a:gd name="connsiteX242-23429" fmla="*/ 1033909 w 11243827"/>
              <a:gd name="connsiteY242-23430" fmla="*/ 5335680 h 5641173"/>
              <a:gd name="connsiteX243-23431" fmla="*/ 1012649 w 11243827"/>
              <a:gd name="connsiteY243-23432" fmla="*/ 5334541 h 5641173"/>
              <a:gd name="connsiteX244-23433" fmla="*/ 1007115 w 11243827"/>
              <a:gd name="connsiteY244-23434" fmla="*/ 5332775 h 5641173"/>
              <a:gd name="connsiteX245-23435" fmla="*/ 987447 w 11243827"/>
              <a:gd name="connsiteY245-23436" fmla="*/ 5346462 h 5641173"/>
              <a:gd name="connsiteX246-23437" fmla="*/ 953418 w 11243827"/>
              <a:gd name="connsiteY246-23438" fmla="*/ 5333901 h 5641173"/>
              <a:gd name="connsiteX247-23439" fmla="*/ 916854 w 11243827"/>
              <a:gd name="connsiteY247-23440" fmla="*/ 5329435 h 5641173"/>
              <a:gd name="connsiteX248-23441" fmla="*/ 905651 w 11243827"/>
              <a:gd name="connsiteY248-23442" fmla="*/ 5332114 h 5641173"/>
              <a:gd name="connsiteX249-23443" fmla="*/ 838405 w 11243827"/>
              <a:gd name="connsiteY249-23444" fmla="*/ 5339470 h 5641173"/>
              <a:gd name="connsiteX250-23445" fmla="*/ 817627 w 11243827"/>
              <a:gd name="connsiteY250-23446" fmla="*/ 5330580 h 5641173"/>
              <a:gd name="connsiteX251-23447" fmla="*/ 801817 w 11243827"/>
              <a:gd name="connsiteY251-23448" fmla="*/ 5325937 h 5641173"/>
              <a:gd name="connsiteX252-23449" fmla="*/ 798857 w 11243827"/>
              <a:gd name="connsiteY252-23450" fmla="*/ 5320979 h 5641173"/>
              <a:gd name="connsiteX253-23451" fmla="*/ 788354 w 11243827"/>
              <a:gd name="connsiteY253-23452" fmla="*/ 5320143 h 5641173"/>
              <a:gd name="connsiteX254-23453" fmla="*/ 785726 w 11243827"/>
              <a:gd name="connsiteY254-23454" fmla="*/ 5318989 h 5641173"/>
              <a:gd name="connsiteX255-23455" fmla="*/ 770507 w 11243827"/>
              <a:gd name="connsiteY255-23456" fmla="*/ 5313309 h 5641173"/>
              <a:gd name="connsiteX256-23457" fmla="*/ 733810 w 11243827"/>
              <a:gd name="connsiteY256-23458" fmla="*/ 5324286 h 5641173"/>
              <a:gd name="connsiteX257-23459" fmla="*/ 692117 w 11243827"/>
              <a:gd name="connsiteY257-23460" fmla="*/ 5318786 h 5641173"/>
              <a:gd name="connsiteX258-23461" fmla="*/ 574943 w 11243827"/>
              <a:gd name="connsiteY258-23462" fmla="*/ 5327578 h 5641173"/>
              <a:gd name="connsiteX259-23463" fmla="*/ 441302 w 11243827"/>
              <a:gd name="connsiteY259-23464" fmla="*/ 5307062 h 5641173"/>
              <a:gd name="connsiteX260-23465" fmla="*/ 336819 w 11243827"/>
              <a:gd name="connsiteY260-23466" fmla="*/ 5336690 h 5641173"/>
              <a:gd name="connsiteX261-23467" fmla="*/ 270932 w 11243827"/>
              <a:gd name="connsiteY261-23468" fmla="*/ 5345451 h 5641173"/>
              <a:gd name="connsiteX262-23469" fmla="*/ 194189 w 11243827"/>
              <a:gd name="connsiteY262-23470" fmla="*/ 5343588 h 5641173"/>
              <a:gd name="connsiteX263-23471" fmla="*/ 192552 w 11243827"/>
              <a:gd name="connsiteY263-23472" fmla="*/ 5342845 h 5641173"/>
              <a:gd name="connsiteX264-23473" fmla="*/ 178320 w 11243827"/>
              <a:gd name="connsiteY264-23474" fmla="*/ 5343766 h 5641173"/>
              <a:gd name="connsiteX265-23475" fmla="*/ 175596 w 11243827"/>
              <a:gd name="connsiteY265-23476" fmla="*/ 5346411 h 5641173"/>
              <a:gd name="connsiteX266-23477" fmla="*/ 147287 w 11243827"/>
              <a:gd name="connsiteY266-23478" fmla="*/ 5352625 h 5641173"/>
              <a:gd name="connsiteX267-23479" fmla="*/ 114847 w 11243827"/>
              <a:gd name="connsiteY267-23480" fmla="*/ 5355844 h 5641173"/>
              <a:gd name="connsiteX268-23481" fmla="*/ 114306 w 11243827"/>
              <a:gd name="connsiteY268-23482" fmla="*/ 5354983 h 5641173"/>
              <a:gd name="connsiteX269-23483" fmla="*/ 89264 w 11243827"/>
              <a:gd name="connsiteY269-23484" fmla="*/ 5348886 h 5641173"/>
              <a:gd name="connsiteX270-23485" fmla="*/ 49794 w 11243827"/>
              <a:gd name="connsiteY270-23486" fmla="*/ 5329950 h 5641173"/>
              <a:gd name="connsiteX271-23487" fmla="*/ 19924 w 11243827"/>
              <a:gd name="connsiteY271-23488" fmla="*/ 5334282 h 5641173"/>
              <a:gd name="connsiteX272-23489" fmla="*/ 13819 w 11243827"/>
              <a:gd name="connsiteY272-23490" fmla="*/ 5334653 h 5641173"/>
              <a:gd name="connsiteX273-23491" fmla="*/ 13657 w 11243827"/>
              <a:gd name="connsiteY273-23492" fmla="*/ 5334455 h 5641173"/>
              <a:gd name="connsiteX274-23493" fmla="*/ 7139 w 11243827"/>
              <a:gd name="connsiteY274-23494" fmla="*/ 5334438 h 5641173"/>
              <a:gd name="connsiteX275-23495" fmla="*/ 2684 w 11243827"/>
              <a:gd name="connsiteY275-23496" fmla="*/ 5335333 h 5641173"/>
              <a:gd name="connsiteX276-23497" fmla="*/ 0 w 11243827"/>
              <a:gd name="connsiteY276-23498" fmla="*/ 5335496 h 5641173"/>
              <a:gd name="connsiteX277-23499" fmla="*/ 0 w 11243827"/>
              <a:gd name="connsiteY277-23500" fmla="*/ 10592 h 5641173"/>
              <a:gd name="connsiteX278-23501" fmla="*/ 11243827 w 11243827"/>
              <a:gd name="connsiteY278-23502" fmla="*/ 0 h 5641173"/>
              <a:gd name="connsiteX0-23503" fmla="*/ 11243827 w 11243827"/>
              <a:gd name="connsiteY0-23504" fmla="*/ 0 h 5641173"/>
              <a:gd name="connsiteX1-23505" fmla="*/ 11243827 w 11243827"/>
              <a:gd name="connsiteY1-23506" fmla="*/ 5209610 h 5641173"/>
              <a:gd name="connsiteX2-23507" fmla="*/ 11240675 w 11243827"/>
              <a:gd name="connsiteY2-23508" fmla="*/ 5210442 h 5641173"/>
              <a:gd name="connsiteX3-23509" fmla="*/ 11179959 w 11243827"/>
              <a:gd name="connsiteY3-23510" fmla="*/ 5221199 h 5641173"/>
              <a:gd name="connsiteX4-23511" fmla="*/ 11105493 w 11243827"/>
              <a:gd name="connsiteY4-23512" fmla="*/ 5259905 h 5641173"/>
              <a:gd name="connsiteX5-23513" fmla="*/ 11078640 w 11243827"/>
              <a:gd name="connsiteY5-23514" fmla="*/ 5263531 h 5641173"/>
              <a:gd name="connsiteX6-23515" fmla="*/ 11079616 w 11243827"/>
              <a:gd name="connsiteY6-23516" fmla="*/ 5270380 h 5641173"/>
              <a:gd name="connsiteX7-23517" fmla="*/ 11069641 w 11243827"/>
              <a:gd name="connsiteY7-23518" fmla="*/ 5270884 h 5641173"/>
              <a:gd name="connsiteX8-23519" fmla="*/ 11047377 w 11243827"/>
              <a:gd name="connsiteY8-23520" fmla="*/ 5271051 h 5641173"/>
              <a:gd name="connsiteX9-23521" fmla="*/ 10980705 w 11243827"/>
              <a:gd name="connsiteY9-23522" fmla="*/ 5272951 h 5641173"/>
              <a:gd name="connsiteX10-23523" fmla="*/ 10962514 w 11243827"/>
              <a:gd name="connsiteY10-23524" fmla="*/ 5286084 h 5641173"/>
              <a:gd name="connsiteX11-23525" fmla="*/ 10945307 w 11243827"/>
              <a:gd name="connsiteY11-23526" fmla="*/ 5286290 h 5641173"/>
              <a:gd name="connsiteX12-23527" fmla="*/ 10845516 w 11243827"/>
              <a:gd name="connsiteY12-23528" fmla="*/ 5303894 h 5641173"/>
              <a:gd name="connsiteX13-23529" fmla="*/ 10831795 w 11243827"/>
              <a:gd name="connsiteY13-23530" fmla="*/ 5305210 h 5641173"/>
              <a:gd name="connsiteX14-23531" fmla="*/ 10824365 w 11243827"/>
              <a:gd name="connsiteY14-23532" fmla="*/ 5311111 h 5641173"/>
              <a:gd name="connsiteX15-23533" fmla="*/ 10797756 w 11243827"/>
              <a:gd name="connsiteY15-23534" fmla="*/ 5312285 h 5641173"/>
              <a:gd name="connsiteX16-23535" fmla="*/ 10796525 w 11243827"/>
              <a:gd name="connsiteY16-23536" fmla="*/ 5315645 h 5641173"/>
              <a:gd name="connsiteX17-23537" fmla="*/ 10709063 w 11243827"/>
              <a:gd name="connsiteY17-23538" fmla="*/ 5344492 h 5641173"/>
              <a:gd name="connsiteX18-23539" fmla="*/ 10694078 w 11243827"/>
              <a:gd name="connsiteY18-23540" fmla="*/ 5349258 h 5641173"/>
              <a:gd name="connsiteX19-23541" fmla="*/ 10681131 w 11243827"/>
              <a:gd name="connsiteY19-23542" fmla="*/ 5347812 h 5641173"/>
              <a:gd name="connsiteX20-23543" fmla="*/ 10609448 w 11243827"/>
              <a:gd name="connsiteY20-23544" fmla="*/ 5351931 h 5641173"/>
              <a:gd name="connsiteX21-23545" fmla="*/ 10592397 w 11243827"/>
              <a:gd name="connsiteY21-23546" fmla="*/ 5349402 h 5641173"/>
              <a:gd name="connsiteX22-23547" fmla="*/ 10585227 w 11243827"/>
              <a:gd name="connsiteY22-23548" fmla="*/ 5344063 h 5641173"/>
              <a:gd name="connsiteX23-23549" fmla="*/ 10557472 w 11243827"/>
              <a:gd name="connsiteY23-23550" fmla="*/ 5354151 h 5641173"/>
              <a:gd name="connsiteX24-23551" fmla="*/ 10514646 w 11243827"/>
              <a:gd name="connsiteY24-23552" fmla="*/ 5361064 h 5641173"/>
              <a:gd name="connsiteX25-23553" fmla="*/ 10494292 w 11243827"/>
              <a:gd name="connsiteY25-23554" fmla="*/ 5366054 h 5641173"/>
              <a:gd name="connsiteX26-23555" fmla="*/ 10477869 w 11243827"/>
              <a:gd name="connsiteY26-23556" fmla="*/ 5363025 h 5641173"/>
              <a:gd name="connsiteX27-23557" fmla="*/ 10384411 w 11243827"/>
              <a:gd name="connsiteY27-23558" fmla="*/ 5362257 h 5641173"/>
              <a:gd name="connsiteX28-23559" fmla="*/ 10362921 w 11243827"/>
              <a:gd name="connsiteY28-23560" fmla="*/ 5357444 h 5641173"/>
              <a:gd name="connsiteX29-23561" fmla="*/ 10352736 w 11243827"/>
              <a:gd name="connsiteY29-23562" fmla="*/ 5347851 h 5641173"/>
              <a:gd name="connsiteX30-23563" fmla="*/ 10344754 w 11243827"/>
              <a:gd name="connsiteY30-23564" fmla="*/ 5351272 h 5641173"/>
              <a:gd name="connsiteX31-23565" fmla="*/ 10288226 w 11243827"/>
              <a:gd name="connsiteY31-23566" fmla="*/ 5351613 h 5641173"/>
              <a:gd name="connsiteX32-23567" fmla="*/ 10251350 w 11243827"/>
              <a:gd name="connsiteY32-23568" fmla="*/ 5352711 h 5641173"/>
              <a:gd name="connsiteX33-23569" fmla="*/ 10249108 w 11243827"/>
              <a:gd name="connsiteY33-23570" fmla="*/ 5365881 h 5641173"/>
              <a:gd name="connsiteX34-23571" fmla="*/ 10216272 w 11243827"/>
              <a:gd name="connsiteY34-23572" fmla="*/ 5370573 h 5641173"/>
              <a:gd name="connsiteX35-23573" fmla="*/ 10181278 w 11243827"/>
              <a:gd name="connsiteY35-23574" fmla="*/ 5362119 h 5641173"/>
              <a:gd name="connsiteX36-23575" fmla="*/ 10140033 w 11243827"/>
              <a:gd name="connsiteY36-23576" fmla="*/ 5363304 h 5641173"/>
              <a:gd name="connsiteX37-23577" fmla="*/ 10115353 w 11243827"/>
              <a:gd name="connsiteY37-23578" fmla="*/ 5363869 h 5641173"/>
              <a:gd name="connsiteX38-23579" fmla="*/ 10050578 w 11243827"/>
              <a:gd name="connsiteY38-23580" fmla="*/ 5376153 h 5641173"/>
              <a:gd name="connsiteX39-23581" fmla="*/ 9945478 w 11243827"/>
              <a:gd name="connsiteY39-23582" fmla="*/ 5422859 h 5641173"/>
              <a:gd name="connsiteX40-23583" fmla="*/ 9912481 w 11243827"/>
              <a:gd name="connsiteY40-23584" fmla="*/ 5429477 h 5641173"/>
              <a:gd name="connsiteX41-23585" fmla="*/ 9906713 w 11243827"/>
              <a:gd name="connsiteY41-23586" fmla="*/ 5426784 h 5641173"/>
              <a:gd name="connsiteX42-23587" fmla="*/ 9742436 w 11243827"/>
              <a:gd name="connsiteY42-23588" fmla="*/ 5454834 h 5641173"/>
              <a:gd name="connsiteX43-23589" fmla="*/ 9713044 w 11243827"/>
              <a:gd name="connsiteY43-23590" fmla="*/ 5456476 h 5641173"/>
              <a:gd name="connsiteX44-23591" fmla="*/ 9691033 w 11243827"/>
              <a:gd name="connsiteY44-23592" fmla="*/ 5455451 h 5641173"/>
              <a:gd name="connsiteX45-23593" fmla="*/ 9638355 w 11243827"/>
              <a:gd name="connsiteY45-23594" fmla="*/ 5464794 h 5641173"/>
              <a:gd name="connsiteX46-23595" fmla="*/ 9552434 w 11243827"/>
              <a:gd name="connsiteY46-23596" fmla="*/ 5485280 h 5641173"/>
              <a:gd name="connsiteX47-23597" fmla="*/ 9533883 w 11243827"/>
              <a:gd name="connsiteY47-23598" fmla="*/ 5488516 h 5641173"/>
              <a:gd name="connsiteX48-23599" fmla="*/ 9516916 w 11243827"/>
              <a:gd name="connsiteY48-23600" fmla="*/ 5486828 h 5641173"/>
              <a:gd name="connsiteX49-23601" fmla="*/ 9512093 w 11243827"/>
              <a:gd name="connsiteY49-23602" fmla="*/ 5482541 h 5641173"/>
              <a:gd name="connsiteX50-23603" fmla="*/ 9501725 w 11243827"/>
              <a:gd name="connsiteY50-23604" fmla="*/ 5483603 h 5641173"/>
              <a:gd name="connsiteX51-23605" fmla="*/ 9498754 w 11243827"/>
              <a:gd name="connsiteY51-23606" fmla="*/ 5482951 h 5641173"/>
              <a:gd name="connsiteX52-23607" fmla="*/ 9481932 w 11243827"/>
              <a:gd name="connsiteY52-23608" fmla="*/ 5480151 h 5641173"/>
              <a:gd name="connsiteX53-23609" fmla="*/ 9451321 w 11243827"/>
              <a:gd name="connsiteY53-23610" fmla="*/ 5497375 h 5641173"/>
              <a:gd name="connsiteX54-23611" fmla="*/ 9409298 w 11243827"/>
              <a:gd name="connsiteY54-23612" fmla="*/ 5499478 h 5641173"/>
              <a:gd name="connsiteX55-23613" fmla="*/ 9303056 w 11243827"/>
              <a:gd name="connsiteY55-23614" fmla="*/ 5519093 h 5641173"/>
              <a:gd name="connsiteX56-23615" fmla="*/ 9229078 w 11243827"/>
              <a:gd name="connsiteY56-23616" fmla="*/ 5524154 h 5641173"/>
              <a:gd name="connsiteX57-23617" fmla="*/ 9165105 w 11243827"/>
              <a:gd name="connsiteY57-23618" fmla="*/ 5532892 h 5641173"/>
              <a:gd name="connsiteX58-23619" fmla="*/ 9077301 w 11243827"/>
              <a:gd name="connsiteY58-23620" fmla="*/ 5580356 h 5641173"/>
              <a:gd name="connsiteX59-23621" fmla="*/ 8960065 w 11243827"/>
              <a:gd name="connsiteY59-23622" fmla="*/ 5597982 h 5641173"/>
              <a:gd name="connsiteX60-23623" fmla="*/ 8953536 w 11243827"/>
              <a:gd name="connsiteY60-23624" fmla="*/ 5606638 h 5641173"/>
              <a:gd name="connsiteX61-23625" fmla="*/ 8943907 w 11243827"/>
              <a:gd name="connsiteY61-23626" fmla="*/ 5612541 h 5641173"/>
              <a:gd name="connsiteX62-23627" fmla="*/ 8942046 w 11243827"/>
              <a:gd name="connsiteY62-23628" fmla="*/ 5612112 h 5641173"/>
              <a:gd name="connsiteX63-23629" fmla="*/ 8928824 w 11243827"/>
              <a:gd name="connsiteY63-23630" fmla="*/ 5615549 h 5641173"/>
              <a:gd name="connsiteX64-23631" fmla="*/ 8927294 w 11243827"/>
              <a:gd name="connsiteY64-23632" fmla="*/ 5618607 h 5641173"/>
              <a:gd name="connsiteX65-23633" fmla="*/ 8918651 w 11243827"/>
              <a:gd name="connsiteY65-23634" fmla="*/ 5621688 h 5641173"/>
              <a:gd name="connsiteX66-23635" fmla="*/ 8902772 w 11243827"/>
              <a:gd name="connsiteY66-23636" fmla="*/ 5629703 h 5641173"/>
              <a:gd name="connsiteX67-23637" fmla="*/ 8898724 w 11243827"/>
              <a:gd name="connsiteY67-23638" fmla="*/ 5629379 h 5641173"/>
              <a:gd name="connsiteX68-23639" fmla="*/ 8873099 w 11243827"/>
              <a:gd name="connsiteY68-23640" fmla="*/ 5638628 h 5641173"/>
              <a:gd name="connsiteX69-23641" fmla="*/ 8872234 w 11243827"/>
              <a:gd name="connsiteY69-23642" fmla="*/ 5637889 h 5641173"/>
              <a:gd name="connsiteX70-23643" fmla="*/ 8862777 w 11243827"/>
              <a:gd name="connsiteY70-23644" fmla="*/ 5636711 h 5641173"/>
              <a:gd name="connsiteX71-23645" fmla="*/ 8845869 w 11243827"/>
              <a:gd name="connsiteY71-23646" fmla="*/ 5636436 h 5641173"/>
              <a:gd name="connsiteX72-23647" fmla="*/ 8800548 w 11243827"/>
              <a:gd name="connsiteY72-23648" fmla="*/ 5625084 h 5641173"/>
              <a:gd name="connsiteX73-23649" fmla="*/ 8773774 w 11243827"/>
              <a:gd name="connsiteY73-23650" fmla="*/ 5634630 h 5641173"/>
              <a:gd name="connsiteX74-23651" fmla="*/ 8698255 w 11243827"/>
              <a:gd name="connsiteY74-23652" fmla="*/ 5636083 h 5641173"/>
              <a:gd name="connsiteX75-23653" fmla="*/ 8619167 w 11243827"/>
              <a:gd name="connsiteY75-23654" fmla="*/ 5619130 h 5641173"/>
              <a:gd name="connsiteX76-23655" fmla="*/ 8539822 w 11243827"/>
              <a:gd name="connsiteY76-23656" fmla="*/ 5616905 h 5641173"/>
              <a:gd name="connsiteX77-23657" fmla="*/ 8511094 w 11243827"/>
              <a:gd name="connsiteY77-23658" fmla="*/ 5617360 h 5641173"/>
              <a:gd name="connsiteX78-23659" fmla="*/ 8459886 w 11243827"/>
              <a:gd name="connsiteY78-23660" fmla="*/ 5612612 h 5641173"/>
              <a:gd name="connsiteX79-23661" fmla="*/ 8436432 w 11243827"/>
              <a:gd name="connsiteY79-23662" fmla="*/ 5606990 h 5641173"/>
              <a:gd name="connsiteX80-23663" fmla="*/ 8435403 w 11243827"/>
              <a:gd name="connsiteY80-23664" fmla="*/ 5607336 h 5641173"/>
              <a:gd name="connsiteX81-23665" fmla="*/ 8433307 w 11243827"/>
              <a:gd name="connsiteY81-23666" fmla="*/ 5604917 h 5641173"/>
              <a:gd name="connsiteX82-23667" fmla="*/ 8428968 w 11243827"/>
              <a:gd name="connsiteY82-23668" fmla="*/ 5603796 h 5641173"/>
              <a:gd name="connsiteX83-23669" fmla="*/ 8417124 w 11243827"/>
              <a:gd name="connsiteY83-23670" fmla="*/ 5604518 h 5641173"/>
              <a:gd name="connsiteX84-23671" fmla="*/ 8412669 w 11243827"/>
              <a:gd name="connsiteY84-23672" fmla="*/ 5605413 h 5641173"/>
              <a:gd name="connsiteX85-23673" fmla="*/ 8406152 w 11243827"/>
              <a:gd name="connsiteY85-23674" fmla="*/ 5605396 h 5641173"/>
              <a:gd name="connsiteX86-23675" fmla="*/ 8405989 w 11243827"/>
              <a:gd name="connsiteY86-23676" fmla="*/ 5605197 h 5641173"/>
              <a:gd name="connsiteX87-23677" fmla="*/ 8399884 w 11243827"/>
              <a:gd name="connsiteY87-23678" fmla="*/ 5605568 h 5641173"/>
              <a:gd name="connsiteX88-23679" fmla="*/ 8370014 w 11243827"/>
              <a:gd name="connsiteY88-23680" fmla="*/ 5609900 h 5641173"/>
              <a:gd name="connsiteX89-23681" fmla="*/ 8330544 w 11243827"/>
              <a:gd name="connsiteY89-23682" fmla="*/ 5590964 h 5641173"/>
              <a:gd name="connsiteX90-23683" fmla="*/ 8314221 w 11243827"/>
              <a:gd name="connsiteY90-23684" fmla="*/ 5587682 h 5641173"/>
              <a:gd name="connsiteX91-23685" fmla="*/ 8305502 w 11243827"/>
              <a:gd name="connsiteY91-23686" fmla="*/ 5584868 h 5641173"/>
              <a:gd name="connsiteX92-23687" fmla="*/ 8304962 w 11243827"/>
              <a:gd name="connsiteY92-23688" fmla="*/ 5584007 h 5641173"/>
              <a:gd name="connsiteX93-23689" fmla="*/ 8276324 w 11243827"/>
              <a:gd name="connsiteY93-23690" fmla="*/ 5588260 h 5641173"/>
              <a:gd name="connsiteX94-23691" fmla="*/ 8272522 w 11243827"/>
              <a:gd name="connsiteY94-23692" fmla="*/ 5587226 h 5641173"/>
              <a:gd name="connsiteX95-23693" fmla="*/ 8253857 w 11243827"/>
              <a:gd name="connsiteY95-23694" fmla="*/ 5592043 h 5641173"/>
              <a:gd name="connsiteX96-23695" fmla="*/ 8244212 w 11243827"/>
              <a:gd name="connsiteY96-23696" fmla="*/ 5593439 h 5641173"/>
              <a:gd name="connsiteX97-23697" fmla="*/ 8241488 w 11243827"/>
              <a:gd name="connsiteY97-23698" fmla="*/ 5596085 h 5641173"/>
              <a:gd name="connsiteX98-23699" fmla="*/ 8227256 w 11243827"/>
              <a:gd name="connsiteY98-23700" fmla="*/ 5597005 h 5641173"/>
              <a:gd name="connsiteX99-23701" fmla="*/ 8225619 w 11243827"/>
              <a:gd name="connsiteY99-23702" fmla="*/ 5596262 h 5641173"/>
              <a:gd name="connsiteX100-23703" fmla="*/ 8213882 w 11243827"/>
              <a:gd name="connsiteY100-23704" fmla="*/ 5600179 h 5641173"/>
              <a:gd name="connsiteX101-23705" fmla="*/ 8204045 w 11243827"/>
              <a:gd name="connsiteY101-23706" fmla="*/ 5607275 h 5641173"/>
              <a:gd name="connsiteX102-23707" fmla="*/ 8082989 w 11243827"/>
              <a:gd name="connsiteY102-23708" fmla="*/ 5603160 h 5641173"/>
              <a:gd name="connsiteX103-23709" fmla="*/ 7976942 w 11243827"/>
              <a:gd name="connsiteY103-23710" fmla="*/ 5598455 h 5641173"/>
              <a:gd name="connsiteX104-23711" fmla="*/ 7950121 w 11243827"/>
              <a:gd name="connsiteY104-23712" fmla="*/ 5590893 h 5641173"/>
              <a:gd name="connsiteX105-23713" fmla="*/ 7727691 w 11243827"/>
              <a:gd name="connsiteY105-23714" fmla="*/ 5621064 h 5641173"/>
              <a:gd name="connsiteX106-23715" fmla="*/ 7685998 w 11243827"/>
              <a:gd name="connsiteY106-23716" fmla="*/ 5615564 h 5641173"/>
              <a:gd name="connsiteX107-23717" fmla="*/ 7649302 w 11243827"/>
              <a:gd name="connsiteY107-23718" fmla="*/ 5626541 h 5641173"/>
              <a:gd name="connsiteX108-23719" fmla="*/ 7634083 w 11243827"/>
              <a:gd name="connsiteY108-23720" fmla="*/ 5620862 h 5641173"/>
              <a:gd name="connsiteX109-23721" fmla="*/ 7631455 w 11243827"/>
              <a:gd name="connsiteY109-23722" fmla="*/ 5619708 h 5641173"/>
              <a:gd name="connsiteX110-23723" fmla="*/ 7620952 w 11243827"/>
              <a:gd name="connsiteY110-23724" fmla="*/ 5618872 h 5641173"/>
              <a:gd name="connsiteX111-23725" fmla="*/ 7617992 w 11243827"/>
              <a:gd name="connsiteY111-23726" fmla="*/ 5613914 h 5641173"/>
              <a:gd name="connsiteX112-23727" fmla="*/ 7602182 w 11243827"/>
              <a:gd name="connsiteY112-23728" fmla="*/ 5609271 h 5641173"/>
              <a:gd name="connsiteX113-23729" fmla="*/ 7582847 w 11243827"/>
              <a:gd name="connsiteY113-23730" fmla="*/ 5609047 h 5641173"/>
              <a:gd name="connsiteX114-23731" fmla="*/ 7514158 w 11243827"/>
              <a:gd name="connsiteY114-23732" fmla="*/ 5607737 h 5641173"/>
              <a:gd name="connsiteX115-23733" fmla="*/ 7502955 w 11243827"/>
              <a:gd name="connsiteY115-23734" fmla="*/ 5610415 h 5641173"/>
              <a:gd name="connsiteX116-23735" fmla="*/ 7466391 w 11243827"/>
              <a:gd name="connsiteY116-23736" fmla="*/ 5605949 h 5641173"/>
              <a:gd name="connsiteX117-23737" fmla="*/ 7433806 w 11243827"/>
              <a:gd name="connsiteY117-23738" fmla="*/ 5604945 h 5641173"/>
              <a:gd name="connsiteX118-23739" fmla="*/ 7412693 w 11243827"/>
              <a:gd name="connsiteY118-23740" fmla="*/ 5607075 h 5641173"/>
              <a:gd name="connsiteX119-23741" fmla="*/ 7407159 w 11243827"/>
              <a:gd name="connsiteY119-23742" fmla="*/ 5605310 h 5641173"/>
              <a:gd name="connsiteX120-23743" fmla="*/ 7385900 w 11243827"/>
              <a:gd name="connsiteY120-23744" fmla="*/ 5604171 h 5641173"/>
              <a:gd name="connsiteX121-23745" fmla="*/ 7375071 w 11243827"/>
              <a:gd name="connsiteY121-23746" fmla="*/ 5606788 h 5641173"/>
              <a:gd name="connsiteX122-23747" fmla="*/ 7364382 w 11243827"/>
              <a:gd name="connsiteY122-23748" fmla="*/ 5600762 h 5641173"/>
              <a:gd name="connsiteX123-23749" fmla="*/ 7361770 w 11243827"/>
              <a:gd name="connsiteY123-23750" fmla="*/ 5596347 h 5641173"/>
              <a:gd name="connsiteX124-23751" fmla="*/ 7346641 w 11243827"/>
              <a:gd name="connsiteY124-23752" fmla="*/ 5598329 h 5641173"/>
              <a:gd name="connsiteX125-23753" fmla="*/ 7334238 w 11243827"/>
              <a:gd name="connsiteY125-23754" fmla="*/ 5594014 h 5641173"/>
              <a:gd name="connsiteX126-23755" fmla="*/ 7323426 w 11243827"/>
              <a:gd name="connsiteY126-23756" fmla="*/ 5596835 h 5641173"/>
              <a:gd name="connsiteX127-23757" fmla="*/ 7318938 w 11243827"/>
              <a:gd name="connsiteY127-23758" fmla="*/ 5596200 h 5641173"/>
              <a:gd name="connsiteX128-23759" fmla="*/ 7307784 w 11243827"/>
              <a:gd name="connsiteY128-23760" fmla="*/ 5594065 h 5641173"/>
              <a:gd name="connsiteX129-23761" fmla="*/ 7288540 w 11243827"/>
              <a:gd name="connsiteY129-23762" fmla="*/ 5589320 h 5641173"/>
              <a:gd name="connsiteX130-23763" fmla="*/ 7282537 w 11243827"/>
              <a:gd name="connsiteY130-23764" fmla="*/ 5588660 h 5641173"/>
              <a:gd name="connsiteX131-23765" fmla="*/ 7269466 w 11243827"/>
              <a:gd name="connsiteY131-23766" fmla="*/ 5581404 h 5641173"/>
              <a:gd name="connsiteX132-23767" fmla="*/ 7244165 w 11243827"/>
              <a:gd name="connsiteY132-23768" fmla="*/ 5575200 h 5641173"/>
              <a:gd name="connsiteX133-23769" fmla="*/ 7199619 w 11243827"/>
              <a:gd name="connsiteY133-23770" fmla="*/ 5553550 h 5641173"/>
              <a:gd name="connsiteX134-23771" fmla="*/ 7173434 w 11243827"/>
              <a:gd name="connsiteY134-23772" fmla="*/ 5543219 h 5641173"/>
              <a:gd name="connsiteX135-23773" fmla="*/ 7155718 w 11243827"/>
              <a:gd name="connsiteY135-23774" fmla="*/ 5533697 h 5641173"/>
              <a:gd name="connsiteX136-23775" fmla="*/ 7103430 w 11243827"/>
              <a:gd name="connsiteY136-23776" fmla="*/ 5520249 h 5641173"/>
              <a:gd name="connsiteX137-23777" fmla="*/ 7013746 w 11243827"/>
              <a:gd name="connsiteY137-23778" fmla="*/ 5502470 h 5641173"/>
              <a:gd name="connsiteX138-23779" fmla="*/ 6995379 w 11243827"/>
              <a:gd name="connsiteY138-23780" fmla="*/ 5497693 h 5641173"/>
              <a:gd name="connsiteX139-23781" fmla="*/ 6982475 w 11243827"/>
              <a:gd name="connsiteY139-23782" fmla="*/ 5489641 h 5641173"/>
              <a:gd name="connsiteX140-23783" fmla="*/ 6981994 w 11243827"/>
              <a:gd name="connsiteY140-23784" fmla="*/ 5484335 h 5641173"/>
              <a:gd name="connsiteX141-23785" fmla="*/ 6972355 w 11243827"/>
              <a:gd name="connsiteY141-23786" fmla="*/ 5481074 h 5641173"/>
              <a:gd name="connsiteX142-23787" fmla="*/ 6970394 w 11243827"/>
              <a:gd name="connsiteY142-23788" fmla="*/ 5479383 h 5641173"/>
              <a:gd name="connsiteX143-23789" fmla="*/ 6958543 w 11243827"/>
              <a:gd name="connsiteY143-23790" fmla="*/ 5470507 h 5641173"/>
              <a:gd name="connsiteX144-23791" fmla="*/ 6918276 w 11243827"/>
              <a:gd name="connsiteY144-23792" fmla="*/ 5472034 h 5641173"/>
              <a:gd name="connsiteX145-23793" fmla="*/ 6881046 w 11243827"/>
              <a:gd name="connsiteY145-23794" fmla="*/ 5457070 h 5641173"/>
              <a:gd name="connsiteX146-23795" fmla="*/ 6752164 w 11243827"/>
              <a:gd name="connsiteY146-23796" fmla="*/ 5425021 h 5641173"/>
              <a:gd name="connsiteX147-23797" fmla="*/ 6724964 w 11243827"/>
              <a:gd name="connsiteY147-23798" fmla="*/ 5414071 h 5641173"/>
              <a:gd name="connsiteX148-23799" fmla="*/ 6683286 w 11243827"/>
              <a:gd name="connsiteY148-23800" fmla="*/ 5432830 h 5641173"/>
              <a:gd name="connsiteX149-23801" fmla="*/ 6644277 w 11243827"/>
              <a:gd name="connsiteY149-23802" fmla="*/ 5429684 h 5641173"/>
              <a:gd name="connsiteX150-23803" fmla="*/ 6532914 w 11243827"/>
              <a:gd name="connsiteY150-23804" fmla="*/ 5431205 h 5641173"/>
              <a:gd name="connsiteX151-23805" fmla="*/ 6307459 w 11243827"/>
              <a:gd name="connsiteY151-23806" fmla="*/ 5467087 h 5641173"/>
              <a:gd name="connsiteX152-23807" fmla="*/ 6196243 w 11243827"/>
              <a:gd name="connsiteY152-23808" fmla="*/ 5515042 h 5641173"/>
              <a:gd name="connsiteX153-23809" fmla="*/ 6099124 w 11243827"/>
              <a:gd name="connsiteY153-23810" fmla="*/ 5516848 h 5641173"/>
              <a:gd name="connsiteX154-23811" fmla="*/ 6016077 w 11243827"/>
              <a:gd name="connsiteY154-23812" fmla="*/ 5528642 h 5641173"/>
              <a:gd name="connsiteX155-23813" fmla="*/ 6004389 w 11243827"/>
              <a:gd name="connsiteY155-23814" fmla="*/ 5531206 h 5641173"/>
              <a:gd name="connsiteX156-23815" fmla="*/ 5933945 w 11243827"/>
              <a:gd name="connsiteY156-23816" fmla="*/ 5538840 h 5641173"/>
              <a:gd name="connsiteX157-23817" fmla="*/ 5883936 w 11243827"/>
              <a:gd name="connsiteY157-23818" fmla="*/ 5553807 h 5641173"/>
              <a:gd name="connsiteX158-23819" fmla="*/ 5798331 w 11243827"/>
              <a:gd name="connsiteY158-23820" fmla="*/ 5564248 h 5641173"/>
              <a:gd name="connsiteX159-23821" fmla="*/ 5712738 w 11243827"/>
              <a:gd name="connsiteY159-23822" fmla="*/ 5573120 h 5641173"/>
              <a:gd name="connsiteX160-23823" fmla="*/ 5681342 w 11243827"/>
              <a:gd name="connsiteY160-23824" fmla="*/ 5575621 h 5641173"/>
              <a:gd name="connsiteX161-23825" fmla="*/ 5627167 w 11243827"/>
              <a:gd name="connsiteY161-23826" fmla="*/ 5583215 h 5641173"/>
              <a:gd name="connsiteX162-23827" fmla="*/ 5591414 w 11243827"/>
              <a:gd name="connsiteY162-23828" fmla="*/ 5587695 h 5641173"/>
              <a:gd name="connsiteX163-23829" fmla="*/ 5583028 w 11243827"/>
              <a:gd name="connsiteY163-23830" fmla="*/ 5580877 h 5641173"/>
              <a:gd name="connsiteX164-23831" fmla="*/ 5549426 w 11243827"/>
              <a:gd name="connsiteY164-23832" fmla="*/ 5582858 h 5641173"/>
              <a:gd name="connsiteX165-23833" fmla="*/ 5519999 w 11243827"/>
              <a:gd name="connsiteY165-23834" fmla="*/ 5592246 h 5641173"/>
              <a:gd name="connsiteX166-23835" fmla="*/ 5480028 w 11243827"/>
              <a:gd name="connsiteY166-23836" fmla="*/ 5597282 h 5641173"/>
              <a:gd name="connsiteX167-23837" fmla="*/ 5456175 w 11243827"/>
              <a:gd name="connsiteY167-23838" fmla="*/ 5600371 h 5641173"/>
              <a:gd name="connsiteX168-23839" fmla="*/ 5388463 w 11243827"/>
              <a:gd name="connsiteY168-23840" fmla="*/ 5602638 h 5641173"/>
              <a:gd name="connsiteX169-23841" fmla="*/ 5265898 w 11243827"/>
              <a:gd name="connsiteY169-23842" fmla="*/ 5591830 h 5641173"/>
              <a:gd name="connsiteX170-23843" fmla="*/ 5231231 w 11243827"/>
              <a:gd name="connsiteY170-23844" fmla="*/ 5592790 h 5641173"/>
              <a:gd name="connsiteX171-23845" fmla="*/ 5226996 w 11243827"/>
              <a:gd name="connsiteY171-23846" fmla="*/ 5595040 h 5641173"/>
              <a:gd name="connsiteX172-23847" fmla="*/ 5175988 w 11243827"/>
              <a:gd name="connsiteY172-23848" fmla="*/ 5588131 h 5641173"/>
              <a:gd name="connsiteX173-23849" fmla="*/ 5107470 w 11243827"/>
              <a:gd name="connsiteY173-23850" fmla="*/ 5594771 h 5641173"/>
              <a:gd name="connsiteX174-23851" fmla="*/ 5027868 w 11243827"/>
              <a:gd name="connsiteY174-23852" fmla="*/ 5605624 h 5641173"/>
              <a:gd name="connsiteX175-23853" fmla="*/ 5007324 w 11243827"/>
              <a:gd name="connsiteY175-23854" fmla="*/ 5609209 h 5641173"/>
              <a:gd name="connsiteX176-23855" fmla="*/ 4952559 w 11243827"/>
              <a:gd name="connsiteY176-23856" fmla="*/ 5611402 h 5641173"/>
              <a:gd name="connsiteX177-23857" fmla="*/ 4826081 w 11243827"/>
              <a:gd name="connsiteY177-23858" fmla="*/ 5616191 h 5641173"/>
              <a:gd name="connsiteX178-23859" fmla="*/ 4823501 w 11243827"/>
              <a:gd name="connsiteY178-23860" fmla="*/ 5619174 h 5641173"/>
              <a:gd name="connsiteX179-23861" fmla="*/ 4813093 w 11243827"/>
              <a:gd name="connsiteY179-23862" fmla="*/ 5620026 h 5641173"/>
              <a:gd name="connsiteX180-23863" fmla="*/ 4810563 w 11243827"/>
              <a:gd name="connsiteY180-23864" fmla="*/ 5620787 h 5641173"/>
              <a:gd name="connsiteX181-23865" fmla="*/ 4795818 w 11243827"/>
              <a:gd name="connsiteY181-23866" fmla="*/ 5624618 h 5641173"/>
              <a:gd name="connsiteX182-23867" fmla="*/ 4758404 w 11243827"/>
              <a:gd name="connsiteY182-23868" fmla="*/ 5619510 h 5641173"/>
              <a:gd name="connsiteX183-23869" fmla="*/ 4717254 w 11243827"/>
              <a:gd name="connsiteY183-23870" fmla="*/ 5624155 h 5641173"/>
              <a:gd name="connsiteX184-23871" fmla="*/ 4591958 w 11243827"/>
              <a:gd name="connsiteY184-23872" fmla="*/ 5624710 h 5641173"/>
              <a:gd name="connsiteX185-23873" fmla="*/ 4476215 w 11243827"/>
              <a:gd name="connsiteY185-23874" fmla="*/ 5628210 h 5641173"/>
              <a:gd name="connsiteX186-23875" fmla="*/ 4425193 w 11243827"/>
              <a:gd name="connsiteY186-23876" fmla="*/ 5627414 h 5641173"/>
              <a:gd name="connsiteX187-23877" fmla="*/ 4383866 w 11243827"/>
              <a:gd name="connsiteY187-23878" fmla="*/ 5626546 h 5641173"/>
              <a:gd name="connsiteX188-23879" fmla="*/ 4385596 w 11243827"/>
              <a:gd name="connsiteY188-23880" fmla="*/ 5634646 h 5641173"/>
              <a:gd name="connsiteX189-23881" fmla="*/ 4360864 w 11243827"/>
              <a:gd name="connsiteY189-23882" fmla="*/ 5641173 h 5641173"/>
              <a:gd name="connsiteX190-23883" fmla="*/ 4328321 w 11243827"/>
              <a:gd name="connsiteY190-23884" fmla="*/ 5626332 h 5641173"/>
              <a:gd name="connsiteX191-23885" fmla="*/ 4309842 w 11243827"/>
              <a:gd name="connsiteY191-23886" fmla="*/ 5626471 h 5641173"/>
              <a:gd name="connsiteX192-23887" fmla="*/ 4277424 w 11243827"/>
              <a:gd name="connsiteY192-23888" fmla="*/ 5631598 h 5641173"/>
              <a:gd name="connsiteX193-23889" fmla="*/ 4266627 w 11243827"/>
              <a:gd name="connsiteY193-23890" fmla="*/ 5633969 h 5641173"/>
              <a:gd name="connsiteX194-23891" fmla="*/ 4185525 w 11243827"/>
              <a:gd name="connsiteY194-23892" fmla="*/ 5617508 h 5641173"/>
              <a:gd name="connsiteX195-23893" fmla="*/ 4177617 w 11243827"/>
              <a:gd name="connsiteY195-23894" fmla="*/ 5610903 h 5641173"/>
              <a:gd name="connsiteX196-23895" fmla="*/ 4136948 w 11243827"/>
              <a:gd name="connsiteY196-23896" fmla="*/ 5608031 h 5641173"/>
              <a:gd name="connsiteX197-23897" fmla="*/ 4132323 w 11243827"/>
              <a:gd name="connsiteY197-23898" fmla="*/ 5609784 h 5641173"/>
              <a:gd name="connsiteX198-23899" fmla="*/ 4098620 w 11243827"/>
              <a:gd name="connsiteY198-23900" fmla="*/ 5599672 h 5641173"/>
              <a:gd name="connsiteX199-23901" fmla="*/ 3963475 w 11243827"/>
              <a:gd name="connsiteY199-23902" fmla="*/ 5581841 h 5641173"/>
              <a:gd name="connsiteX200-23903" fmla="*/ 3703613 w 11243827"/>
              <a:gd name="connsiteY200-23904" fmla="*/ 5572482 h 5641173"/>
              <a:gd name="connsiteX201-23905" fmla="*/ 3432987 w 11243827"/>
              <a:gd name="connsiteY201-23906" fmla="*/ 5545768 h 5641173"/>
              <a:gd name="connsiteX202-23907" fmla="*/ 3176381 w 11243827"/>
              <a:gd name="connsiteY202-23908" fmla="*/ 5556110 h 5641173"/>
              <a:gd name="connsiteX203-23909" fmla="*/ 2710156 w 11243827"/>
              <a:gd name="connsiteY203-23910" fmla="*/ 5527517 h 5641173"/>
              <a:gd name="connsiteX204-23911" fmla="*/ 2550206 w 11243827"/>
              <a:gd name="connsiteY204-23912" fmla="*/ 5524958 h 5641173"/>
              <a:gd name="connsiteX205-23913" fmla="*/ 2443041 w 11243827"/>
              <a:gd name="connsiteY205-23914" fmla="*/ 5523990 h 5641173"/>
              <a:gd name="connsiteX206-23915" fmla="*/ 2435613 w 11243827"/>
              <a:gd name="connsiteY206-23916" fmla="*/ 5526704 h 5641173"/>
              <a:gd name="connsiteX207-23917" fmla="*/ 2405682 w 11243827"/>
              <a:gd name="connsiteY207-23918" fmla="*/ 5528307 h 5641173"/>
              <a:gd name="connsiteX208-23919" fmla="*/ 2397487 w 11243827"/>
              <a:gd name="connsiteY208-23920" fmla="*/ 5540337 h 5641173"/>
              <a:gd name="connsiteX209-23921" fmla="*/ 2297454 w 11243827"/>
              <a:gd name="connsiteY209-23922" fmla="*/ 5550765 h 5641173"/>
              <a:gd name="connsiteX210-23923" fmla="*/ 2056700 w 11243827"/>
              <a:gd name="connsiteY210-23924" fmla="*/ 5555489 h 5641173"/>
              <a:gd name="connsiteX211-23925" fmla="*/ 1878530 w 11243827"/>
              <a:gd name="connsiteY211-23926" fmla="*/ 5535330 h 5641173"/>
              <a:gd name="connsiteX212-23927" fmla="*/ 1859292 w 11243827"/>
              <a:gd name="connsiteY212-23928" fmla="*/ 5535461 h 5641173"/>
              <a:gd name="connsiteX213-23929" fmla="*/ 1835626 w 11243827"/>
              <a:gd name="connsiteY213-23930" fmla="*/ 5533793 h 5641173"/>
              <a:gd name="connsiteX214-23931" fmla="*/ 1798939 w 11243827"/>
              <a:gd name="connsiteY214-23932" fmla="*/ 5540285 h 5641173"/>
              <a:gd name="connsiteX215-23933" fmla="*/ 1779046 w 11243827"/>
              <a:gd name="connsiteY215-23934" fmla="*/ 5549949 h 5641173"/>
              <a:gd name="connsiteX216-23935" fmla="*/ 1772421 w 11243827"/>
              <a:gd name="connsiteY216-23936" fmla="*/ 5549018 h 5641173"/>
              <a:gd name="connsiteX217-23937" fmla="*/ 1772052 w 11243827"/>
              <a:gd name="connsiteY217-23938" fmla="*/ 5545689 h 5641173"/>
              <a:gd name="connsiteX218-23939" fmla="*/ 1711543 w 11243827"/>
              <a:gd name="connsiteY218-23940" fmla="*/ 5534558 h 5641173"/>
              <a:gd name="connsiteX219-23941" fmla="*/ 1631462 w 11243827"/>
              <a:gd name="connsiteY219-23942" fmla="*/ 5491807 h 5641173"/>
              <a:gd name="connsiteX220-23943" fmla="*/ 1538763 w 11243827"/>
              <a:gd name="connsiteY220-23944" fmla="*/ 5482781 h 5641173"/>
              <a:gd name="connsiteX221-23945" fmla="*/ 1501533 w 11243827"/>
              <a:gd name="connsiteY221-23946" fmla="*/ 5467817 h 5641173"/>
              <a:gd name="connsiteX222-23947" fmla="*/ 1461266 w 11243827"/>
              <a:gd name="connsiteY222-23948" fmla="*/ 5469343 h 5641173"/>
              <a:gd name="connsiteX223-23949" fmla="*/ 1449415 w 11243827"/>
              <a:gd name="connsiteY223-23950" fmla="*/ 5460467 h 5641173"/>
              <a:gd name="connsiteX224-23951" fmla="*/ 1447454 w 11243827"/>
              <a:gd name="connsiteY224-23952" fmla="*/ 5458776 h 5641173"/>
              <a:gd name="connsiteX225-23953" fmla="*/ 1437814 w 11243827"/>
              <a:gd name="connsiteY225-23954" fmla="*/ 5455515 h 5641173"/>
              <a:gd name="connsiteX226-23955" fmla="*/ 1437334 w 11243827"/>
              <a:gd name="connsiteY226-23956" fmla="*/ 5450209 h 5641173"/>
              <a:gd name="connsiteX227-23957" fmla="*/ 1424429 w 11243827"/>
              <a:gd name="connsiteY227-23958" fmla="*/ 5442157 h 5641173"/>
              <a:gd name="connsiteX228-23959" fmla="*/ 1406063 w 11243827"/>
              <a:gd name="connsiteY228-23960" fmla="*/ 5437380 h 5641173"/>
              <a:gd name="connsiteX229-23961" fmla="*/ 1316379 w 11243827"/>
              <a:gd name="connsiteY229-23962" fmla="*/ 5419601 h 5641173"/>
              <a:gd name="connsiteX230-23963" fmla="*/ 1264090 w 11243827"/>
              <a:gd name="connsiteY230-23964" fmla="*/ 5406153 h 5641173"/>
              <a:gd name="connsiteX231-23965" fmla="*/ 1246374 w 11243827"/>
              <a:gd name="connsiteY231-23966" fmla="*/ 5396631 h 5641173"/>
              <a:gd name="connsiteX232-23967" fmla="*/ 1220190 w 11243827"/>
              <a:gd name="connsiteY232-23968" fmla="*/ 5386301 h 5641173"/>
              <a:gd name="connsiteX233-23969" fmla="*/ 1175643 w 11243827"/>
              <a:gd name="connsiteY233-23970" fmla="*/ 5364651 h 5641173"/>
              <a:gd name="connsiteX234-23971" fmla="*/ 1150342 w 11243827"/>
              <a:gd name="connsiteY234-23972" fmla="*/ 5358447 h 5641173"/>
              <a:gd name="connsiteX235-23973" fmla="*/ 1112024 w 11243827"/>
              <a:gd name="connsiteY235-23974" fmla="*/ 5345786 h 5641173"/>
              <a:gd name="connsiteX236-23975" fmla="*/ 1100870 w 11243827"/>
              <a:gd name="connsiteY236-23976" fmla="*/ 5343651 h 5641173"/>
              <a:gd name="connsiteX237-23977" fmla="*/ 1096383 w 11243827"/>
              <a:gd name="connsiteY237-23978" fmla="*/ 5343015 h 5641173"/>
              <a:gd name="connsiteX238-23979" fmla="*/ 1058039 w 11243827"/>
              <a:gd name="connsiteY238-23980" fmla="*/ 5343504 h 5641173"/>
              <a:gd name="connsiteX239-23981" fmla="*/ 1055426 w 11243827"/>
              <a:gd name="connsiteY239-23982" fmla="*/ 5339088 h 5641173"/>
              <a:gd name="connsiteX240-23983" fmla="*/ 1044738 w 11243827"/>
              <a:gd name="connsiteY240-23984" fmla="*/ 5333063 h 5641173"/>
              <a:gd name="connsiteX241-23985" fmla="*/ 1033909 w 11243827"/>
              <a:gd name="connsiteY241-23986" fmla="*/ 5335680 h 5641173"/>
              <a:gd name="connsiteX242-23987" fmla="*/ 1012649 w 11243827"/>
              <a:gd name="connsiteY242-23988" fmla="*/ 5334541 h 5641173"/>
              <a:gd name="connsiteX243-23989" fmla="*/ 1007115 w 11243827"/>
              <a:gd name="connsiteY243-23990" fmla="*/ 5332775 h 5641173"/>
              <a:gd name="connsiteX244-23991" fmla="*/ 987447 w 11243827"/>
              <a:gd name="connsiteY244-23992" fmla="*/ 5346462 h 5641173"/>
              <a:gd name="connsiteX245-23993" fmla="*/ 953418 w 11243827"/>
              <a:gd name="connsiteY245-23994" fmla="*/ 5333901 h 5641173"/>
              <a:gd name="connsiteX246-23995" fmla="*/ 916854 w 11243827"/>
              <a:gd name="connsiteY246-23996" fmla="*/ 5329435 h 5641173"/>
              <a:gd name="connsiteX247-23997" fmla="*/ 905651 w 11243827"/>
              <a:gd name="connsiteY247-23998" fmla="*/ 5332114 h 5641173"/>
              <a:gd name="connsiteX248-23999" fmla="*/ 838405 w 11243827"/>
              <a:gd name="connsiteY248-24000" fmla="*/ 5339470 h 5641173"/>
              <a:gd name="connsiteX249-24001" fmla="*/ 817627 w 11243827"/>
              <a:gd name="connsiteY249-24002" fmla="*/ 5330580 h 5641173"/>
              <a:gd name="connsiteX250-24003" fmla="*/ 801817 w 11243827"/>
              <a:gd name="connsiteY250-24004" fmla="*/ 5325937 h 5641173"/>
              <a:gd name="connsiteX251-24005" fmla="*/ 798857 w 11243827"/>
              <a:gd name="connsiteY251-24006" fmla="*/ 5320979 h 5641173"/>
              <a:gd name="connsiteX252-24007" fmla="*/ 788354 w 11243827"/>
              <a:gd name="connsiteY252-24008" fmla="*/ 5320143 h 5641173"/>
              <a:gd name="connsiteX253-24009" fmla="*/ 785726 w 11243827"/>
              <a:gd name="connsiteY253-24010" fmla="*/ 5318989 h 5641173"/>
              <a:gd name="connsiteX254-24011" fmla="*/ 770507 w 11243827"/>
              <a:gd name="connsiteY254-24012" fmla="*/ 5313309 h 5641173"/>
              <a:gd name="connsiteX255-24013" fmla="*/ 733810 w 11243827"/>
              <a:gd name="connsiteY255-24014" fmla="*/ 5324286 h 5641173"/>
              <a:gd name="connsiteX256-24015" fmla="*/ 692117 w 11243827"/>
              <a:gd name="connsiteY256-24016" fmla="*/ 5318786 h 5641173"/>
              <a:gd name="connsiteX257-24017" fmla="*/ 574943 w 11243827"/>
              <a:gd name="connsiteY257-24018" fmla="*/ 5327578 h 5641173"/>
              <a:gd name="connsiteX258-24019" fmla="*/ 441302 w 11243827"/>
              <a:gd name="connsiteY258-24020" fmla="*/ 5307062 h 5641173"/>
              <a:gd name="connsiteX259-24021" fmla="*/ 336819 w 11243827"/>
              <a:gd name="connsiteY259-24022" fmla="*/ 5336690 h 5641173"/>
              <a:gd name="connsiteX260-24023" fmla="*/ 270932 w 11243827"/>
              <a:gd name="connsiteY260-24024" fmla="*/ 5345451 h 5641173"/>
              <a:gd name="connsiteX261-24025" fmla="*/ 194189 w 11243827"/>
              <a:gd name="connsiteY261-24026" fmla="*/ 5343588 h 5641173"/>
              <a:gd name="connsiteX262-24027" fmla="*/ 192552 w 11243827"/>
              <a:gd name="connsiteY262-24028" fmla="*/ 5342845 h 5641173"/>
              <a:gd name="connsiteX263-24029" fmla="*/ 178320 w 11243827"/>
              <a:gd name="connsiteY263-24030" fmla="*/ 5343766 h 5641173"/>
              <a:gd name="connsiteX264-24031" fmla="*/ 175596 w 11243827"/>
              <a:gd name="connsiteY264-24032" fmla="*/ 5346411 h 5641173"/>
              <a:gd name="connsiteX265-24033" fmla="*/ 147287 w 11243827"/>
              <a:gd name="connsiteY265-24034" fmla="*/ 5352625 h 5641173"/>
              <a:gd name="connsiteX266-24035" fmla="*/ 114847 w 11243827"/>
              <a:gd name="connsiteY266-24036" fmla="*/ 5355844 h 5641173"/>
              <a:gd name="connsiteX267-24037" fmla="*/ 114306 w 11243827"/>
              <a:gd name="connsiteY267-24038" fmla="*/ 5354983 h 5641173"/>
              <a:gd name="connsiteX268-24039" fmla="*/ 89264 w 11243827"/>
              <a:gd name="connsiteY268-24040" fmla="*/ 5348886 h 5641173"/>
              <a:gd name="connsiteX269-24041" fmla="*/ 49794 w 11243827"/>
              <a:gd name="connsiteY269-24042" fmla="*/ 5329950 h 5641173"/>
              <a:gd name="connsiteX270-24043" fmla="*/ 19924 w 11243827"/>
              <a:gd name="connsiteY270-24044" fmla="*/ 5334282 h 5641173"/>
              <a:gd name="connsiteX271-24045" fmla="*/ 13819 w 11243827"/>
              <a:gd name="connsiteY271-24046" fmla="*/ 5334653 h 5641173"/>
              <a:gd name="connsiteX272-24047" fmla="*/ 13657 w 11243827"/>
              <a:gd name="connsiteY272-24048" fmla="*/ 5334455 h 5641173"/>
              <a:gd name="connsiteX273-24049" fmla="*/ 7139 w 11243827"/>
              <a:gd name="connsiteY273-24050" fmla="*/ 5334438 h 5641173"/>
              <a:gd name="connsiteX274-24051" fmla="*/ 2684 w 11243827"/>
              <a:gd name="connsiteY274-24052" fmla="*/ 5335333 h 5641173"/>
              <a:gd name="connsiteX275-24053" fmla="*/ 0 w 11243827"/>
              <a:gd name="connsiteY275-24054" fmla="*/ 5335496 h 5641173"/>
              <a:gd name="connsiteX276-24055" fmla="*/ 0 w 11243827"/>
              <a:gd name="connsiteY276-24056" fmla="*/ 10592 h 5641173"/>
              <a:gd name="connsiteX277-24057" fmla="*/ 11243827 w 11243827"/>
              <a:gd name="connsiteY277-24058" fmla="*/ 0 h 5641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1243827" h="5641173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751" y="1059115"/>
            <a:ext cx="8841244" cy="3189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Dreambirds</a:t>
            </a:r>
            <a:r>
              <a:rPr lang="en-US" altLang="zh-CN" sz="4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in Motion:</a:t>
            </a:r>
            <a:br>
              <a:rPr lang="en-US" altLang="zh-CN" sz="4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altLang="zh-CN" sz="4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AI-driven Surreal Video Generation </a:t>
            </a:r>
            <a:br>
              <a:rPr lang="en-US" altLang="zh-CN" sz="4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altLang="zh-CN" sz="40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with Pose-Guided Temporal Consistency</a:t>
            </a:r>
            <a:endParaRPr lang="en-US" altLang="zh-CN" sz="40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2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20000">
            <a:off x="5418161" y="351736"/>
            <a:ext cx="1352113" cy="407805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-1" fmla="*/ 0 w 2142503"/>
              <a:gd name="connsiteY0-2" fmla="*/ 0 h 582145"/>
              <a:gd name="connsiteX1-3" fmla="*/ 2142503 w 2142503"/>
              <a:gd name="connsiteY1-4" fmla="*/ 0 h 582145"/>
              <a:gd name="connsiteX2-5" fmla="*/ 2142503 w 2142503"/>
              <a:gd name="connsiteY2-6" fmla="*/ 571500 h 582145"/>
              <a:gd name="connsiteX3-7" fmla="*/ 2050917 w 2142503"/>
              <a:gd name="connsiteY3-8" fmla="*/ 582088 h 582145"/>
              <a:gd name="connsiteX4-9" fmla="*/ 0 w 2142503"/>
              <a:gd name="connsiteY4-10" fmla="*/ 571500 h 582145"/>
              <a:gd name="connsiteX5" fmla="*/ 0 w 2142503"/>
              <a:gd name="connsiteY5" fmla="*/ 0 h 582145"/>
              <a:gd name="connsiteX0-11" fmla="*/ 0 w 2159832"/>
              <a:gd name="connsiteY0-12" fmla="*/ 0 h 582145"/>
              <a:gd name="connsiteX1-13" fmla="*/ 2142503 w 2159832"/>
              <a:gd name="connsiteY1-14" fmla="*/ 0 h 582145"/>
              <a:gd name="connsiteX2-15" fmla="*/ 2159829 w 2159832"/>
              <a:gd name="connsiteY2-16" fmla="*/ 96526 h 582145"/>
              <a:gd name="connsiteX3-17" fmla="*/ 2142503 w 2159832"/>
              <a:gd name="connsiteY3-18" fmla="*/ 571500 h 582145"/>
              <a:gd name="connsiteX4-19" fmla="*/ 2050917 w 2159832"/>
              <a:gd name="connsiteY4-20" fmla="*/ 582088 h 582145"/>
              <a:gd name="connsiteX5-21" fmla="*/ 0 w 2159832"/>
              <a:gd name="connsiteY5-22" fmla="*/ 571500 h 582145"/>
              <a:gd name="connsiteX6" fmla="*/ 0 w 2159832"/>
              <a:gd name="connsiteY6" fmla="*/ 0 h 582145"/>
              <a:gd name="connsiteX0-23" fmla="*/ 0 w 2159832"/>
              <a:gd name="connsiteY0-24" fmla="*/ 12386 h 594531"/>
              <a:gd name="connsiteX1-25" fmla="*/ 67826 w 2159832"/>
              <a:gd name="connsiteY1-26" fmla="*/ 0 h 594531"/>
              <a:gd name="connsiteX2-27" fmla="*/ 2142503 w 2159832"/>
              <a:gd name="connsiteY2-28" fmla="*/ 12386 h 594531"/>
              <a:gd name="connsiteX3-29" fmla="*/ 2159829 w 2159832"/>
              <a:gd name="connsiteY3-30" fmla="*/ 108912 h 594531"/>
              <a:gd name="connsiteX4-31" fmla="*/ 2142503 w 2159832"/>
              <a:gd name="connsiteY4-32" fmla="*/ 583886 h 594531"/>
              <a:gd name="connsiteX5-33" fmla="*/ 2050917 w 2159832"/>
              <a:gd name="connsiteY5-34" fmla="*/ 594474 h 594531"/>
              <a:gd name="connsiteX6-35" fmla="*/ 0 w 2159832"/>
              <a:gd name="connsiteY6-36" fmla="*/ 583886 h 594531"/>
              <a:gd name="connsiteX7" fmla="*/ 0 w 2159832"/>
              <a:gd name="connsiteY7" fmla="*/ 12386 h 594531"/>
              <a:gd name="connsiteX0-37" fmla="*/ 0 w 2168908"/>
              <a:gd name="connsiteY0-38" fmla="*/ 26000 h 594531"/>
              <a:gd name="connsiteX1-39" fmla="*/ 76902 w 2168908"/>
              <a:gd name="connsiteY1-40" fmla="*/ 0 h 594531"/>
              <a:gd name="connsiteX2-41" fmla="*/ 2151579 w 2168908"/>
              <a:gd name="connsiteY2-42" fmla="*/ 12386 h 594531"/>
              <a:gd name="connsiteX3-43" fmla="*/ 2168905 w 2168908"/>
              <a:gd name="connsiteY3-44" fmla="*/ 108912 h 594531"/>
              <a:gd name="connsiteX4-45" fmla="*/ 2151579 w 2168908"/>
              <a:gd name="connsiteY4-46" fmla="*/ 583886 h 594531"/>
              <a:gd name="connsiteX5-47" fmla="*/ 2059993 w 2168908"/>
              <a:gd name="connsiteY5-48" fmla="*/ 594474 h 594531"/>
              <a:gd name="connsiteX6-49" fmla="*/ 9076 w 2168908"/>
              <a:gd name="connsiteY6-50" fmla="*/ 583886 h 594531"/>
              <a:gd name="connsiteX7-51" fmla="*/ 0 w 2168908"/>
              <a:gd name="connsiteY7-52" fmla="*/ 26000 h 594531"/>
              <a:gd name="connsiteX0-53" fmla="*/ 5393 w 2174301"/>
              <a:gd name="connsiteY0-54" fmla="*/ 26000 h 594531"/>
              <a:gd name="connsiteX1-55" fmla="*/ 82295 w 2174301"/>
              <a:gd name="connsiteY1-56" fmla="*/ 0 h 594531"/>
              <a:gd name="connsiteX2-57" fmla="*/ 2156972 w 2174301"/>
              <a:gd name="connsiteY2-58" fmla="*/ 12386 h 594531"/>
              <a:gd name="connsiteX3-59" fmla="*/ 2174298 w 2174301"/>
              <a:gd name="connsiteY3-60" fmla="*/ 108912 h 594531"/>
              <a:gd name="connsiteX4-61" fmla="*/ 2156972 w 2174301"/>
              <a:gd name="connsiteY4-62" fmla="*/ 583886 h 594531"/>
              <a:gd name="connsiteX5-63" fmla="*/ 2065386 w 2174301"/>
              <a:gd name="connsiteY5-64" fmla="*/ 594474 h 594531"/>
              <a:gd name="connsiteX6-65" fmla="*/ 14469 w 2174301"/>
              <a:gd name="connsiteY6-66" fmla="*/ 583886 h 594531"/>
              <a:gd name="connsiteX7-67" fmla="*/ 5393 w 2174301"/>
              <a:gd name="connsiteY7-68" fmla="*/ 26000 h 594531"/>
              <a:gd name="connsiteX0-69" fmla="*/ 5393 w 2174301"/>
              <a:gd name="connsiteY0-70" fmla="*/ 26000 h 594531"/>
              <a:gd name="connsiteX1-71" fmla="*/ 82295 w 2174301"/>
              <a:gd name="connsiteY1-72" fmla="*/ 0 h 594531"/>
              <a:gd name="connsiteX2-73" fmla="*/ 2156972 w 2174301"/>
              <a:gd name="connsiteY2-74" fmla="*/ 12386 h 594531"/>
              <a:gd name="connsiteX3-75" fmla="*/ 2174298 w 2174301"/>
              <a:gd name="connsiteY3-76" fmla="*/ 108912 h 594531"/>
              <a:gd name="connsiteX4-77" fmla="*/ 2156972 w 2174301"/>
              <a:gd name="connsiteY4-78" fmla="*/ 583886 h 594531"/>
              <a:gd name="connsiteX5-79" fmla="*/ 2065386 w 2174301"/>
              <a:gd name="connsiteY5-80" fmla="*/ 594474 h 594531"/>
              <a:gd name="connsiteX6-81" fmla="*/ 14469 w 2174301"/>
              <a:gd name="connsiteY6-82" fmla="*/ 583886 h 594531"/>
              <a:gd name="connsiteX7-83" fmla="*/ 5393 w 2174301"/>
              <a:gd name="connsiteY7-84" fmla="*/ 26000 h 594531"/>
              <a:gd name="connsiteX0-85" fmla="*/ 5393 w 2174301"/>
              <a:gd name="connsiteY0-86" fmla="*/ 26000 h 594531"/>
              <a:gd name="connsiteX1-87" fmla="*/ 82295 w 2174301"/>
              <a:gd name="connsiteY1-88" fmla="*/ 0 h 594531"/>
              <a:gd name="connsiteX2-89" fmla="*/ 2156972 w 2174301"/>
              <a:gd name="connsiteY2-90" fmla="*/ 12386 h 594531"/>
              <a:gd name="connsiteX3-91" fmla="*/ 2174298 w 2174301"/>
              <a:gd name="connsiteY3-92" fmla="*/ 108912 h 594531"/>
              <a:gd name="connsiteX4-93" fmla="*/ 2156972 w 2174301"/>
              <a:gd name="connsiteY4-94" fmla="*/ 583886 h 594531"/>
              <a:gd name="connsiteX5-95" fmla="*/ 2065386 w 2174301"/>
              <a:gd name="connsiteY5-96" fmla="*/ 594474 h 594531"/>
              <a:gd name="connsiteX6-97" fmla="*/ 14469 w 2174301"/>
              <a:gd name="connsiteY6-98" fmla="*/ 583886 h 594531"/>
              <a:gd name="connsiteX7-99" fmla="*/ 5393 w 2174301"/>
              <a:gd name="connsiteY7-100" fmla="*/ 26000 h 594531"/>
              <a:gd name="connsiteX0-101" fmla="*/ 5393 w 2174301"/>
              <a:gd name="connsiteY0-102" fmla="*/ 26000 h 594531"/>
              <a:gd name="connsiteX1-103" fmla="*/ 82295 w 2174301"/>
              <a:gd name="connsiteY1-104" fmla="*/ 0 h 594531"/>
              <a:gd name="connsiteX2-105" fmla="*/ 2156972 w 2174301"/>
              <a:gd name="connsiteY2-106" fmla="*/ 12386 h 594531"/>
              <a:gd name="connsiteX3-107" fmla="*/ 2174298 w 2174301"/>
              <a:gd name="connsiteY3-108" fmla="*/ 108912 h 594531"/>
              <a:gd name="connsiteX4-109" fmla="*/ 2156972 w 2174301"/>
              <a:gd name="connsiteY4-110" fmla="*/ 583886 h 594531"/>
              <a:gd name="connsiteX5-111" fmla="*/ 2065386 w 2174301"/>
              <a:gd name="connsiteY5-112" fmla="*/ 594474 h 594531"/>
              <a:gd name="connsiteX6-113" fmla="*/ 14469 w 2174301"/>
              <a:gd name="connsiteY6-114" fmla="*/ 583886 h 594531"/>
              <a:gd name="connsiteX7-115" fmla="*/ 5393 w 2174301"/>
              <a:gd name="connsiteY7-116" fmla="*/ 26000 h 594531"/>
              <a:gd name="connsiteX0-117" fmla="*/ 147197 w 2316105"/>
              <a:gd name="connsiteY0-118" fmla="*/ 26000 h 594531"/>
              <a:gd name="connsiteX1-119" fmla="*/ 224099 w 2316105"/>
              <a:gd name="connsiteY1-120" fmla="*/ 0 h 594531"/>
              <a:gd name="connsiteX2-121" fmla="*/ 2298776 w 2316105"/>
              <a:gd name="connsiteY2-122" fmla="*/ 12386 h 594531"/>
              <a:gd name="connsiteX3-123" fmla="*/ 2316102 w 2316105"/>
              <a:gd name="connsiteY3-124" fmla="*/ 108912 h 594531"/>
              <a:gd name="connsiteX4-125" fmla="*/ 2298776 w 2316105"/>
              <a:gd name="connsiteY4-126" fmla="*/ 583886 h 594531"/>
              <a:gd name="connsiteX5-127" fmla="*/ 2207190 w 2316105"/>
              <a:gd name="connsiteY5-128" fmla="*/ 594474 h 594531"/>
              <a:gd name="connsiteX6-129" fmla="*/ 156273 w 2316105"/>
              <a:gd name="connsiteY6-130" fmla="*/ 583886 h 594531"/>
              <a:gd name="connsiteX7-131" fmla="*/ 142416 w 2316105"/>
              <a:gd name="connsiteY7-132" fmla="*/ 235975 h 594531"/>
              <a:gd name="connsiteX8" fmla="*/ 147197 w 2316105"/>
              <a:gd name="connsiteY8" fmla="*/ 26000 h 594531"/>
              <a:gd name="connsiteX0-133" fmla="*/ 154684 w 2323592"/>
              <a:gd name="connsiteY0-134" fmla="*/ 26000 h 594531"/>
              <a:gd name="connsiteX1-135" fmla="*/ 231586 w 2323592"/>
              <a:gd name="connsiteY1-136" fmla="*/ 0 h 594531"/>
              <a:gd name="connsiteX2-137" fmla="*/ 2306263 w 2323592"/>
              <a:gd name="connsiteY2-138" fmla="*/ 12386 h 594531"/>
              <a:gd name="connsiteX3-139" fmla="*/ 2323589 w 2323592"/>
              <a:gd name="connsiteY3-140" fmla="*/ 108912 h 594531"/>
              <a:gd name="connsiteX4-141" fmla="*/ 2306263 w 2323592"/>
              <a:gd name="connsiteY4-142" fmla="*/ 583886 h 594531"/>
              <a:gd name="connsiteX5-143" fmla="*/ 2214677 w 2323592"/>
              <a:gd name="connsiteY5-144" fmla="*/ 594474 h 594531"/>
              <a:gd name="connsiteX6-145" fmla="*/ 163760 w 2323592"/>
              <a:gd name="connsiteY6-146" fmla="*/ 583886 h 594531"/>
              <a:gd name="connsiteX7-147" fmla="*/ 158979 w 2323592"/>
              <a:gd name="connsiteY7-148" fmla="*/ 403879 h 594531"/>
              <a:gd name="connsiteX8-149" fmla="*/ 149903 w 2323592"/>
              <a:gd name="connsiteY8-150" fmla="*/ 235975 h 594531"/>
              <a:gd name="connsiteX9" fmla="*/ 154684 w 2323592"/>
              <a:gd name="connsiteY9" fmla="*/ 26000 h 594531"/>
              <a:gd name="connsiteX0-151" fmla="*/ 13665 w 2182573"/>
              <a:gd name="connsiteY0-152" fmla="*/ 26000 h 594531"/>
              <a:gd name="connsiteX1-153" fmla="*/ 90567 w 2182573"/>
              <a:gd name="connsiteY1-154" fmla="*/ 0 h 594531"/>
              <a:gd name="connsiteX2-155" fmla="*/ 2165244 w 2182573"/>
              <a:gd name="connsiteY2-156" fmla="*/ 12386 h 594531"/>
              <a:gd name="connsiteX3-157" fmla="*/ 2182570 w 2182573"/>
              <a:gd name="connsiteY3-158" fmla="*/ 108912 h 594531"/>
              <a:gd name="connsiteX4-159" fmla="*/ 2165244 w 2182573"/>
              <a:gd name="connsiteY4-160" fmla="*/ 583886 h 594531"/>
              <a:gd name="connsiteX5-161" fmla="*/ 2073658 w 2182573"/>
              <a:gd name="connsiteY5-162" fmla="*/ 594474 h 594531"/>
              <a:gd name="connsiteX6-163" fmla="*/ 22741 w 2182573"/>
              <a:gd name="connsiteY6-164" fmla="*/ 583886 h 594531"/>
              <a:gd name="connsiteX7-165" fmla="*/ 17960 w 2182573"/>
              <a:gd name="connsiteY7-166" fmla="*/ 403879 h 594531"/>
              <a:gd name="connsiteX8-167" fmla="*/ 8884 w 2182573"/>
              <a:gd name="connsiteY8-168" fmla="*/ 235975 h 594531"/>
              <a:gd name="connsiteX9-169" fmla="*/ 13665 w 2182573"/>
              <a:gd name="connsiteY9-170" fmla="*/ 26000 h 594531"/>
              <a:gd name="connsiteX0-171" fmla="*/ 13665 w 2202120"/>
              <a:gd name="connsiteY0-172" fmla="*/ 26000 h 594531"/>
              <a:gd name="connsiteX1-173" fmla="*/ 90567 w 2202120"/>
              <a:gd name="connsiteY1-174" fmla="*/ 0 h 594531"/>
              <a:gd name="connsiteX2-175" fmla="*/ 2165244 w 2202120"/>
              <a:gd name="connsiteY2-176" fmla="*/ 12386 h 594531"/>
              <a:gd name="connsiteX3-177" fmla="*/ 2182570 w 2202120"/>
              <a:gd name="connsiteY3-178" fmla="*/ 108912 h 594531"/>
              <a:gd name="connsiteX4-179" fmla="*/ 2192471 w 2202120"/>
              <a:gd name="connsiteY4-180" fmla="*/ 583886 h 594531"/>
              <a:gd name="connsiteX5-181" fmla="*/ 2073658 w 2202120"/>
              <a:gd name="connsiteY5-182" fmla="*/ 594474 h 594531"/>
              <a:gd name="connsiteX6-183" fmla="*/ 22741 w 2202120"/>
              <a:gd name="connsiteY6-184" fmla="*/ 583886 h 594531"/>
              <a:gd name="connsiteX7-185" fmla="*/ 17960 w 2202120"/>
              <a:gd name="connsiteY7-186" fmla="*/ 403879 h 594531"/>
              <a:gd name="connsiteX8-187" fmla="*/ 8884 w 2202120"/>
              <a:gd name="connsiteY8-188" fmla="*/ 235975 h 594531"/>
              <a:gd name="connsiteX9-189" fmla="*/ 13665 w 2202120"/>
              <a:gd name="connsiteY9-190" fmla="*/ 26000 h 594531"/>
              <a:gd name="connsiteX0-191" fmla="*/ 13665 w 2202036"/>
              <a:gd name="connsiteY0-192" fmla="*/ 26000 h 594531"/>
              <a:gd name="connsiteX1-193" fmla="*/ 90567 w 2202036"/>
              <a:gd name="connsiteY1-194" fmla="*/ 0 h 594531"/>
              <a:gd name="connsiteX2-195" fmla="*/ 2165244 w 2202036"/>
              <a:gd name="connsiteY2-196" fmla="*/ 12386 h 594531"/>
              <a:gd name="connsiteX3-197" fmla="*/ 2182570 w 2202036"/>
              <a:gd name="connsiteY3-198" fmla="*/ 108912 h 594531"/>
              <a:gd name="connsiteX4-199" fmla="*/ 2191645 w 2202036"/>
              <a:gd name="connsiteY4-200" fmla="*/ 422031 h 594531"/>
              <a:gd name="connsiteX5-201" fmla="*/ 2192471 w 2202036"/>
              <a:gd name="connsiteY5-202" fmla="*/ 583886 h 594531"/>
              <a:gd name="connsiteX6-203" fmla="*/ 2073658 w 2202036"/>
              <a:gd name="connsiteY6-204" fmla="*/ 594474 h 594531"/>
              <a:gd name="connsiteX7-205" fmla="*/ 22741 w 2202036"/>
              <a:gd name="connsiteY7-206" fmla="*/ 583886 h 594531"/>
              <a:gd name="connsiteX8-207" fmla="*/ 17960 w 2202036"/>
              <a:gd name="connsiteY8-208" fmla="*/ 403879 h 594531"/>
              <a:gd name="connsiteX9-209" fmla="*/ 8884 w 2202036"/>
              <a:gd name="connsiteY9-210" fmla="*/ 235975 h 594531"/>
              <a:gd name="connsiteX10" fmla="*/ 13665 w 2202036"/>
              <a:gd name="connsiteY10" fmla="*/ 26000 h 594531"/>
              <a:gd name="connsiteX0-211" fmla="*/ 142254 w 2330625"/>
              <a:gd name="connsiteY0-212" fmla="*/ 26000 h 594531"/>
              <a:gd name="connsiteX1-213" fmla="*/ 219156 w 2330625"/>
              <a:gd name="connsiteY1-214" fmla="*/ 0 h 594531"/>
              <a:gd name="connsiteX2-215" fmla="*/ 2293833 w 2330625"/>
              <a:gd name="connsiteY2-216" fmla="*/ 12386 h 594531"/>
              <a:gd name="connsiteX3-217" fmla="*/ 2311159 w 2330625"/>
              <a:gd name="connsiteY3-218" fmla="*/ 108912 h 594531"/>
              <a:gd name="connsiteX4-219" fmla="*/ 2320234 w 2330625"/>
              <a:gd name="connsiteY4-220" fmla="*/ 422031 h 594531"/>
              <a:gd name="connsiteX5-221" fmla="*/ 2321060 w 2330625"/>
              <a:gd name="connsiteY5-222" fmla="*/ 583886 h 594531"/>
              <a:gd name="connsiteX6-223" fmla="*/ 2202247 w 2330625"/>
              <a:gd name="connsiteY6-224" fmla="*/ 594474 h 594531"/>
              <a:gd name="connsiteX7-225" fmla="*/ 151330 w 2330625"/>
              <a:gd name="connsiteY7-226" fmla="*/ 583886 h 594531"/>
              <a:gd name="connsiteX8-227" fmla="*/ 155624 w 2330625"/>
              <a:gd name="connsiteY8-228" fmla="*/ 512790 h 594531"/>
              <a:gd name="connsiteX9-229" fmla="*/ 146549 w 2330625"/>
              <a:gd name="connsiteY9-230" fmla="*/ 403879 h 594531"/>
              <a:gd name="connsiteX10-231" fmla="*/ 137473 w 2330625"/>
              <a:gd name="connsiteY10-232" fmla="*/ 235975 h 594531"/>
              <a:gd name="connsiteX11" fmla="*/ 142254 w 2330625"/>
              <a:gd name="connsiteY11" fmla="*/ 26000 h 594531"/>
              <a:gd name="connsiteX0-233" fmla="*/ 13413 w 2201784"/>
              <a:gd name="connsiteY0-234" fmla="*/ 26000 h 594531"/>
              <a:gd name="connsiteX1-235" fmla="*/ 90315 w 2201784"/>
              <a:gd name="connsiteY1-236" fmla="*/ 0 h 594531"/>
              <a:gd name="connsiteX2-237" fmla="*/ 2164992 w 2201784"/>
              <a:gd name="connsiteY2-238" fmla="*/ 12386 h 594531"/>
              <a:gd name="connsiteX3-239" fmla="*/ 2182318 w 2201784"/>
              <a:gd name="connsiteY3-240" fmla="*/ 108912 h 594531"/>
              <a:gd name="connsiteX4-241" fmla="*/ 2191393 w 2201784"/>
              <a:gd name="connsiteY4-242" fmla="*/ 422031 h 594531"/>
              <a:gd name="connsiteX5-243" fmla="*/ 2192219 w 2201784"/>
              <a:gd name="connsiteY5-244" fmla="*/ 583886 h 594531"/>
              <a:gd name="connsiteX6-245" fmla="*/ 2073406 w 2201784"/>
              <a:gd name="connsiteY6-246" fmla="*/ 594474 h 594531"/>
              <a:gd name="connsiteX7-247" fmla="*/ 22489 w 2201784"/>
              <a:gd name="connsiteY7-248" fmla="*/ 583886 h 594531"/>
              <a:gd name="connsiteX8-249" fmla="*/ 26783 w 2201784"/>
              <a:gd name="connsiteY8-250" fmla="*/ 512790 h 594531"/>
              <a:gd name="connsiteX9-251" fmla="*/ 17708 w 2201784"/>
              <a:gd name="connsiteY9-252" fmla="*/ 403879 h 594531"/>
              <a:gd name="connsiteX10-253" fmla="*/ 8632 w 2201784"/>
              <a:gd name="connsiteY10-254" fmla="*/ 235975 h 594531"/>
              <a:gd name="connsiteX11-255" fmla="*/ 13413 w 2201784"/>
              <a:gd name="connsiteY11-256" fmla="*/ 26000 h 594531"/>
              <a:gd name="connsiteX0-257" fmla="*/ 13413 w 2201784"/>
              <a:gd name="connsiteY0-258" fmla="*/ 26000 h 594531"/>
              <a:gd name="connsiteX1-259" fmla="*/ 90315 w 2201784"/>
              <a:gd name="connsiteY1-260" fmla="*/ 0 h 594531"/>
              <a:gd name="connsiteX2-261" fmla="*/ 2170127 w 2201784"/>
              <a:gd name="connsiteY2-262" fmla="*/ 33245 h 594531"/>
              <a:gd name="connsiteX3-263" fmla="*/ 2182318 w 2201784"/>
              <a:gd name="connsiteY3-264" fmla="*/ 108912 h 594531"/>
              <a:gd name="connsiteX4-265" fmla="*/ 2191393 w 2201784"/>
              <a:gd name="connsiteY4-266" fmla="*/ 422031 h 594531"/>
              <a:gd name="connsiteX5-267" fmla="*/ 2192219 w 2201784"/>
              <a:gd name="connsiteY5-268" fmla="*/ 583886 h 594531"/>
              <a:gd name="connsiteX6-269" fmla="*/ 2073406 w 2201784"/>
              <a:gd name="connsiteY6-270" fmla="*/ 594474 h 594531"/>
              <a:gd name="connsiteX7-271" fmla="*/ 22489 w 2201784"/>
              <a:gd name="connsiteY7-272" fmla="*/ 583886 h 594531"/>
              <a:gd name="connsiteX8-273" fmla="*/ 26783 w 2201784"/>
              <a:gd name="connsiteY8-274" fmla="*/ 512790 h 594531"/>
              <a:gd name="connsiteX9-275" fmla="*/ 17708 w 2201784"/>
              <a:gd name="connsiteY9-276" fmla="*/ 403879 h 594531"/>
              <a:gd name="connsiteX10-277" fmla="*/ 8632 w 2201784"/>
              <a:gd name="connsiteY10-278" fmla="*/ 235975 h 594531"/>
              <a:gd name="connsiteX11-279" fmla="*/ 13413 w 2201784"/>
              <a:gd name="connsiteY11-280" fmla="*/ 26000 h 594531"/>
              <a:gd name="connsiteX0-281" fmla="*/ 13413 w 2201784"/>
              <a:gd name="connsiteY0-282" fmla="*/ 26000 h 594531"/>
              <a:gd name="connsiteX1-283" fmla="*/ 90315 w 2201784"/>
              <a:gd name="connsiteY1-284" fmla="*/ 0 h 594531"/>
              <a:gd name="connsiteX2-285" fmla="*/ 2170127 w 2201784"/>
              <a:gd name="connsiteY2-286" fmla="*/ 33245 h 594531"/>
              <a:gd name="connsiteX3-287" fmla="*/ 2182318 w 2201784"/>
              <a:gd name="connsiteY3-288" fmla="*/ 108912 h 594531"/>
              <a:gd name="connsiteX4-289" fmla="*/ 2191393 w 2201784"/>
              <a:gd name="connsiteY4-290" fmla="*/ 422031 h 594531"/>
              <a:gd name="connsiteX5-291" fmla="*/ 2192219 w 2201784"/>
              <a:gd name="connsiteY5-292" fmla="*/ 583886 h 594531"/>
              <a:gd name="connsiteX6-293" fmla="*/ 2073406 w 2201784"/>
              <a:gd name="connsiteY6-294" fmla="*/ 594474 h 594531"/>
              <a:gd name="connsiteX7-295" fmla="*/ 22489 w 2201784"/>
              <a:gd name="connsiteY7-296" fmla="*/ 583886 h 594531"/>
              <a:gd name="connsiteX8-297" fmla="*/ 26783 w 2201784"/>
              <a:gd name="connsiteY8-298" fmla="*/ 512790 h 594531"/>
              <a:gd name="connsiteX9-299" fmla="*/ 17708 w 2201784"/>
              <a:gd name="connsiteY9-300" fmla="*/ 403879 h 594531"/>
              <a:gd name="connsiteX10-301" fmla="*/ 8632 w 2201784"/>
              <a:gd name="connsiteY10-302" fmla="*/ 235975 h 594531"/>
              <a:gd name="connsiteX11-303" fmla="*/ 13413 w 2201784"/>
              <a:gd name="connsiteY11-304" fmla="*/ 26000 h 5945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  <a:cxn ang="0">
                <a:pos x="connsiteX8-149" y="connsiteY8-150"/>
              </a:cxn>
              <a:cxn ang="0">
                <a:pos x="connsiteX9-169" y="connsiteY9-170"/>
              </a:cxn>
              <a:cxn ang="0">
                <a:pos x="connsiteX10-231" y="connsiteY10-232"/>
              </a:cxn>
              <a:cxn ang="0">
                <a:pos x="connsiteX11-255" y="connsiteY11-256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39596" y="4664262"/>
            <a:ext cx="8273380" cy="93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en-US" altLang="zh-CN" sz="2400" b="1" dirty="0"/>
              <a:t>Xinyu(Marceline) Cheng</a:t>
            </a:r>
            <a:endParaRPr lang="en-US" altLang="zh-CN" sz="2400" b="1" dirty="0"/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en-US" altLang="zh-CN" sz="2400" dirty="0"/>
              <a:t>GitHub username: esemsc-xc924</a:t>
            </a:r>
            <a:endParaRPr lang="en-US" altLang="zh-CN" sz="2400" dirty="0"/>
          </a:p>
        </p:txBody>
      </p:sp>
      <p:pic>
        <p:nvPicPr>
          <p:cNvPr id="5" name="图形 4" descr="羽毛 纯色填充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23723" y="4327310"/>
            <a:ext cx="1294261" cy="1294261"/>
          </a:xfrm>
          <a:prstGeom prst="rect">
            <a:avLst/>
          </a:prstGeom>
        </p:spPr>
      </p:pic>
      <p:pic>
        <p:nvPicPr>
          <p:cNvPr id="10" name="图片 9" descr="鸟站在树枝上&#10;&#10;AI 生成的内容可能不正确。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"/>
          <a:stretch>
            <a:fillRect/>
          </a:stretch>
        </p:blipFill>
        <p:spPr>
          <a:xfrm>
            <a:off x="292035" y="328266"/>
            <a:ext cx="1955800" cy="3451656"/>
          </a:xfrm>
          <a:prstGeom prst="rect">
            <a:avLst/>
          </a:prstGeom>
        </p:spPr>
      </p:pic>
      <p:pic>
        <p:nvPicPr>
          <p:cNvPr id="14" name="图片 13" descr="画里面的卡通人物&#10;&#10;AI 生成的内容可能不正确。"/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12976" y="3075059"/>
            <a:ext cx="3014441" cy="4159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38505"/>
          </a:xfrm>
        </p:spPr>
        <p:txBody>
          <a:bodyPr>
            <a:normAutofit/>
          </a:bodyPr>
          <a:lstStyle/>
          <a:p>
            <a:r>
              <a:rPr lang="en-US" altLang="zh-CN" sz="3600">
                <a:effectLst/>
              </a:rPr>
              <a:t>Results – Video Rendering</a:t>
            </a:r>
            <a:endParaRPr lang="en-US" altLang="zh-CN" sz="36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996950"/>
            <a:ext cx="10515600" cy="4351338"/>
          </a:xfrm>
        </p:spPr>
        <p:txBody>
          <a:bodyPr/>
          <a:lstStyle/>
          <a:p>
            <a:r>
              <a:rPr lang="en-US" altLang="zh-CN" dirty="0"/>
              <a:t>CUB-15 skeletons: stable wingbeats, smooth dynamics, surreal traits preserved.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 descr="截屏2025-09-05 13.52.10"/>
          <p:cNvPicPr>
            <a:picLocks noChangeAspect="1"/>
          </p:cNvPicPr>
          <p:nvPr/>
        </p:nvPicPr>
        <p:blipFill>
          <a:blip r:embed="rId1"/>
          <a:srcRect b="626"/>
          <a:stretch>
            <a:fillRect/>
          </a:stretch>
        </p:blipFill>
        <p:spPr>
          <a:xfrm>
            <a:off x="603885" y="1581786"/>
            <a:ext cx="5599430" cy="4862046"/>
          </a:xfrm>
          <a:prstGeom prst="rect">
            <a:avLst/>
          </a:prstGeom>
        </p:spPr>
      </p:pic>
      <p:pic>
        <p:nvPicPr>
          <p:cNvPr id="5" name="图片 4" descr="截屏2025-09-05 13.53.26"/>
          <p:cNvPicPr>
            <a:picLocks noChangeAspect="1"/>
          </p:cNvPicPr>
          <p:nvPr/>
        </p:nvPicPr>
        <p:blipFill>
          <a:blip r:embed="rId2"/>
          <a:srcRect l="-165" t="1690"/>
          <a:stretch>
            <a:fillRect/>
          </a:stretch>
        </p:blipFill>
        <p:spPr>
          <a:xfrm>
            <a:off x="5935980" y="1625600"/>
            <a:ext cx="5793740" cy="2548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88" y="4287795"/>
            <a:ext cx="1856107" cy="18561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4177" y="4287796"/>
            <a:ext cx="1913510" cy="1856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-1" fmla="*/ 0 w 12192001"/>
              <a:gd name="connsiteY0-2" fmla="*/ 0 h 2344739"/>
              <a:gd name="connsiteX1-3" fmla="*/ 12192000 w 12192001"/>
              <a:gd name="connsiteY1-4" fmla="*/ 0 h 2344739"/>
              <a:gd name="connsiteX2-5" fmla="*/ 12192000 w 12192001"/>
              <a:gd name="connsiteY2-6" fmla="*/ 222213 h 2344739"/>
              <a:gd name="connsiteX3-7" fmla="*/ 12192000 w 12192001"/>
              <a:gd name="connsiteY3-8" fmla="*/ 389190 h 2344739"/>
              <a:gd name="connsiteX4-9" fmla="*/ 12192001 w 12192001"/>
              <a:gd name="connsiteY4-10" fmla="*/ 579739 h 2344739"/>
              <a:gd name="connsiteX5-11" fmla="*/ 12184838 w 12192001"/>
              <a:gd name="connsiteY5-12" fmla="*/ 584189 h 2344739"/>
              <a:gd name="connsiteX6-13" fmla="*/ 12155215 w 12192001"/>
              <a:gd name="connsiteY6-14" fmla="*/ 597366 h 2344739"/>
              <a:gd name="connsiteX7-15" fmla="*/ 12138067 w 12192001"/>
              <a:gd name="connsiteY7-16" fmla="*/ 623179 h 2344739"/>
              <a:gd name="connsiteX8-17" fmla="*/ 12125179 w 12192001"/>
              <a:gd name="connsiteY8-18" fmla="*/ 624690 h 2344739"/>
              <a:gd name="connsiteX9-19" fmla="*/ 12122859 w 12192001"/>
              <a:gd name="connsiteY9-20" fmla="*/ 624794 h 2344739"/>
              <a:gd name="connsiteX10-21" fmla="*/ 12115706 w 12192001"/>
              <a:gd name="connsiteY10-22" fmla="*/ 628608 h 2344739"/>
              <a:gd name="connsiteX11-23" fmla="*/ 12098349 w 12192001"/>
              <a:gd name="connsiteY11-24" fmla="*/ 628139 h 2344739"/>
              <a:gd name="connsiteX12-25" fmla="*/ 12085925 w 12192001"/>
              <a:gd name="connsiteY12-26" fmla="*/ 636341 h 2344739"/>
              <a:gd name="connsiteX13-27" fmla="*/ 12029925 w 12192001"/>
              <a:gd name="connsiteY13-28" fmla="*/ 680009 h 2344739"/>
              <a:gd name="connsiteX14-29" fmla="*/ 11994685 w 12192001"/>
              <a:gd name="connsiteY14-30" fmla="*/ 703458 h 2344739"/>
              <a:gd name="connsiteX15-31" fmla="*/ 11978569 w 12192001"/>
              <a:gd name="connsiteY15-32" fmla="*/ 708161 h 2344739"/>
              <a:gd name="connsiteX16-33" fmla="*/ 11957898 w 12192001"/>
              <a:gd name="connsiteY16-34" fmla="*/ 717558 h 2344739"/>
              <a:gd name="connsiteX17-35" fmla="*/ 11919306 w 12192001"/>
              <a:gd name="connsiteY17-36" fmla="*/ 730883 h 2344739"/>
              <a:gd name="connsiteX18-37" fmla="*/ 11902508 w 12192001"/>
              <a:gd name="connsiteY18-38" fmla="*/ 742426 h 2344739"/>
              <a:gd name="connsiteX19-39" fmla="*/ 11893900 w 12192001"/>
              <a:gd name="connsiteY19-40" fmla="*/ 744791 h 2344739"/>
              <a:gd name="connsiteX20-41" fmla="*/ 11890820 w 12192001"/>
              <a:gd name="connsiteY20-42" fmla="*/ 755729 h 2344739"/>
              <a:gd name="connsiteX21-43" fmla="*/ 11869628 w 12192001"/>
              <a:gd name="connsiteY21-44" fmla="*/ 777816 h 2344739"/>
              <a:gd name="connsiteX22-45" fmla="*/ 11857107 w 12192001"/>
              <a:gd name="connsiteY22-46" fmla="*/ 792050 h 2344739"/>
              <a:gd name="connsiteX23-47" fmla="*/ 11810326 w 12192001"/>
              <a:gd name="connsiteY23-48" fmla="*/ 799074 h 2344739"/>
              <a:gd name="connsiteX24-49" fmla="*/ 11595155 w 12192001"/>
              <a:gd name="connsiteY24-50" fmla="*/ 918898 h 2344739"/>
              <a:gd name="connsiteX25-51" fmla="*/ 11306392 w 12192001"/>
              <a:gd name="connsiteY25-52" fmla="*/ 1272239 h 2344739"/>
              <a:gd name="connsiteX26-53" fmla="*/ 11309326 w 12192001"/>
              <a:gd name="connsiteY26-54" fmla="*/ 1274846 h 2344739"/>
              <a:gd name="connsiteX27-55" fmla="*/ 11294224 w 12192001"/>
              <a:gd name="connsiteY27-56" fmla="*/ 1283683 h 2344739"/>
              <a:gd name="connsiteX28-57" fmla="*/ 11245526 w 12192001"/>
              <a:gd name="connsiteY28-58" fmla="*/ 1274060 h 2344739"/>
              <a:gd name="connsiteX29-59" fmla="*/ 11227161 w 12192001"/>
              <a:gd name="connsiteY29-60" fmla="*/ 1276236 h 2344739"/>
              <a:gd name="connsiteX30-61" fmla="*/ 11216939 w 12192001"/>
              <a:gd name="connsiteY30-62" fmla="*/ 1275961 h 2344739"/>
              <a:gd name="connsiteX31-63" fmla="*/ 11216036 w 12192001"/>
              <a:gd name="connsiteY31-64" fmla="*/ 1275018 h 2344739"/>
              <a:gd name="connsiteX32-65" fmla="*/ 11187737 w 12192001"/>
              <a:gd name="connsiteY32-66" fmla="*/ 1292383 h 2344739"/>
              <a:gd name="connsiteX33-67" fmla="*/ 11183353 w 12192001"/>
              <a:gd name="connsiteY33-68" fmla="*/ 1292525 h 2344739"/>
              <a:gd name="connsiteX34-69" fmla="*/ 11165706 w 12192001"/>
              <a:gd name="connsiteY34-70" fmla="*/ 1306612 h 2344739"/>
              <a:gd name="connsiteX35-71" fmla="*/ 11156163 w 12192001"/>
              <a:gd name="connsiteY35-72" fmla="*/ 1312414 h 2344739"/>
              <a:gd name="connsiteX36-73" fmla="*/ 11154348 w 12192001"/>
              <a:gd name="connsiteY36-74" fmla="*/ 1317097 h 2344739"/>
              <a:gd name="connsiteX37-75" fmla="*/ 11139813 w 12192001"/>
              <a:gd name="connsiteY37-76" fmla="*/ 1324115 h 2344739"/>
              <a:gd name="connsiteX38-77" fmla="*/ 11137813 w 12192001"/>
              <a:gd name="connsiteY38-78" fmla="*/ 1323772 h 2344739"/>
              <a:gd name="connsiteX39-79" fmla="*/ 11127060 w 12192001"/>
              <a:gd name="connsiteY39-80" fmla="*/ 1333832 h 2344739"/>
              <a:gd name="connsiteX40-81" fmla="*/ 11119543 w 12192001"/>
              <a:gd name="connsiteY40-82" fmla="*/ 1347424 h 2344739"/>
              <a:gd name="connsiteX41-83" fmla="*/ 10893535 w 12192001"/>
              <a:gd name="connsiteY41-84" fmla="*/ 1473399 h 2344739"/>
              <a:gd name="connsiteX42-85" fmla="*/ 10772152 w 12192001"/>
              <a:gd name="connsiteY42-86" fmla="*/ 1523191 h 2344739"/>
              <a:gd name="connsiteX43-87" fmla="*/ 10626520 w 12192001"/>
              <a:gd name="connsiteY43-88" fmla="*/ 1559229 h 2344739"/>
              <a:gd name="connsiteX44-89" fmla="*/ 10580747 w 12192001"/>
              <a:gd name="connsiteY44-90" fmla="*/ 1568689 h 2344739"/>
              <a:gd name="connsiteX45-91" fmla="*/ 10546642 w 12192001"/>
              <a:gd name="connsiteY45-92" fmla="*/ 1598423 h 2344739"/>
              <a:gd name="connsiteX46-93" fmla="*/ 10528495 w 12192001"/>
              <a:gd name="connsiteY46-94" fmla="*/ 1596907 h 2344739"/>
              <a:gd name="connsiteX47-95" fmla="*/ 10525298 w 12192001"/>
              <a:gd name="connsiteY47-96" fmla="*/ 1596411 h 2344739"/>
              <a:gd name="connsiteX48-97" fmla="*/ 10513981 w 12192001"/>
              <a:gd name="connsiteY48-98" fmla="*/ 1599537 h 2344739"/>
              <a:gd name="connsiteX49-99" fmla="*/ 10490587 w 12192001"/>
              <a:gd name="connsiteY49-100" fmla="*/ 1594156 h 2344739"/>
              <a:gd name="connsiteX50-101" fmla="*/ 10470270 w 12192001"/>
              <a:gd name="connsiteY50-102" fmla="*/ 1601693 h 2344739"/>
              <a:gd name="connsiteX51-103" fmla="*/ 10375894 w 12192001"/>
              <a:gd name="connsiteY51-104" fmla="*/ 1644598 h 2344739"/>
              <a:gd name="connsiteX52-105" fmla="*/ 10318190 w 12192001"/>
              <a:gd name="connsiteY52-106" fmla="*/ 1666221 h 2344739"/>
              <a:gd name="connsiteX53-107" fmla="*/ 10294319 w 12192001"/>
              <a:gd name="connsiteY53-108" fmla="*/ 1668079 h 2344739"/>
              <a:gd name="connsiteX54-109" fmla="*/ 10262295 w 12192001"/>
              <a:gd name="connsiteY54-110" fmla="*/ 1674948 h 2344739"/>
              <a:gd name="connsiteX55-111" fmla="*/ 10204270 w 12192001"/>
              <a:gd name="connsiteY55-112" fmla="*/ 1682149 h 2344739"/>
              <a:gd name="connsiteX56-113" fmla="*/ 10176611 w 12192001"/>
              <a:gd name="connsiteY56-114" fmla="*/ 1692943 h 2344739"/>
              <a:gd name="connsiteX57-115" fmla="*/ 10163922 w 12192001"/>
              <a:gd name="connsiteY57-116" fmla="*/ 1693739 h 2344739"/>
              <a:gd name="connsiteX58-117" fmla="*/ 10155160 w 12192001"/>
              <a:gd name="connsiteY58-118" fmla="*/ 1707487 h 2344739"/>
              <a:gd name="connsiteX59-119" fmla="*/ 10117119 w 12192001"/>
              <a:gd name="connsiteY59-120" fmla="*/ 1731142 h 2344739"/>
              <a:gd name="connsiteX60-121" fmla="*/ 10100445 w 12192001"/>
              <a:gd name="connsiteY60-122" fmla="*/ 1742432 h 2344739"/>
              <a:gd name="connsiteX61-123" fmla="*/ 10082169 w 12192001"/>
              <a:gd name="connsiteY61-124" fmla="*/ 1743296 h 2344739"/>
              <a:gd name="connsiteX62-125" fmla="*/ 10039240 w 12192001"/>
              <a:gd name="connsiteY62-126" fmla="*/ 1741632 h 2344739"/>
              <a:gd name="connsiteX63-127" fmla="*/ 9960019 w 12192001"/>
              <a:gd name="connsiteY63-128" fmla="*/ 1757147 h 2344739"/>
              <a:gd name="connsiteX64-129" fmla="*/ 9847792 w 12192001"/>
              <a:gd name="connsiteY64-130" fmla="*/ 1763915 h 2344739"/>
              <a:gd name="connsiteX65-131" fmla="*/ 9728309 w 12192001"/>
              <a:gd name="connsiteY65-132" fmla="*/ 1784122 h 2344739"/>
              <a:gd name="connsiteX66-133" fmla="*/ 9584507 w 12192001"/>
              <a:gd name="connsiteY66-134" fmla="*/ 1795542 h 2344739"/>
              <a:gd name="connsiteX67-135" fmla="*/ 9343052 w 12192001"/>
              <a:gd name="connsiteY67-136" fmla="*/ 1841244 h 2344739"/>
              <a:gd name="connsiteX68-137" fmla="*/ 9231370 w 12192001"/>
              <a:gd name="connsiteY68-138" fmla="*/ 1893149 h 2344739"/>
              <a:gd name="connsiteX69-139" fmla="*/ 9194810 w 12192001"/>
              <a:gd name="connsiteY69-140" fmla="*/ 1903228 h 2344739"/>
              <a:gd name="connsiteX70-141" fmla="*/ 9189246 w 12192001"/>
              <a:gd name="connsiteY70-142" fmla="*/ 1912467 h 2344739"/>
              <a:gd name="connsiteX71-143" fmla="*/ 9151232 w 12192001"/>
              <a:gd name="connsiteY71-144" fmla="*/ 1923669 h 2344739"/>
              <a:gd name="connsiteX72-145" fmla="*/ 9150210 w 12192001"/>
              <a:gd name="connsiteY72-146" fmla="*/ 1922604 h 2344739"/>
              <a:gd name="connsiteX73-147" fmla="*/ 9137318 w 12192001"/>
              <a:gd name="connsiteY73-148" fmla="*/ 1920435 h 2344739"/>
              <a:gd name="connsiteX74-149" fmla="*/ 9113812 w 12192001"/>
              <a:gd name="connsiteY74-150" fmla="*/ 1919069 h 2344739"/>
              <a:gd name="connsiteX75-151" fmla="*/ 9053453 w 12192001"/>
              <a:gd name="connsiteY75-152" fmla="*/ 1910755 h 2344739"/>
              <a:gd name="connsiteX76-153" fmla="*/ 9005486 w 12192001"/>
              <a:gd name="connsiteY76-154" fmla="*/ 1914040 h 2344739"/>
              <a:gd name="connsiteX77-155" fmla="*/ 9005201 w 12192001"/>
              <a:gd name="connsiteY77-156" fmla="*/ 1913800 h 2344739"/>
              <a:gd name="connsiteX78-157" fmla="*/ 8996232 w 12192001"/>
              <a:gd name="connsiteY78-158" fmla="*/ 1915011 h 2344739"/>
              <a:gd name="connsiteX79-159" fmla="*/ 8990394 w 12192001"/>
              <a:gd name="connsiteY79-160" fmla="*/ 1917072 h 2344739"/>
              <a:gd name="connsiteX80-161" fmla="*/ 8974337 w 12192001"/>
              <a:gd name="connsiteY80-162" fmla="*/ 1920298 h 2344739"/>
              <a:gd name="connsiteX81-163" fmla="*/ 8968011 w 12192001"/>
              <a:gd name="connsiteY81-164" fmla="*/ 1919598 h 2344739"/>
              <a:gd name="connsiteX82-165" fmla="*/ 8963048 w 12192001"/>
              <a:gd name="connsiteY82-166" fmla="*/ 1917373 h 2344739"/>
              <a:gd name="connsiteX83-167" fmla="*/ 8928988 w 12192001"/>
              <a:gd name="connsiteY83-168" fmla="*/ 1914185 h 2344739"/>
              <a:gd name="connsiteX84-169" fmla="*/ 8752444 w 12192001"/>
              <a:gd name="connsiteY84-170" fmla="*/ 1933417 h 2344739"/>
              <a:gd name="connsiteX85-171" fmla="*/ 8707847 w 12192001"/>
              <a:gd name="connsiteY85-172" fmla="*/ 1935518 h 2344739"/>
              <a:gd name="connsiteX86-173" fmla="*/ 8596071 w 12192001"/>
              <a:gd name="connsiteY86-174" fmla="*/ 1944090 h 2344739"/>
              <a:gd name="connsiteX87-175" fmla="*/ 8525230 w 12192001"/>
              <a:gd name="connsiteY87-176" fmla="*/ 1929248 h 2344739"/>
              <a:gd name="connsiteX88-177" fmla="*/ 8510983 w 12192001"/>
              <a:gd name="connsiteY88-178" fmla="*/ 1935163 h 2344739"/>
              <a:gd name="connsiteX89-179" fmla="*/ 8506167 w 12192001"/>
              <a:gd name="connsiteY89-180" fmla="*/ 1938164 h 2344739"/>
              <a:gd name="connsiteX90-181" fmla="*/ 8497968 w 12192001"/>
              <a:gd name="connsiteY90-182" fmla="*/ 1940902 h 2344739"/>
              <a:gd name="connsiteX91-183" fmla="*/ 8497594 w 12192001"/>
              <a:gd name="connsiteY91-184" fmla="*/ 1940723 h 2344739"/>
              <a:gd name="connsiteX92-185" fmla="*/ 8490249 w 12192001"/>
              <a:gd name="connsiteY92-186" fmla="*/ 1943773 h 2344739"/>
              <a:gd name="connsiteX93-187" fmla="*/ 8367182 w 12192001"/>
              <a:gd name="connsiteY93-188" fmla="*/ 1957815 h 2344739"/>
              <a:gd name="connsiteX94-189" fmla="*/ 8353799 w 12192001"/>
              <a:gd name="connsiteY94-190" fmla="*/ 1958009 h 2344739"/>
              <a:gd name="connsiteX95-191" fmla="*/ 8352373 w 12192001"/>
              <a:gd name="connsiteY95-192" fmla="*/ 1957169 h 2344739"/>
              <a:gd name="connsiteX96-193" fmla="*/ 8320104 w 12192001"/>
              <a:gd name="connsiteY96-194" fmla="*/ 1974587 h 2344739"/>
              <a:gd name="connsiteX97-195" fmla="*/ 8314433 w 12192001"/>
              <a:gd name="connsiteY97-196" fmla="*/ 1974913 h 2344739"/>
              <a:gd name="connsiteX98-197" fmla="*/ 8295174 w 12192001"/>
              <a:gd name="connsiteY98-198" fmla="*/ 1988808 h 2344739"/>
              <a:gd name="connsiteX99-199" fmla="*/ 8284276 w 12192001"/>
              <a:gd name="connsiteY99-200" fmla="*/ 1994631 h 2344739"/>
              <a:gd name="connsiteX100-201" fmla="*/ 8283150 w 12192001"/>
              <a:gd name="connsiteY100-202" fmla="*/ 1999074 h 2344739"/>
              <a:gd name="connsiteX101-203" fmla="*/ 8266076 w 12192001"/>
              <a:gd name="connsiteY101-204" fmla="*/ 2006249 h 2344739"/>
              <a:gd name="connsiteX102-205" fmla="*/ 8263377 w 12192001"/>
              <a:gd name="connsiteY102-206" fmla="*/ 2006019 h 2344739"/>
              <a:gd name="connsiteX103-207" fmla="*/ 8252033 w 12192001"/>
              <a:gd name="connsiteY103-208" fmla="*/ 2015862 h 2344739"/>
              <a:gd name="connsiteX104-209" fmla="*/ 8245834 w 12192001"/>
              <a:gd name="connsiteY104-210" fmla="*/ 2028854 h 2344739"/>
              <a:gd name="connsiteX105-211" fmla="*/ 8090272 w 12192001"/>
              <a:gd name="connsiteY105-212" fmla="*/ 2075015 h 2344739"/>
              <a:gd name="connsiteX106-213" fmla="*/ 7905407 w 12192001"/>
              <a:gd name="connsiteY106-214" fmla="*/ 2116988 h 2344739"/>
              <a:gd name="connsiteX107-215" fmla="*/ 7718745 w 12192001"/>
              <a:gd name="connsiteY107-216" fmla="*/ 2142703 h 2344739"/>
              <a:gd name="connsiteX108-217" fmla="*/ 7614347 w 12192001"/>
              <a:gd name="connsiteY108-218" fmla="*/ 2139232 h 2344739"/>
              <a:gd name="connsiteX109-219" fmla="*/ 7527543 w 12192001"/>
              <a:gd name="connsiteY109-220" fmla="*/ 2145060 h 2344739"/>
              <a:gd name="connsiteX110-221" fmla="*/ 7519571 w 12192001"/>
              <a:gd name="connsiteY110-222" fmla="*/ 2147613 h 2344739"/>
              <a:gd name="connsiteX111-223" fmla="*/ 7507411 w 12192001"/>
              <a:gd name="connsiteY111-224" fmla="*/ 2148948 h 2344739"/>
              <a:gd name="connsiteX112-225" fmla="*/ 7507040 w 12192001"/>
              <a:gd name="connsiteY112-226" fmla="*/ 2148621 h 2344739"/>
              <a:gd name="connsiteX113-227" fmla="*/ 7495795 w 12192001"/>
              <a:gd name="connsiteY113-228" fmla="*/ 2150573 h 2344739"/>
              <a:gd name="connsiteX114-229" fmla="*/ 7405391 w 12192001"/>
              <a:gd name="connsiteY114-230" fmla="*/ 2142468 h 2344739"/>
              <a:gd name="connsiteX115-231" fmla="*/ 7312180 w 12192001"/>
              <a:gd name="connsiteY115-232" fmla="*/ 2132873 h 2344739"/>
              <a:gd name="connsiteX116-233" fmla="*/ 7310853 w 12192001"/>
              <a:gd name="connsiteY116-234" fmla="*/ 2131431 h 2344739"/>
              <a:gd name="connsiteX117-235" fmla="*/ 7218559 w 12192001"/>
              <a:gd name="connsiteY117-236" fmla="*/ 2156680 h 2344739"/>
              <a:gd name="connsiteX118-237" fmla="*/ 7201101 w 12192001"/>
              <a:gd name="connsiteY118-238" fmla="*/ 2161230 h 2344739"/>
              <a:gd name="connsiteX119-239" fmla="*/ 7197004 w 12192001"/>
              <a:gd name="connsiteY119-240" fmla="*/ 2166588 h 2344739"/>
              <a:gd name="connsiteX120-241" fmla="*/ 7170808 w 12192001"/>
              <a:gd name="connsiteY120-242" fmla="*/ 2171236 h 2344739"/>
              <a:gd name="connsiteX121-243" fmla="*/ 7096988 w 12192001"/>
              <a:gd name="connsiteY121-244" fmla="*/ 2183464 h 2344739"/>
              <a:gd name="connsiteX122-245" fmla="*/ 7018496 w 12192001"/>
              <a:gd name="connsiteY122-246" fmla="*/ 2183090 h 2344739"/>
              <a:gd name="connsiteX123-247" fmla="*/ 6904146 w 12192001"/>
              <a:gd name="connsiteY123-248" fmla="*/ 2212596 h 2344739"/>
              <a:gd name="connsiteX124-249" fmla="*/ 6708222 w 12192001"/>
              <a:gd name="connsiteY124-250" fmla="*/ 2240551 h 2344739"/>
              <a:gd name="connsiteX125-251" fmla="*/ 6549454 w 12192001"/>
              <a:gd name="connsiteY125-252" fmla="*/ 2269327 h 2344739"/>
              <a:gd name="connsiteX126-253" fmla="*/ 6317560 w 12192001"/>
              <a:gd name="connsiteY126-254" fmla="*/ 2316127 h 2344739"/>
              <a:gd name="connsiteX127-255" fmla="*/ 6168674 w 12192001"/>
              <a:gd name="connsiteY127-256" fmla="*/ 2318214 h 2344739"/>
              <a:gd name="connsiteX128-257" fmla="*/ 6073848 w 12192001"/>
              <a:gd name="connsiteY128-258" fmla="*/ 2338676 h 2344739"/>
              <a:gd name="connsiteX129-259" fmla="*/ 6068529 w 12192001"/>
              <a:gd name="connsiteY129-260" fmla="*/ 2337139 h 2344739"/>
              <a:gd name="connsiteX130-261" fmla="*/ 6048638 w 12192001"/>
              <a:gd name="connsiteY130-262" fmla="*/ 2337822 h 2344739"/>
              <a:gd name="connsiteX131-263" fmla="*/ 6041285 w 12192001"/>
              <a:gd name="connsiteY131-264" fmla="*/ 2329473 h 2344739"/>
              <a:gd name="connsiteX132-265" fmla="*/ 6010090 w 12192001"/>
              <a:gd name="connsiteY132-266" fmla="*/ 2324380 h 2344739"/>
              <a:gd name="connsiteX133-267" fmla="*/ 5957375 w 12192001"/>
              <a:gd name="connsiteY133-268" fmla="*/ 2328024 h 2344739"/>
              <a:gd name="connsiteX134-269" fmla="*/ 5758919 w 12192001"/>
              <a:gd name="connsiteY134-270" fmla="*/ 2343716 h 2344739"/>
              <a:gd name="connsiteX135-271" fmla="*/ 5626960 w 12192001"/>
              <a:gd name="connsiteY135-272" fmla="*/ 2344739 h 2344739"/>
              <a:gd name="connsiteX136-273" fmla="*/ 5470906 w 12192001"/>
              <a:gd name="connsiteY136-274" fmla="*/ 2330719 h 2344739"/>
              <a:gd name="connsiteX137-275" fmla="*/ 5432761 w 12192001"/>
              <a:gd name="connsiteY137-276" fmla="*/ 2319466 h 2344739"/>
              <a:gd name="connsiteX138-277" fmla="*/ 5381669 w 12192001"/>
              <a:gd name="connsiteY138-278" fmla="*/ 2301764 h 2344739"/>
              <a:gd name="connsiteX139-279" fmla="*/ 5261764 w 12192001"/>
              <a:gd name="connsiteY139-280" fmla="*/ 2281347 h 2344739"/>
              <a:gd name="connsiteX140-281" fmla="*/ 5222961 w 12192001"/>
              <a:gd name="connsiteY140-282" fmla="*/ 2270223 h 2344739"/>
              <a:gd name="connsiteX141-283" fmla="*/ 5174660 w 12192001"/>
              <a:gd name="connsiteY141-284" fmla="*/ 2267233 h 2344739"/>
              <a:gd name="connsiteX142-285" fmla="*/ 5156554 w 12192001"/>
              <a:gd name="connsiteY142-286" fmla="*/ 2260010 h 2344739"/>
              <a:gd name="connsiteX143-287" fmla="*/ 5142599 w 12192001"/>
              <a:gd name="connsiteY143-288" fmla="*/ 2256610 h 2344739"/>
              <a:gd name="connsiteX144-289" fmla="*/ 5139596 w 12192001"/>
              <a:gd name="connsiteY144-290" fmla="*/ 2254509 h 2344739"/>
              <a:gd name="connsiteX145-291" fmla="*/ 5121659 w 12192001"/>
              <a:gd name="connsiteY145-292" fmla="*/ 2243656 h 2344739"/>
              <a:gd name="connsiteX146-293" fmla="*/ 5065790 w 12192001"/>
              <a:gd name="connsiteY146-294" fmla="*/ 2250227 h 2344739"/>
              <a:gd name="connsiteX147-295" fmla="*/ 5011514 w 12192001"/>
              <a:gd name="connsiteY147-296" fmla="*/ 2233846 h 2344739"/>
              <a:gd name="connsiteX148-297" fmla="*/ 4840441 w 12192001"/>
              <a:gd name="connsiteY148-298" fmla="*/ 2209829 h 2344739"/>
              <a:gd name="connsiteX149-299" fmla="*/ 4762447 w 12192001"/>
              <a:gd name="connsiteY149-300" fmla="*/ 2182061 h 2344739"/>
              <a:gd name="connsiteX150-301" fmla="*/ 4723186 w 12192001"/>
              <a:gd name="connsiteY150-302" fmla="*/ 2173047 h 2344739"/>
              <a:gd name="connsiteX151-303" fmla="*/ 4721176 w 12192001"/>
              <a:gd name="connsiteY151-304" fmla="*/ 2172298 h 2344739"/>
              <a:gd name="connsiteX152-305" fmla="*/ 4722111 w 12192001"/>
              <a:gd name="connsiteY152-306" fmla="*/ 2172087 h 2344739"/>
              <a:gd name="connsiteX153-307" fmla="*/ 4717202 w 12192001"/>
              <a:gd name="connsiteY153-308" fmla="*/ 2170817 h 2344739"/>
              <a:gd name="connsiteX154-309" fmla="*/ 4721176 w 12192001"/>
              <a:gd name="connsiteY154-310" fmla="*/ 2172298 h 2344739"/>
              <a:gd name="connsiteX155-311" fmla="*/ 4715526 w 12192001"/>
              <a:gd name="connsiteY155-312" fmla="*/ 2173573 h 2344739"/>
              <a:gd name="connsiteX156-313" fmla="*/ 4515814 w 12192001"/>
              <a:gd name="connsiteY156-314" fmla="*/ 2163671 h 2344739"/>
              <a:gd name="connsiteX157-315" fmla="*/ 4428543 w 12192001"/>
              <a:gd name="connsiteY157-316" fmla="*/ 2153020 h 2344739"/>
              <a:gd name="connsiteX158-317" fmla="*/ 4362875 w 12192001"/>
              <a:gd name="connsiteY158-318" fmla="*/ 2151674 h 2344739"/>
              <a:gd name="connsiteX159-319" fmla="*/ 4316966 w 12192001"/>
              <a:gd name="connsiteY159-320" fmla="*/ 2158289 h 2344739"/>
              <a:gd name="connsiteX160-321" fmla="*/ 4315110 w 12192001"/>
              <a:gd name="connsiteY160-322" fmla="*/ 2156948 h 2344739"/>
              <a:gd name="connsiteX161-323" fmla="*/ 4295144 w 12192001"/>
              <a:gd name="connsiteY161-324" fmla="*/ 2155069 h 2344739"/>
              <a:gd name="connsiteX162-325" fmla="*/ 4290064 w 12192001"/>
              <a:gd name="connsiteY162-326" fmla="*/ 2157986 h 2344739"/>
              <a:gd name="connsiteX163-327" fmla="*/ 4276142 w 12192001"/>
              <a:gd name="connsiteY163-328" fmla="*/ 2157740 h 2344739"/>
              <a:gd name="connsiteX164-329" fmla="*/ 4248117 w 12192001"/>
              <a:gd name="connsiteY164-330" fmla="*/ 2160064 h 2344739"/>
              <a:gd name="connsiteX165-331" fmla="*/ 4202051 w 12192001"/>
              <a:gd name="connsiteY165-332" fmla="*/ 2157269 h 2344739"/>
              <a:gd name="connsiteX166-333" fmla="*/ 4201745 w 12192001"/>
              <a:gd name="connsiteY166-334" fmla="*/ 2156010 h 2344739"/>
              <a:gd name="connsiteX167-335" fmla="*/ 4191248 w 12192001"/>
              <a:gd name="connsiteY167-336" fmla="*/ 2150376 h 2344739"/>
              <a:gd name="connsiteX168-337" fmla="*/ 4142745 w 12192001"/>
              <a:gd name="connsiteY168-338" fmla="*/ 2134511 h 2344739"/>
              <a:gd name="connsiteX169-339" fmla="*/ 4083097 w 12192001"/>
              <a:gd name="connsiteY169-340" fmla="*/ 2107978 h 2344739"/>
              <a:gd name="connsiteX170-341" fmla="*/ 4074546 w 12192001"/>
              <a:gd name="connsiteY170-342" fmla="*/ 2107143 h 2344739"/>
              <a:gd name="connsiteX171-343" fmla="*/ 4074427 w 12192001"/>
              <a:gd name="connsiteY171-344" fmla="*/ 2106844 h 2344739"/>
              <a:gd name="connsiteX172-345" fmla="*/ 4065510 w 12192001"/>
              <a:gd name="connsiteY172-346" fmla="*/ 2105400 h 2344739"/>
              <a:gd name="connsiteX173-347" fmla="*/ 4058954 w 12192001"/>
              <a:gd name="connsiteY173-348" fmla="*/ 2105618 h 2344739"/>
              <a:gd name="connsiteX174-349" fmla="*/ 4042364 w 12192001"/>
              <a:gd name="connsiteY174-350" fmla="*/ 2103997 h 2344739"/>
              <a:gd name="connsiteX175-351" fmla="*/ 4036997 w 12192001"/>
              <a:gd name="connsiteY175-352" fmla="*/ 2101563 h 2344739"/>
              <a:gd name="connsiteX176-353" fmla="*/ 4035363 w 12192001"/>
              <a:gd name="connsiteY176-354" fmla="*/ 2097896 h 2344739"/>
              <a:gd name="connsiteX177-355" fmla="*/ 4033778 w 12192001"/>
              <a:gd name="connsiteY177-356" fmla="*/ 2098131 h 2344739"/>
              <a:gd name="connsiteX178-357" fmla="*/ 4004538 w 12192001"/>
              <a:gd name="connsiteY178-358" fmla="*/ 2085563 h 2344739"/>
              <a:gd name="connsiteX179-359" fmla="*/ 3936846 w 12192001"/>
              <a:gd name="connsiteY179-360" fmla="*/ 2068106 h 2344739"/>
              <a:gd name="connsiteX180-361" fmla="*/ 3897275 w 12192001"/>
              <a:gd name="connsiteY180-362" fmla="*/ 2062451 h 2344739"/>
              <a:gd name="connsiteX181-363" fmla="*/ 3789760 w 12192001"/>
              <a:gd name="connsiteY181-364" fmla="*/ 2042213 h 2344739"/>
              <a:gd name="connsiteX182-365" fmla="*/ 3682513 w 12192001"/>
              <a:gd name="connsiteY182-366" fmla="*/ 2018290 h 2344739"/>
              <a:gd name="connsiteX183-367" fmla="*/ 3610035 w 12192001"/>
              <a:gd name="connsiteY183-368" fmla="*/ 1986019 h 2344739"/>
              <a:gd name="connsiteX184-369" fmla="*/ 3603855 w 12192001"/>
              <a:gd name="connsiteY184-370" fmla="*/ 1987381 h 2344739"/>
              <a:gd name="connsiteX185-371" fmla="*/ 3594736 w 12192001"/>
              <a:gd name="connsiteY185-372" fmla="*/ 1987545 h 2344739"/>
              <a:gd name="connsiteX186-373" fmla="*/ 3594501 w 12192001"/>
              <a:gd name="connsiteY186-374" fmla="*/ 1987276 h 2344739"/>
              <a:gd name="connsiteX187-375" fmla="*/ 3585978 w 12192001"/>
              <a:gd name="connsiteY187-376" fmla="*/ 1987966 h 2344739"/>
              <a:gd name="connsiteX188-377" fmla="*/ 3536135 w 12192001"/>
              <a:gd name="connsiteY188-378" fmla="*/ 1978267 h 2344739"/>
              <a:gd name="connsiteX189-379" fmla="*/ 3473223 w 12192001"/>
              <a:gd name="connsiteY189-380" fmla="*/ 1974606 h 2344739"/>
              <a:gd name="connsiteX190-381" fmla="*/ 3400728 w 12192001"/>
              <a:gd name="connsiteY190-382" fmla="*/ 1962558 h 2344739"/>
              <a:gd name="connsiteX191-383" fmla="*/ 3363888 w 12192001"/>
              <a:gd name="connsiteY191-384" fmla="*/ 1979510 h 2344739"/>
              <a:gd name="connsiteX192-385" fmla="*/ 3344026 w 12192001"/>
              <a:gd name="connsiteY192-386" fmla="*/ 1981192 h 2344739"/>
              <a:gd name="connsiteX193-387" fmla="*/ 3341698 w 12192001"/>
              <a:gd name="connsiteY193-388" fmla="*/ 1980217 h 2344739"/>
              <a:gd name="connsiteX194-389" fmla="*/ 3262356 w 12192001"/>
              <a:gd name="connsiteY194-390" fmla="*/ 1986094 h 2344739"/>
              <a:gd name="connsiteX195-391" fmla="*/ 3142556 w 12192001"/>
              <a:gd name="connsiteY195-392" fmla="*/ 1993869 h 2344739"/>
              <a:gd name="connsiteX196-393" fmla="*/ 3030291 w 12192001"/>
              <a:gd name="connsiteY196-394" fmla="*/ 1996512 h 2344739"/>
              <a:gd name="connsiteX197-395" fmla="*/ 2781569 w 12192001"/>
              <a:gd name="connsiteY197-396" fmla="*/ 2018333 h 2344739"/>
              <a:gd name="connsiteX198-397" fmla="*/ 2646527 w 12192001"/>
              <a:gd name="connsiteY198-398" fmla="*/ 2028869 h 2344739"/>
              <a:gd name="connsiteX199-399" fmla="*/ 2568028 w 12192001"/>
              <a:gd name="connsiteY199-400" fmla="*/ 2002628 h 2344739"/>
              <a:gd name="connsiteX200-401" fmla="*/ 2443255 w 12192001"/>
              <a:gd name="connsiteY200-402" fmla="*/ 2016529 h 2344739"/>
              <a:gd name="connsiteX201-403" fmla="*/ 2315112 w 12192001"/>
              <a:gd name="connsiteY201-404" fmla="*/ 2024996 h 2344739"/>
              <a:gd name="connsiteX202-405" fmla="*/ 2208578 w 12192001"/>
              <a:gd name="connsiteY202-406" fmla="*/ 2019763 h 2344739"/>
              <a:gd name="connsiteX203-407" fmla="*/ 2094665 w 12192001"/>
              <a:gd name="connsiteY203-408" fmla="*/ 2003052 h 2344739"/>
              <a:gd name="connsiteX204-409" fmla="*/ 1997356 w 12192001"/>
              <a:gd name="connsiteY204-410" fmla="*/ 1995032 h 2344739"/>
              <a:gd name="connsiteX205-411" fmla="*/ 1928172 w 12192001"/>
              <a:gd name="connsiteY205-412" fmla="*/ 2016977 h 2344739"/>
              <a:gd name="connsiteX206-413" fmla="*/ 1921650 w 12192001"/>
              <a:gd name="connsiteY206-414" fmla="*/ 2012146 h 2344739"/>
              <a:gd name="connsiteX207-415" fmla="*/ 1873080 w 12192001"/>
              <a:gd name="connsiteY207-416" fmla="*/ 2013741 h 2344739"/>
              <a:gd name="connsiteX208-417" fmla="*/ 1786655 w 12192001"/>
              <a:gd name="connsiteY208-418" fmla="*/ 2041363 h 2344739"/>
              <a:gd name="connsiteX209-419" fmla="*/ 1738204 w 12192001"/>
              <a:gd name="connsiteY209-420" fmla="*/ 2036312 h 2344739"/>
              <a:gd name="connsiteX210-421" fmla="*/ 1675071 w 12192001"/>
              <a:gd name="connsiteY210-422" fmla="*/ 2019963 h 2344739"/>
              <a:gd name="connsiteX211-423" fmla="*/ 1608669 w 12192001"/>
              <a:gd name="connsiteY211-424" fmla="*/ 2013066 h 2344739"/>
              <a:gd name="connsiteX212-425" fmla="*/ 1496110 w 12192001"/>
              <a:gd name="connsiteY212-426" fmla="*/ 1987476 h 2344739"/>
              <a:gd name="connsiteX213-427" fmla="*/ 1149979 w 12192001"/>
              <a:gd name="connsiteY213-428" fmla="*/ 1938041 h 2344739"/>
              <a:gd name="connsiteX214-429" fmla="*/ 858269 w 12192001"/>
              <a:gd name="connsiteY214-430" fmla="*/ 1928608 h 2344739"/>
              <a:gd name="connsiteX215-431" fmla="*/ 837540 w 12192001"/>
              <a:gd name="connsiteY215-432" fmla="*/ 1929821 h 2344739"/>
              <a:gd name="connsiteX216-433" fmla="*/ 816809 w 12192001"/>
              <a:gd name="connsiteY216-434" fmla="*/ 1927857 h 2344739"/>
              <a:gd name="connsiteX217-435" fmla="*/ 811506 w 12192001"/>
              <a:gd name="connsiteY217-436" fmla="*/ 1930751 h 2344739"/>
              <a:gd name="connsiteX218-437" fmla="*/ 797041 w 12192001"/>
              <a:gd name="connsiteY218-438" fmla="*/ 1930446 h 2344739"/>
              <a:gd name="connsiteX219-439" fmla="*/ 767901 w 12192001"/>
              <a:gd name="connsiteY219-440" fmla="*/ 1932653 h 2344739"/>
              <a:gd name="connsiteX220-441" fmla="*/ 763053 w 12192001"/>
              <a:gd name="connsiteY220-442" fmla="*/ 1930432 h 2344739"/>
              <a:gd name="connsiteX221-443" fmla="*/ 720047 w 12192001"/>
              <a:gd name="connsiteY221-444" fmla="*/ 1929661 h 2344739"/>
              <a:gd name="connsiteX222-445" fmla="*/ 719742 w 12192001"/>
              <a:gd name="connsiteY222-446" fmla="*/ 1928399 h 2344739"/>
              <a:gd name="connsiteX223-447" fmla="*/ 708875 w 12192001"/>
              <a:gd name="connsiteY223-448" fmla="*/ 1922722 h 2344739"/>
              <a:gd name="connsiteX224-449" fmla="*/ 596792 w 12192001"/>
              <a:gd name="connsiteY224-450" fmla="*/ 1879864 h 2344739"/>
              <a:gd name="connsiteX225-451" fmla="*/ 578535 w 12192001"/>
              <a:gd name="connsiteY225-452" fmla="*/ 1877212 h 2344739"/>
              <a:gd name="connsiteX226-453" fmla="*/ 571717 w 12192001"/>
              <a:gd name="connsiteY226-454" fmla="*/ 1877401 h 2344739"/>
              <a:gd name="connsiteX227-455" fmla="*/ 445099 w 12192001"/>
              <a:gd name="connsiteY227-456" fmla="*/ 1839371 h 2344739"/>
              <a:gd name="connsiteX228-457" fmla="*/ 404015 w 12192001"/>
              <a:gd name="connsiteY228-458" fmla="*/ 1833548 h 2344739"/>
              <a:gd name="connsiteX229-459" fmla="*/ 292435 w 12192001"/>
              <a:gd name="connsiteY229-460" fmla="*/ 1812852 h 2344739"/>
              <a:gd name="connsiteX230-461" fmla="*/ 118381 w 12192001"/>
              <a:gd name="connsiteY230-462" fmla="*/ 1761047 h 2344739"/>
              <a:gd name="connsiteX231-463" fmla="*/ 15526 w 12192001"/>
              <a:gd name="connsiteY231-464" fmla="*/ 1758191 h 2344739"/>
              <a:gd name="connsiteX232-465" fmla="*/ 2 w 12192001"/>
              <a:gd name="connsiteY232-466" fmla="*/ 1752722 h 2344739"/>
              <a:gd name="connsiteX233-467" fmla="*/ 1 w 12192001"/>
              <a:gd name="connsiteY233-468" fmla="*/ 762497 h 2344739"/>
              <a:gd name="connsiteX234-469" fmla="*/ 0 w 12192001"/>
              <a:gd name="connsiteY234-470" fmla="*/ 762497 h 2344739"/>
              <a:gd name="connsiteX235-471" fmla="*/ 0 w 12192001"/>
              <a:gd name="connsiteY235-472" fmla="*/ 222213 h 2344739"/>
              <a:gd name="connsiteX236" fmla="*/ 0 w 12192001"/>
              <a:gd name="connsiteY236" fmla="*/ 0 h 2344739"/>
              <a:gd name="connsiteX0-473" fmla="*/ 0 w 12192001"/>
              <a:gd name="connsiteY0-474" fmla="*/ 0 h 2344739"/>
              <a:gd name="connsiteX1-475" fmla="*/ 12192000 w 12192001"/>
              <a:gd name="connsiteY1-476" fmla="*/ 0 h 2344739"/>
              <a:gd name="connsiteX2-477" fmla="*/ 12192000 w 12192001"/>
              <a:gd name="connsiteY2-478" fmla="*/ 222213 h 2344739"/>
              <a:gd name="connsiteX3-479" fmla="*/ 12192000 w 12192001"/>
              <a:gd name="connsiteY3-480" fmla="*/ 389190 h 2344739"/>
              <a:gd name="connsiteX4-481" fmla="*/ 12192001 w 12192001"/>
              <a:gd name="connsiteY4-482" fmla="*/ 579739 h 2344739"/>
              <a:gd name="connsiteX5-483" fmla="*/ 12184838 w 12192001"/>
              <a:gd name="connsiteY5-484" fmla="*/ 584189 h 2344739"/>
              <a:gd name="connsiteX6-485" fmla="*/ 12155215 w 12192001"/>
              <a:gd name="connsiteY6-486" fmla="*/ 597366 h 2344739"/>
              <a:gd name="connsiteX7-487" fmla="*/ 12138067 w 12192001"/>
              <a:gd name="connsiteY7-488" fmla="*/ 623179 h 2344739"/>
              <a:gd name="connsiteX8-489" fmla="*/ 12125179 w 12192001"/>
              <a:gd name="connsiteY8-490" fmla="*/ 624690 h 2344739"/>
              <a:gd name="connsiteX9-491" fmla="*/ 12122859 w 12192001"/>
              <a:gd name="connsiteY9-492" fmla="*/ 624794 h 2344739"/>
              <a:gd name="connsiteX10-493" fmla="*/ 12115706 w 12192001"/>
              <a:gd name="connsiteY10-494" fmla="*/ 628608 h 2344739"/>
              <a:gd name="connsiteX11-495" fmla="*/ 12098349 w 12192001"/>
              <a:gd name="connsiteY11-496" fmla="*/ 628139 h 2344739"/>
              <a:gd name="connsiteX12-497" fmla="*/ 12085925 w 12192001"/>
              <a:gd name="connsiteY12-498" fmla="*/ 636341 h 2344739"/>
              <a:gd name="connsiteX13-499" fmla="*/ 12029925 w 12192001"/>
              <a:gd name="connsiteY13-500" fmla="*/ 680009 h 2344739"/>
              <a:gd name="connsiteX14-501" fmla="*/ 11994685 w 12192001"/>
              <a:gd name="connsiteY14-502" fmla="*/ 703458 h 2344739"/>
              <a:gd name="connsiteX15-503" fmla="*/ 11978569 w 12192001"/>
              <a:gd name="connsiteY15-504" fmla="*/ 708161 h 2344739"/>
              <a:gd name="connsiteX16-505" fmla="*/ 11957898 w 12192001"/>
              <a:gd name="connsiteY16-506" fmla="*/ 717558 h 2344739"/>
              <a:gd name="connsiteX17-507" fmla="*/ 11919306 w 12192001"/>
              <a:gd name="connsiteY17-508" fmla="*/ 730883 h 2344739"/>
              <a:gd name="connsiteX18-509" fmla="*/ 11902508 w 12192001"/>
              <a:gd name="connsiteY18-510" fmla="*/ 742426 h 2344739"/>
              <a:gd name="connsiteX19-511" fmla="*/ 11893900 w 12192001"/>
              <a:gd name="connsiteY19-512" fmla="*/ 744791 h 2344739"/>
              <a:gd name="connsiteX20-513" fmla="*/ 11890820 w 12192001"/>
              <a:gd name="connsiteY20-514" fmla="*/ 755729 h 2344739"/>
              <a:gd name="connsiteX21-515" fmla="*/ 11869628 w 12192001"/>
              <a:gd name="connsiteY21-516" fmla="*/ 777816 h 2344739"/>
              <a:gd name="connsiteX22-517" fmla="*/ 11857107 w 12192001"/>
              <a:gd name="connsiteY22-518" fmla="*/ 792050 h 2344739"/>
              <a:gd name="connsiteX23-519" fmla="*/ 11748619 w 12192001"/>
              <a:gd name="connsiteY23-520" fmla="*/ 872002 h 2344739"/>
              <a:gd name="connsiteX24-521" fmla="*/ 11595155 w 12192001"/>
              <a:gd name="connsiteY24-522" fmla="*/ 918898 h 2344739"/>
              <a:gd name="connsiteX25-523" fmla="*/ 11306392 w 12192001"/>
              <a:gd name="connsiteY25-524" fmla="*/ 1272239 h 2344739"/>
              <a:gd name="connsiteX26-525" fmla="*/ 11309326 w 12192001"/>
              <a:gd name="connsiteY26-526" fmla="*/ 1274846 h 2344739"/>
              <a:gd name="connsiteX27-527" fmla="*/ 11294224 w 12192001"/>
              <a:gd name="connsiteY27-528" fmla="*/ 1283683 h 2344739"/>
              <a:gd name="connsiteX28-529" fmla="*/ 11245526 w 12192001"/>
              <a:gd name="connsiteY28-530" fmla="*/ 1274060 h 2344739"/>
              <a:gd name="connsiteX29-531" fmla="*/ 11227161 w 12192001"/>
              <a:gd name="connsiteY29-532" fmla="*/ 1276236 h 2344739"/>
              <a:gd name="connsiteX30-533" fmla="*/ 11216939 w 12192001"/>
              <a:gd name="connsiteY30-534" fmla="*/ 1275961 h 2344739"/>
              <a:gd name="connsiteX31-535" fmla="*/ 11216036 w 12192001"/>
              <a:gd name="connsiteY31-536" fmla="*/ 1275018 h 2344739"/>
              <a:gd name="connsiteX32-537" fmla="*/ 11187737 w 12192001"/>
              <a:gd name="connsiteY32-538" fmla="*/ 1292383 h 2344739"/>
              <a:gd name="connsiteX33-539" fmla="*/ 11183353 w 12192001"/>
              <a:gd name="connsiteY33-540" fmla="*/ 1292525 h 2344739"/>
              <a:gd name="connsiteX34-541" fmla="*/ 11165706 w 12192001"/>
              <a:gd name="connsiteY34-542" fmla="*/ 1306612 h 2344739"/>
              <a:gd name="connsiteX35-543" fmla="*/ 11156163 w 12192001"/>
              <a:gd name="connsiteY35-544" fmla="*/ 1312414 h 2344739"/>
              <a:gd name="connsiteX36-545" fmla="*/ 11154348 w 12192001"/>
              <a:gd name="connsiteY36-546" fmla="*/ 1317097 h 2344739"/>
              <a:gd name="connsiteX37-547" fmla="*/ 11139813 w 12192001"/>
              <a:gd name="connsiteY37-548" fmla="*/ 1324115 h 2344739"/>
              <a:gd name="connsiteX38-549" fmla="*/ 11137813 w 12192001"/>
              <a:gd name="connsiteY38-550" fmla="*/ 1323772 h 2344739"/>
              <a:gd name="connsiteX39-551" fmla="*/ 11127060 w 12192001"/>
              <a:gd name="connsiteY39-552" fmla="*/ 1333832 h 2344739"/>
              <a:gd name="connsiteX40-553" fmla="*/ 11119543 w 12192001"/>
              <a:gd name="connsiteY40-554" fmla="*/ 1347424 h 2344739"/>
              <a:gd name="connsiteX41-555" fmla="*/ 10893535 w 12192001"/>
              <a:gd name="connsiteY41-556" fmla="*/ 1473399 h 2344739"/>
              <a:gd name="connsiteX42-557" fmla="*/ 10772152 w 12192001"/>
              <a:gd name="connsiteY42-558" fmla="*/ 1523191 h 2344739"/>
              <a:gd name="connsiteX43-559" fmla="*/ 10626520 w 12192001"/>
              <a:gd name="connsiteY43-560" fmla="*/ 1559229 h 2344739"/>
              <a:gd name="connsiteX44-561" fmla="*/ 10580747 w 12192001"/>
              <a:gd name="connsiteY44-562" fmla="*/ 1568689 h 2344739"/>
              <a:gd name="connsiteX45-563" fmla="*/ 10546642 w 12192001"/>
              <a:gd name="connsiteY45-564" fmla="*/ 1598423 h 2344739"/>
              <a:gd name="connsiteX46-565" fmla="*/ 10528495 w 12192001"/>
              <a:gd name="connsiteY46-566" fmla="*/ 1596907 h 2344739"/>
              <a:gd name="connsiteX47-567" fmla="*/ 10525298 w 12192001"/>
              <a:gd name="connsiteY47-568" fmla="*/ 1596411 h 2344739"/>
              <a:gd name="connsiteX48-569" fmla="*/ 10513981 w 12192001"/>
              <a:gd name="connsiteY48-570" fmla="*/ 1599537 h 2344739"/>
              <a:gd name="connsiteX49-571" fmla="*/ 10490587 w 12192001"/>
              <a:gd name="connsiteY49-572" fmla="*/ 1594156 h 2344739"/>
              <a:gd name="connsiteX50-573" fmla="*/ 10470270 w 12192001"/>
              <a:gd name="connsiteY50-574" fmla="*/ 1601693 h 2344739"/>
              <a:gd name="connsiteX51-575" fmla="*/ 10375894 w 12192001"/>
              <a:gd name="connsiteY51-576" fmla="*/ 1644598 h 2344739"/>
              <a:gd name="connsiteX52-577" fmla="*/ 10318190 w 12192001"/>
              <a:gd name="connsiteY52-578" fmla="*/ 1666221 h 2344739"/>
              <a:gd name="connsiteX53-579" fmla="*/ 10294319 w 12192001"/>
              <a:gd name="connsiteY53-580" fmla="*/ 1668079 h 2344739"/>
              <a:gd name="connsiteX54-581" fmla="*/ 10262295 w 12192001"/>
              <a:gd name="connsiteY54-582" fmla="*/ 1674948 h 2344739"/>
              <a:gd name="connsiteX55-583" fmla="*/ 10204270 w 12192001"/>
              <a:gd name="connsiteY55-584" fmla="*/ 1682149 h 2344739"/>
              <a:gd name="connsiteX56-585" fmla="*/ 10176611 w 12192001"/>
              <a:gd name="connsiteY56-586" fmla="*/ 1692943 h 2344739"/>
              <a:gd name="connsiteX57-587" fmla="*/ 10163922 w 12192001"/>
              <a:gd name="connsiteY57-588" fmla="*/ 1693739 h 2344739"/>
              <a:gd name="connsiteX58-589" fmla="*/ 10155160 w 12192001"/>
              <a:gd name="connsiteY58-590" fmla="*/ 1707487 h 2344739"/>
              <a:gd name="connsiteX59-591" fmla="*/ 10117119 w 12192001"/>
              <a:gd name="connsiteY59-592" fmla="*/ 1731142 h 2344739"/>
              <a:gd name="connsiteX60-593" fmla="*/ 10100445 w 12192001"/>
              <a:gd name="connsiteY60-594" fmla="*/ 1742432 h 2344739"/>
              <a:gd name="connsiteX61-595" fmla="*/ 10082169 w 12192001"/>
              <a:gd name="connsiteY61-596" fmla="*/ 1743296 h 2344739"/>
              <a:gd name="connsiteX62-597" fmla="*/ 10039240 w 12192001"/>
              <a:gd name="connsiteY62-598" fmla="*/ 1741632 h 2344739"/>
              <a:gd name="connsiteX63-599" fmla="*/ 9960019 w 12192001"/>
              <a:gd name="connsiteY63-600" fmla="*/ 1757147 h 2344739"/>
              <a:gd name="connsiteX64-601" fmla="*/ 9847792 w 12192001"/>
              <a:gd name="connsiteY64-602" fmla="*/ 1763915 h 2344739"/>
              <a:gd name="connsiteX65-603" fmla="*/ 9728309 w 12192001"/>
              <a:gd name="connsiteY65-604" fmla="*/ 1784122 h 2344739"/>
              <a:gd name="connsiteX66-605" fmla="*/ 9584507 w 12192001"/>
              <a:gd name="connsiteY66-606" fmla="*/ 1795542 h 2344739"/>
              <a:gd name="connsiteX67-607" fmla="*/ 9343052 w 12192001"/>
              <a:gd name="connsiteY67-608" fmla="*/ 1841244 h 2344739"/>
              <a:gd name="connsiteX68-609" fmla="*/ 9231370 w 12192001"/>
              <a:gd name="connsiteY68-610" fmla="*/ 1893149 h 2344739"/>
              <a:gd name="connsiteX69-611" fmla="*/ 9194810 w 12192001"/>
              <a:gd name="connsiteY69-612" fmla="*/ 1903228 h 2344739"/>
              <a:gd name="connsiteX70-613" fmla="*/ 9189246 w 12192001"/>
              <a:gd name="connsiteY70-614" fmla="*/ 1912467 h 2344739"/>
              <a:gd name="connsiteX71-615" fmla="*/ 9151232 w 12192001"/>
              <a:gd name="connsiteY71-616" fmla="*/ 1923669 h 2344739"/>
              <a:gd name="connsiteX72-617" fmla="*/ 9150210 w 12192001"/>
              <a:gd name="connsiteY72-618" fmla="*/ 1922604 h 2344739"/>
              <a:gd name="connsiteX73-619" fmla="*/ 9137318 w 12192001"/>
              <a:gd name="connsiteY73-620" fmla="*/ 1920435 h 2344739"/>
              <a:gd name="connsiteX74-621" fmla="*/ 9113812 w 12192001"/>
              <a:gd name="connsiteY74-622" fmla="*/ 1919069 h 2344739"/>
              <a:gd name="connsiteX75-623" fmla="*/ 9053453 w 12192001"/>
              <a:gd name="connsiteY75-624" fmla="*/ 1910755 h 2344739"/>
              <a:gd name="connsiteX76-625" fmla="*/ 9005486 w 12192001"/>
              <a:gd name="connsiteY76-626" fmla="*/ 1914040 h 2344739"/>
              <a:gd name="connsiteX77-627" fmla="*/ 9005201 w 12192001"/>
              <a:gd name="connsiteY77-628" fmla="*/ 1913800 h 2344739"/>
              <a:gd name="connsiteX78-629" fmla="*/ 8996232 w 12192001"/>
              <a:gd name="connsiteY78-630" fmla="*/ 1915011 h 2344739"/>
              <a:gd name="connsiteX79-631" fmla="*/ 8990394 w 12192001"/>
              <a:gd name="connsiteY79-632" fmla="*/ 1917072 h 2344739"/>
              <a:gd name="connsiteX80-633" fmla="*/ 8974337 w 12192001"/>
              <a:gd name="connsiteY80-634" fmla="*/ 1920298 h 2344739"/>
              <a:gd name="connsiteX81-635" fmla="*/ 8968011 w 12192001"/>
              <a:gd name="connsiteY81-636" fmla="*/ 1919598 h 2344739"/>
              <a:gd name="connsiteX82-637" fmla="*/ 8963048 w 12192001"/>
              <a:gd name="connsiteY82-638" fmla="*/ 1917373 h 2344739"/>
              <a:gd name="connsiteX83-639" fmla="*/ 8928988 w 12192001"/>
              <a:gd name="connsiteY83-640" fmla="*/ 1914185 h 2344739"/>
              <a:gd name="connsiteX84-641" fmla="*/ 8752444 w 12192001"/>
              <a:gd name="connsiteY84-642" fmla="*/ 1933417 h 2344739"/>
              <a:gd name="connsiteX85-643" fmla="*/ 8707847 w 12192001"/>
              <a:gd name="connsiteY85-644" fmla="*/ 1935518 h 2344739"/>
              <a:gd name="connsiteX86-645" fmla="*/ 8596071 w 12192001"/>
              <a:gd name="connsiteY86-646" fmla="*/ 1944090 h 2344739"/>
              <a:gd name="connsiteX87-647" fmla="*/ 8525230 w 12192001"/>
              <a:gd name="connsiteY87-648" fmla="*/ 1929248 h 2344739"/>
              <a:gd name="connsiteX88-649" fmla="*/ 8510983 w 12192001"/>
              <a:gd name="connsiteY88-650" fmla="*/ 1935163 h 2344739"/>
              <a:gd name="connsiteX89-651" fmla="*/ 8506167 w 12192001"/>
              <a:gd name="connsiteY89-652" fmla="*/ 1938164 h 2344739"/>
              <a:gd name="connsiteX90-653" fmla="*/ 8497968 w 12192001"/>
              <a:gd name="connsiteY90-654" fmla="*/ 1940902 h 2344739"/>
              <a:gd name="connsiteX91-655" fmla="*/ 8497594 w 12192001"/>
              <a:gd name="connsiteY91-656" fmla="*/ 1940723 h 2344739"/>
              <a:gd name="connsiteX92-657" fmla="*/ 8490249 w 12192001"/>
              <a:gd name="connsiteY92-658" fmla="*/ 1943773 h 2344739"/>
              <a:gd name="connsiteX93-659" fmla="*/ 8367182 w 12192001"/>
              <a:gd name="connsiteY93-660" fmla="*/ 1957815 h 2344739"/>
              <a:gd name="connsiteX94-661" fmla="*/ 8353799 w 12192001"/>
              <a:gd name="connsiteY94-662" fmla="*/ 1958009 h 2344739"/>
              <a:gd name="connsiteX95-663" fmla="*/ 8352373 w 12192001"/>
              <a:gd name="connsiteY95-664" fmla="*/ 1957169 h 2344739"/>
              <a:gd name="connsiteX96-665" fmla="*/ 8320104 w 12192001"/>
              <a:gd name="connsiteY96-666" fmla="*/ 1974587 h 2344739"/>
              <a:gd name="connsiteX97-667" fmla="*/ 8314433 w 12192001"/>
              <a:gd name="connsiteY97-668" fmla="*/ 1974913 h 2344739"/>
              <a:gd name="connsiteX98-669" fmla="*/ 8295174 w 12192001"/>
              <a:gd name="connsiteY98-670" fmla="*/ 1988808 h 2344739"/>
              <a:gd name="connsiteX99-671" fmla="*/ 8284276 w 12192001"/>
              <a:gd name="connsiteY99-672" fmla="*/ 1994631 h 2344739"/>
              <a:gd name="connsiteX100-673" fmla="*/ 8283150 w 12192001"/>
              <a:gd name="connsiteY100-674" fmla="*/ 1999074 h 2344739"/>
              <a:gd name="connsiteX101-675" fmla="*/ 8266076 w 12192001"/>
              <a:gd name="connsiteY101-676" fmla="*/ 2006249 h 2344739"/>
              <a:gd name="connsiteX102-677" fmla="*/ 8263377 w 12192001"/>
              <a:gd name="connsiteY102-678" fmla="*/ 2006019 h 2344739"/>
              <a:gd name="connsiteX103-679" fmla="*/ 8252033 w 12192001"/>
              <a:gd name="connsiteY103-680" fmla="*/ 2015862 h 2344739"/>
              <a:gd name="connsiteX104-681" fmla="*/ 8245834 w 12192001"/>
              <a:gd name="connsiteY104-682" fmla="*/ 2028854 h 2344739"/>
              <a:gd name="connsiteX105-683" fmla="*/ 8090272 w 12192001"/>
              <a:gd name="connsiteY105-684" fmla="*/ 2075015 h 2344739"/>
              <a:gd name="connsiteX106-685" fmla="*/ 7905407 w 12192001"/>
              <a:gd name="connsiteY106-686" fmla="*/ 2116988 h 2344739"/>
              <a:gd name="connsiteX107-687" fmla="*/ 7718745 w 12192001"/>
              <a:gd name="connsiteY107-688" fmla="*/ 2142703 h 2344739"/>
              <a:gd name="connsiteX108-689" fmla="*/ 7614347 w 12192001"/>
              <a:gd name="connsiteY108-690" fmla="*/ 2139232 h 2344739"/>
              <a:gd name="connsiteX109-691" fmla="*/ 7527543 w 12192001"/>
              <a:gd name="connsiteY109-692" fmla="*/ 2145060 h 2344739"/>
              <a:gd name="connsiteX110-693" fmla="*/ 7519571 w 12192001"/>
              <a:gd name="connsiteY110-694" fmla="*/ 2147613 h 2344739"/>
              <a:gd name="connsiteX111-695" fmla="*/ 7507411 w 12192001"/>
              <a:gd name="connsiteY111-696" fmla="*/ 2148948 h 2344739"/>
              <a:gd name="connsiteX112-697" fmla="*/ 7507040 w 12192001"/>
              <a:gd name="connsiteY112-698" fmla="*/ 2148621 h 2344739"/>
              <a:gd name="connsiteX113-699" fmla="*/ 7495795 w 12192001"/>
              <a:gd name="connsiteY113-700" fmla="*/ 2150573 h 2344739"/>
              <a:gd name="connsiteX114-701" fmla="*/ 7405391 w 12192001"/>
              <a:gd name="connsiteY114-702" fmla="*/ 2142468 h 2344739"/>
              <a:gd name="connsiteX115-703" fmla="*/ 7312180 w 12192001"/>
              <a:gd name="connsiteY115-704" fmla="*/ 2132873 h 2344739"/>
              <a:gd name="connsiteX116-705" fmla="*/ 7310853 w 12192001"/>
              <a:gd name="connsiteY116-706" fmla="*/ 2131431 h 2344739"/>
              <a:gd name="connsiteX117-707" fmla="*/ 7218559 w 12192001"/>
              <a:gd name="connsiteY117-708" fmla="*/ 2156680 h 2344739"/>
              <a:gd name="connsiteX118-709" fmla="*/ 7201101 w 12192001"/>
              <a:gd name="connsiteY118-710" fmla="*/ 2161230 h 2344739"/>
              <a:gd name="connsiteX119-711" fmla="*/ 7197004 w 12192001"/>
              <a:gd name="connsiteY119-712" fmla="*/ 2166588 h 2344739"/>
              <a:gd name="connsiteX120-713" fmla="*/ 7170808 w 12192001"/>
              <a:gd name="connsiteY120-714" fmla="*/ 2171236 h 2344739"/>
              <a:gd name="connsiteX121-715" fmla="*/ 7096988 w 12192001"/>
              <a:gd name="connsiteY121-716" fmla="*/ 2183464 h 2344739"/>
              <a:gd name="connsiteX122-717" fmla="*/ 7018496 w 12192001"/>
              <a:gd name="connsiteY122-718" fmla="*/ 2183090 h 2344739"/>
              <a:gd name="connsiteX123-719" fmla="*/ 6904146 w 12192001"/>
              <a:gd name="connsiteY123-720" fmla="*/ 2212596 h 2344739"/>
              <a:gd name="connsiteX124-721" fmla="*/ 6708222 w 12192001"/>
              <a:gd name="connsiteY124-722" fmla="*/ 2240551 h 2344739"/>
              <a:gd name="connsiteX125-723" fmla="*/ 6549454 w 12192001"/>
              <a:gd name="connsiteY125-724" fmla="*/ 2269327 h 2344739"/>
              <a:gd name="connsiteX126-725" fmla="*/ 6317560 w 12192001"/>
              <a:gd name="connsiteY126-726" fmla="*/ 2316127 h 2344739"/>
              <a:gd name="connsiteX127-727" fmla="*/ 6168674 w 12192001"/>
              <a:gd name="connsiteY127-728" fmla="*/ 2318214 h 2344739"/>
              <a:gd name="connsiteX128-729" fmla="*/ 6073848 w 12192001"/>
              <a:gd name="connsiteY128-730" fmla="*/ 2338676 h 2344739"/>
              <a:gd name="connsiteX129-731" fmla="*/ 6068529 w 12192001"/>
              <a:gd name="connsiteY129-732" fmla="*/ 2337139 h 2344739"/>
              <a:gd name="connsiteX130-733" fmla="*/ 6048638 w 12192001"/>
              <a:gd name="connsiteY130-734" fmla="*/ 2337822 h 2344739"/>
              <a:gd name="connsiteX131-735" fmla="*/ 6041285 w 12192001"/>
              <a:gd name="connsiteY131-736" fmla="*/ 2329473 h 2344739"/>
              <a:gd name="connsiteX132-737" fmla="*/ 6010090 w 12192001"/>
              <a:gd name="connsiteY132-738" fmla="*/ 2324380 h 2344739"/>
              <a:gd name="connsiteX133-739" fmla="*/ 5957375 w 12192001"/>
              <a:gd name="connsiteY133-740" fmla="*/ 2328024 h 2344739"/>
              <a:gd name="connsiteX134-741" fmla="*/ 5758919 w 12192001"/>
              <a:gd name="connsiteY134-742" fmla="*/ 2343716 h 2344739"/>
              <a:gd name="connsiteX135-743" fmla="*/ 5626960 w 12192001"/>
              <a:gd name="connsiteY135-744" fmla="*/ 2344739 h 2344739"/>
              <a:gd name="connsiteX136-745" fmla="*/ 5470906 w 12192001"/>
              <a:gd name="connsiteY136-746" fmla="*/ 2330719 h 2344739"/>
              <a:gd name="connsiteX137-747" fmla="*/ 5432761 w 12192001"/>
              <a:gd name="connsiteY137-748" fmla="*/ 2319466 h 2344739"/>
              <a:gd name="connsiteX138-749" fmla="*/ 5381669 w 12192001"/>
              <a:gd name="connsiteY138-750" fmla="*/ 2301764 h 2344739"/>
              <a:gd name="connsiteX139-751" fmla="*/ 5261764 w 12192001"/>
              <a:gd name="connsiteY139-752" fmla="*/ 2281347 h 2344739"/>
              <a:gd name="connsiteX140-753" fmla="*/ 5222961 w 12192001"/>
              <a:gd name="connsiteY140-754" fmla="*/ 2270223 h 2344739"/>
              <a:gd name="connsiteX141-755" fmla="*/ 5174660 w 12192001"/>
              <a:gd name="connsiteY141-756" fmla="*/ 2267233 h 2344739"/>
              <a:gd name="connsiteX142-757" fmla="*/ 5156554 w 12192001"/>
              <a:gd name="connsiteY142-758" fmla="*/ 2260010 h 2344739"/>
              <a:gd name="connsiteX143-759" fmla="*/ 5142599 w 12192001"/>
              <a:gd name="connsiteY143-760" fmla="*/ 2256610 h 2344739"/>
              <a:gd name="connsiteX144-761" fmla="*/ 5139596 w 12192001"/>
              <a:gd name="connsiteY144-762" fmla="*/ 2254509 h 2344739"/>
              <a:gd name="connsiteX145-763" fmla="*/ 5121659 w 12192001"/>
              <a:gd name="connsiteY145-764" fmla="*/ 2243656 h 2344739"/>
              <a:gd name="connsiteX146-765" fmla="*/ 5065790 w 12192001"/>
              <a:gd name="connsiteY146-766" fmla="*/ 2250227 h 2344739"/>
              <a:gd name="connsiteX147-767" fmla="*/ 5011514 w 12192001"/>
              <a:gd name="connsiteY147-768" fmla="*/ 2233846 h 2344739"/>
              <a:gd name="connsiteX148-769" fmla="*/ 4840441 w 12192001"/>
              <a:gd name="connsiteY148-770" fmla="*/ 2209829 h 2344739"/>
              <a:gd name="connsiteX149-771" fmla="*/ 4762447 w 12192001"/>
              <a:gd name="connsiteY149-772" fmla="*/ 2182061 h 2344739"/>
              <a:gd name="connsiteX150-773" fmla="*/ 4723186 w 12192001"/>
              <a:gd name="connsiteY150-774" fmla="*/ 2173047 h 2344739"/>
              <a:gd name="connsiteX151-775" fmla="*/ 4721176 w 12192001"/>
              <a:gd name="connsiteY151-776" fmla="*/ 2172298 h 2344739"/>
              <a:gd name="connsiteX152-777" fmla="*/ 4722111 w 12192001"/>
              <a:gd name="connsiteY152-778" fmla="*/ 2172087 h 2344739"/>
              <a:gd name="connsiteX153-779" fmla="*/ 4717202 w 12192001"/>
              <a:gd name="connsiteY153-780" fmla="*/ 2170817 h 2344739"/>
              <a:gd name="connsiteX154-781" fmla="*/ 4721176 w 12192001"/>
              <a:gd name="connsiteY154-782" fmla="*/ 2172298 h 2344739"/>
              <a:gd name="connsiteX155-783" fmla="*/ 4715526 w 12192001"/>
              <a:gd name="connsiteY155-784" fmla="*/ 2173573 h 2344739"/>
              <a:gd name="connsiteX156-785" fmla="*/ 4515814 w 12192001"/>
              <a:gd name="connsiteY156-786" fmla="*/ 2163671 h 2344739"/>
              <a:gd name="connsiteX157-787" fmla="*/ 4428543 w 12192001"/>
              <a:gd name="connsiteY157-788" fmla="*/ 2153020 h 2344739"/>
              <a:gd name="connsiteX158-789" fmla="*/ 4362875 w 12192001"/>
              <a:gd name="connsiteY158-790" fmla="*/ 2151674 h 2344739"/>
              <a:gd name="connsiteX159-791" fmla="*/ 4316966 w 12192001"/>
              <a:gd name="connsiteY159-792" fmla="*/ 2158289 h 2344739"/>
              <a:gd name="connsiteX160-793" fmla="*/ 4315110 w 12192001"/>
              <a:gd name="connsiteY160-794" fmla="*/ 2156948 h 2344739"/>
              <a:gd name="connsiteX161-795" fmla="*/ 4295144 w 12192001"/>
              <a:gd name="connsiteY161-796" fmla="*/ 2155069 h 2344739"/>
              <a:gd name="connsiteX162-797" fmla="*/ 4290064 w 12192001"/>
              <a:gd name="connsiteY162-798" fmla="*/ 2157986 h 2344739"/>
              <a:gd name="connsiteX163-799" fmla="*/ 4276142 w 12192001"/>
              <a:gd name="connsiteY163-800" fmla="*/ 2157740 h 2344739"/>
              <a:gd name="connsiteX164-801" fmla="*/ 4248117 w 12192001"/>
              <a:gd name="connsiteY164-802" fmla="*/ 2160064 h 2344739"/>
              <a:gd name="connsiteX165-803" fmla="*/ 4202051 w 12192001"/>
              <a:gd name="connsiteY165-804" fmla="*/ 2157269 h 2344739"/>
              <a:gd name="connsiteX166-805" fmla="*/ 4201745 w 12192001"/>
              <a:gd name="connsiteY166-806" fmla="*/ 2156010 h 2344739"/>
              <a:gd name="connsiteX167-807" fmla="*/ 4191248 w 12192001"/>
              <a:gd name="connsiteY167-808" fmla="*/ 2150376 h 2344739"/>
              <a:gd name="connsiteX168-809" fmla="*/ 4142745 w 12192001"/>
              <a:gd name="connsiteY168-810" fmla="*/ 2134511 h 2344739"/>
              <a:gd name="connsiteX169-811" fmla="*/ 4083097 w 12192001"/>
              <a:gd name="connsiteY169-812" fmla="*/ 2107978 h 2344739"/>
              <a:gd name="connsiteX170-813" fmla="*/ 4074546 w 12192001"/>
              <a:gd name="connsiteY170-814" fmla="*/ 2107143 h 2344739"/>
              <a:gd name="connsiteX171-815" fmla="*/ 4074427 w 12192001"/>
              <a:gd name="connsiteY171-816" fmla="*/ 2106844 h 2344739"/>
              <a:gd name="connsiteX172-817" fmla="*/ 4065510 w 12192001"/>
              <a:gd name="connsiteY172-818" fmla="*/ 2105400 h 2344739"/>
              <a:gd name="connsiteX173-819" fmla="*/ 4058954 w 12192001"/>
              <a:gd name="connsiteY173-820" fmla="*/ 2105618 h 2344739"/>
              <a:gd name="connsiteX174-821" fmla="*/ 4042364 w 12192001"/>
              <a:gd name="connsiteY174-822" fmla="*/ 2103997 h 2344739"/>
              <a:gd name="connsiteX175-823" fmla="*/ 4036997 w 12192001"/>
              <a:gd name="connsiteY175-824" fmla="*/ 2101563 h 2344739"/>
              <a:gd name="connsiteX176-825" fmla="*/ 4035363 w 12192001"/>
              <a:gd name="connsiteY176-826" fmla="*/ 2097896 h 2344739"/>
              <a:gd name="connsiteX177-827" fmla="*/ 4033778 w 12192001"/>
              <a:gd name="connsiteY177-828" fmla="*/ 2098131 h 2344739"/>
              <a:gd name="connsiteX178-829" fmla="*/ 4004538 w 12192001"/>
              <a:gd name="connsiteY178-830" fmla="*/ 2085563 h 2344739"/>
              <a:gd name="connsiteX179-831" fmla="*/ 3936846 w 12192001"/>
              <a:gd name="connsiteY179-832" fmla="*/ 2068106 h 2344739"/>
              <a:gd name="connsiteX180-833" fmla="*/ 3897275 w 12192001"/>
              <a:gd name="connsiteY180-834" fmla="*/ 2062451 h 2344739"/>
              <a:gd name="connsiteX181-835" fmla="*/ 3789760 w 12192001"/>
              <a:gd name="connsiteY181-836" fmla="*/ 2042213 h 2344739"/>
              <a:gd name="connsiteX182-837" fmla="*/ 3682513 w 12192001"/>
              <a:gd name="connsiteY182-838" fmla="*/ 2018290 h 2344739"/>
              <a:gd name="connsiteX183-839" fmla="*/ 3610035 w 12192001"/>
              <a:gd name="connsiteY183-840" fmla="*/ 1986019 h 2344739"/>
              <a:gd name="connsiteX184-841" fmla="*/ 3603855 w 12192001"/>
              <a:gd name="connsiteY184-842" fmla="*/ 1987381 h 2344739"/>
              <a:gd name="connsiteX185-843" fmla="*/ 3594736 w 12192001"/>
              <a:gd name="connsiteY185-844" fmla="*/ 1987545 h 2344739"/>
              <a:gd name="connsiteX186-845" fmla="*/ 3594501 w 12192001"/>
              <a:gd name="connsiteY186-846" fmla="*/ 1987276 h 2344739"/>
              <a:gd name="connsiteX187-847" fmla="*/ 3585978 w 12192001"/>
              <a:gd name="connsiteY187-848" fmla="*/ 1987966 h 2344739"/>
              <a:gd name="connsiteX188-849" fmla="*/ 3536135 w 12192001"/>
              <a:gd name="connsiteY188-850" fmla="*/ 1978267 h 2344739"/>
              <a:gd name="connsiteX189-851" fmla="*/ 3473223 w 12192001"/>
              <a:gd name="connsiteY189-852" fmla="*/ 1974606 h 2344739"/>
              <a:gd name="connsiteX190-853" fmla="*/ 3400728 w 12192001"/>
              <a:gd name="connsiteY190-854" fmla="*/ 1962558 h 2344739"/>
              <a:gd name="connsiteX191-855" fmla="*/ 3363888 w 12192001"/>
              <a:gd name="connsiteY191-856" fmla="*/ 1979510 h 2344739"/>
              <a:gd name="connsiteX192-857" fmla="*/ 3344026 w 12192001"/>
              <a:gd name="connsiteY192-858" fmla="*/ 1981192 h 2344739"/>
              <a:gd name="connsiteX193-859" fmla="*/ 3341698 w 12192001"/>
              <a:gd name="connsiteY193-860" fmla="*/ 1980217 h 2344739"/>
              <a:gd name="connsiteX194-861" fmla="*/ 3262356 w 12192001"/>
              <a:gd name="connsiteY194-862" fmla="*/ 1986094 h 2344739"/>
              <a:gd name="connsiteX195-863" fmla="*/ 3142556 w 12192001"/>
              <a:gd name="connsiteY195-864" fmla="*/ 1993869 h 2344739"/>
              <a:gd name="connsiteX196-865" fmla="*/ 3030291 w 12192001"/>
              <a:gd name="connsiteY196-866" fmla="*/ 1996512 h 2344739"/>
              <a:gd name="connsiteX197-867" fmla="*/ 2781569 w 12192001"/>
              <a:gd name="connsiteY197-868" fmla="*/ 2018333 h 2344739"/>
              <a:gd name="connsiteX198-869" fmla="*/ 2646527 w 12192001"/>
              <a:gd name="connsiteY198-870" fmla="*/ 2028869 h 2344739"/>
              <a:gd name="connsiteX199-871" fmla="*/ 2568028 w 12192001"/>
              <a:gd name="connsiteY199-872" fmla="*/ 2002628 h 2344739"/>
              <a:gd name="connsiteX200-873" fmla="*/ 2443255 w 12192001"/>
              <a:gd name="connsiteY200-874" fmla="*/ 2016529 h 2344739"/>
              <a:gd name="connsiteX201-875" fmla="*/ 2315112 w 12192001"/>
              <a:gd name="connsiteY201-876" fmla="*/ 2024996 h 2344739"/>
              <a:gd name="connsiteX202-877" fmla="*/ 2208578 w 12192001"/>
              <a:gd name="connsiteY202-878" fmla="*/ 2019763 h 2344739"/>
              <a:gd name="connsiteX203-879" fmla="*/ 2094665 w 12192001"/>
              <a:gd name="connsiteY203-880" fmla="*/ 2003052 h 2344739"/>
              <a:gd name="connsiteX204-881" fmla="*/ 1997356 w 12192001"/>
              <a:gd name="connsiteY204-882" fmla="*/ 1995032 h 2344739"/>
              <a:gd name="connsiteX205-883" fmla="*/ 1928172 w 12192001"/>
              <a:gd name="connsiteY205-884" fmla="*/ 2016977 h 2344739"/>
              <a:gd name="connsiteX206-885" fmla="*/ 1921650 w 12192001"/>
              <a:gd name="connsiteY206-886" fmla="*/ 2012146 h 2344739"/>
              <a:gd name="connsiteX207-887" fmla="*/ 1873080 w 12192001"/>
              <a:gd name="connsiteY207-888" fmla="*/ 2013741 h 2344739"/>
              <a:gd name="connsiteX208-889" fmla="*/ 1786655 w 12192001"/>
              <a:gd name="connsiteY208-890" fmla="*/ 2041363 h 2344739"/>
              <a:gd name="connsiteX209-891" fmla="*/ 1738204 w 12192001"/>
              <a:gd name="connsiteY209-892" fmla="*/ 2036312 h 2344739"/>
              <a:gd name="connsiteX210-893" fmla="*/ 1675071 w 12192001"/>
              <a:gd name="connsiteY210-894" fmla="*/ 2019963 h 2344739"/>
              <a:gd name="connsiteX211-895" fmla="*/ 1608669 w 12192001"/>
              <a:gd name="connsiteY211-896" fmla="*/ 2013066 h 2344739"/>
              <a:gd name="connsiteX212-897" fmla="*/ 1496110 w 12192001"/>
              <a:gd name="connsiteY212-898" fmla="*/ 1987476 h 2344739"/>
              <a:gd name="connsiteX213-899" fmla="*/ 1149979 w 12192001"/>
              <a:gd name="connsiteY213-900" fmla="*/ 1938041 h 2344739"/>
              <a:gd name="connsiteX214-901" fmla="*/ 858269 w 12192001"/>
              <a:gd name="connsiteY214-902" fmla="*/ 1928608 h 2344739"/>
              <a:gd name="connsiteX215-903" fmla="*/ 837540 w 12192001"/>
              <a:gd name="connsiteY215-904" fmla="*/ 1929821 h 2344739"/>
              <a:gd name="connsiteX216-905" fmla="*/ 816809 w 12192001"/>
              <a:gd name="connsiteY216-906" fmla="*/ 1927857 h 2344739"/>
              <a:gd name="connsiteX217-907" fmla="*/ 811506 w 12192001"/>
              <a:gd name="connsiteY217-908" fmla="*/ 1930751 h 2344739"/>
              <a:gd name="connsiteX218-909" fmla="*/ 797041 w 12192001"/>
              <a:gd name="connsiteY218-910" fmla="*/ 1930446 h 2344739"/>
              <a:gd name="connsiteX219-911" fmla="*/ 767901 w 12192001"/>
              <a:gd name="connsiteY219-912" fmla="*/ 1932653 h 2344739"/>
              <a:gd name="connsiteX220-913" fmla="*/ 763053 w 12192001"/>
              <a:gd name="connsiteY220-914" fmla="*/ 1930432 h 2344739"/>
              <a:gd name="connsiteX221-915" fmla="*/ 720047 w 12192001"/>
              <a:gd name="connsiteY221-916" fmla="*/ 1929661 h 2344739"/>
              <a:gd name="connsiteX222-917" fmla="*/ 719742 w 12192001"/>
              <a:gd name="connsiteY222-918" fmla="*/ 1928399 h 2344739"/>
              <a:gd name="connsiteX223-919" fmla="*/ 708875 w 12192001"/>
              <a:gd name="connsiteY223-920" fmla="*/ 1922722 h 2344739"/>
              <a:gd name="connsiteX224-921" fmla="*/ 596792 w 12192001"/>
              <a:gd name="connsiteY224-922" fmla="*/ 1879864 h 2344739"/>
              <a:gd name="connsiteX225-923" fmla="*/ 578535 w 12192001"/>
              <a:gd name="connsiteY225-924" fmla="*/ 1877212 h 2344739"/>
              <a:gd name="connsiteX226-925" fmla="*/ 571717 w 12192001"/>
              <a:gd name="connsiteY226-926" fmla="*/ 1877401 h 2344739"/>
              <a:gd name="connsiteX227-927" fmla="*/ 445099 w 12192001"/>
              <a:gd name="connsiteY227-928" fmla="*/ 1839371 h 2344739"/>
              <a:gd name="connsiteX228-929" fmla="*/ 404015 w 12192001"/>
              <a:gd name="connsiteY228-930" fmla="*/ 1833548 h 2344739"/>
              <a:gd name="connsiteX229-931" fmla="*/ 292435 w 12192001"/>
              <a:gd name="connsiteY229-932" fmla="*/ 1812852 h 2344739"/>
              <a:gd name="connsiteX230-933" fmla="*/ 118381 w 12192001"/>
              <a:gd name="connsiteY230-934" fmla="*/ 1761047 h 2344739"/>
              <a:gd name="connsiteX231-935" fmla="*/ 15526 w 12192001"/>
              <a:gd name="connsiteY231-936" fmla="*/ 1758191 h 2344739"/>
              <a:gd name="connsiteX232-937" fmla="*/ 2 w 12192001"/>
              <a:gd name="connsiteY232-938" fmla="*/ 1752722 h 2344739"/>
              <a:gd name="connsiteX233-939" fmla="*/ 1 w 12192001"/>
              <a:gd name="connsiteY233-940" fmla="*/ 762497 h 2344739"/>
              <a:gd name="connsiteX234-941" fmla="*/ 0 w 12192001"/>
              <a:gd name="connsiteY234-942" fmla="*/ 762497 h 2344739"/>
              <a:gd name="connsiteX235-943" fmla="*/ 0 w 12192001"/>
              <a:gd name="connsiteY235-944" fmla="*/ 222213 h 2344739"/>
              <a:gd name="connsiteX236-945" fmla="*/ 0 w 12192001"/>
              <a:gd name="connsiteY236-946" fmla="*/ 0 h 2344739"/>
              <a:gd name="connsiteX0-947" fmla="*/ 0 w 12192001"/>
              <a:gd name="connsiteY0-948" fmla="*/ 0 h 2344739"/>
              <a:gd name="connsiteX1-949" fmla="*/ 12192000 w 12192001"/>
              <a:gd name="connsiteY1-950" fmla="*/ 0 h 2344739"/>
              <a:gd name="connsiteX2-951" fmla="*/ 12192000 w 12192001"/>
              <a:gd name="connsiteY2-952" fmla="*/ 222213 h 2344739"/>
              <a:gd name="connsiteX3-953" fmla="*/ 12192000 w 12192001"/>
              <a:gd name="connsiteY3-954" fmla="*/ 389190 h 2344739"/>
              <a:gd name="connsiteX4-955" fmla="*/ 12192001 w 12192001"/>
              <a:gd name="connsiteY4-956" fmla="*/ 579739 h 2344739"/>
              <a:gd name="connsiteX5-957" fmla="*/ 12184838 w 12192001"/>
              <a:gd name="connsiteY5-958" fmla="*/ 584189 h 2344739"/>
              <a:gd name="connsiteX6-959" fmla="*/ 12155215 w 12192001"/>
              <a:gd name="connsiteY6-960" fmla="*/ 597366 h 2344739"/>
              <a:gd name="connsiteX7-961" fmla="*/ 12138067 w 12192001"/>
              <a:gd name="connsiteY7-962" fmla="*/ 623179 h 2344739"/>
              <a:gd name="connsiteX8-963" fmla="*/ 12125179 w 12192001"/>
              <a:gd name="connsiteY8-964" fmla="*/ 624690 h 2344739"/>
              <a:gd name="connsiteX9-965" fmla="*/ 12122859 w 12192001"/>
              <a:gd name="connsiteY9-966" fmla="*/ 624794 h 2344739"/>
              <a:gd name="connsiteX10-967" fmla="*/ 12115706 w 12192001"/>
              <a:gd name="connsiteY10-968" fmla="*/ 628608 h 2344739"/>
              <a:gd name="connsiteX11-969" fmla="*/ 12098349 w 12192001"/>
              <a:gd name="connsiteY11-970" fmla="*/ 628139 h 2344739"/>
              <a:gd name="connsiteX12-971" fmla="*/ 12085925 w 12192001"/>
              <a:gd name="connsiteY12-972" fmla="*/ 636341 h 2344739"/>
              <a:gd name="connsiteX13-973" fmla="*/ 12029925 w 12192001"/>
              <a:gd name="connsiteY13-974" fmla="*/ 680009 h 2344739"/>
              <a:gd name="connsiteX14-975" fmla="*/ 11994685 w 12192001"/>
              <a:gd name="connsiteY14-976" fmla="*/ 703458 h 2344739"/>
              <a:gd name="connsiteX15-977" fmla="*/ 11978569 w 12192001"/>
              <a:gd name="connsiteY15-978" fmla="*/ 708161 h 2344739"/>
              <a:gd name="connsiteX16-979" fmla="*/ 11957898 w 12192001"/>
              <a:gd name="connsiteY16-980" fmla="*/ 717558 h 2344739"/>
              <a:gd name="connsiteX17-981" fmla="*/ 11919306 w 12192001"/>
              <a:gd name="connsiteY17-982" fmla="*/ 730883 h 2344739"/>
              <a:gd name="connsiteX18-983" fmla="*/ 11902508 w 12192001"/>
              <a:gd name="connsiteY18-984" fmla="*/ 742426 h 2344739"/>
              <a:gd name="connsiteX19-985" fmla="*/ 11893900 w 12192001"/>
              <a:gd name="connsiteY19-986" fmla="*/ 744791 h 2344739"/>
              <a:gd name="connsiteX20-987" fmla="*/ 11890820 w 12192001"/>
              <a:gd name="connsiteY20-988" fmla="*/ 755729 h 2344739"/>
              <a:gd name="connsiteX21-989" fmla="*/ 11869628 w 12192001"/>
              <a:gd name="connsiteY21-990" fmla="*/ 777816 h 2344739"/>
              <a:gd name="connsiteX22-991" fmla="*/ 11812228 w 12192001"/>
              <a:gd name="connsiteY22-992" fmla="*/ 797659 h 2344739"/>
              <a:gd name="connsiteX23-993" fmla="*/ 11748619 w 12192001"/>
              <a:gd name="connsiteY23-994" fmla="*/ 872002 h 2344739"/>
              <a:gd name="connsiteX24-995" fmla="*/ 11595155 w 12192001"/>
              <a:gd name="connsiteY24-996" fmla="*/ 918898 h 2344739"/>
              <a:gd name="connsiteX25-997" fmla="*/ 11306392 w 12192001"/>
              <a:gd name="connsiteY25-998" fmla="*/ 1272239 h 2344739"/>
              <a:gd name="connsiteX26-999" fmla="*/ 11309326 w 12192001"/>
              <a:gd name="connsiteY26-1000" fmla="*/ 1274846 h 2344739"/>
              <a:gd name="connsiteX27-1001" fmla="*/ 11294224 w 12192001"/>
              <a:gd name="connsiteY27-1002" fmla="*/ 1283683 h 2344739"/>
              <a:gd name="connsiteX28-1003" fmla="*/ 11245526 w 12192001"/>
              <a:gd name="connsiteY28-1004" fmla="*/ 1274060 h 2344739"/>
              <a:gd name="connsiteX29-1005" fmla="*/ 11227161 w 12192001"/>
              <a:gd name="connsiteY29-1006" fmla="*/ 1276236 h 2344739"/>
              <a:gd name="connsiteX30-1007" fmla="*/ 11216939 w 12192001"/>
              <a:gd name="connsiteY30-1008" fmla="*/ 1275961 h 2344739"/>
              <a:gd name="connsiteX31-1009" fmla="*/ 11216036 w 12192001"/>
              <a:gd name="connsiteY31-1010" fmla="*/ 1275018 h 2344739"/>
              <a:gd name="connsiteX32-1011" fmla="*/ 11187737 w 12192001"/>
              <a:gd name="connsiteY32-1012" fmla="*/ 1292383 h 2344739"/>
              <a:gd name="connsiteX33-1013" fmla="*/ 11183353 w 12192001"/>
              <a:gd name="connsiteY33-1014" fmla="*/ 1292525 h 2344739"/>
              <a:gd name="connsiteX34-1015" fmla="*/ 11165706 w 12192001"/>
              <a:gd name="connsiteY34-1016" fmla="*/ 1306612 h 2344739"/>
              <a:gd name="connsiteX35-1017" fmla="*/ 11156163 w 12192001"/>
              <a:gd name="connsiteY35-1018" fmla="*/ 1312414 h 2344739"/>
              <a:gd name="connsiteX36-1019" fmla="*/ 11154348 w 12192001"/>
              <a:gd name="connsiteY36-1020" fmla="*/ 1317097 h 2344739"/>
              <a:gd name="connsiteX37-1021" fmla="*/ 11139813 w 12192001"/>
              <a:gd name="connsiteY37-1022" fmla="*/ 1324115 h 2344739"/>
              <a:gd name="connsiteX38-1023" fmla="*/ 11137813 w 12192001"/>
              <a:gd name="connsiteY38-1024" fmla="*/ 1323772 h 2344739"/>
              <a:gd name="connsiteX39-1025" fmla="*/ 11127060 w 12192001"/>
              <a:gd name="connsiteY39-1026" fmla="*/ 1333832 h 2344739"/>
              <a:gd name="connsiteX40-1027" fmla="*/ 11119543 w 12192001"/>
              <a:gd name="connsiteY40-1028" fmla="*/ 1347424 h 2344739"/>
              <a:gd name="connsiteX41-1029" fmla="*/ 10893535 w 12192001"/>
              <a:gd name="connsiteY41-1030" fmla="*/ 1473399 h 2344739"/>
              <a:gd name="connsiteX42-1031" fmla="*/ 10772152 w 12192001"/>
              <a:gd name="connsiteY42-1032" fmla="*/ 1523191 h 2344739"/>
              <a:gd name="connsiteX43-1033" fmla="*/ 10626520 w 12192001"/>
              <a:gd name="connsiteY43-1034" fmla="*/ 1559229 h 2344739"/>
              <a:gd name="connsiteX44-1035" fmla="*/ 10580747 w 12192001"/>
              <a:gd name="connsiteY44-1036" fmla="*/ 1568689 h 2344739"/>
              <a:gd name="connsiteX45-1037" fmla="*/ 10546642 w 12192001"/>
              <a:gd name="connsiteY45-1038" fmla="*/ 1598423 h 2344739"/>
              <a:gd name="connsiteX46-1039" fmla="*/ 10528495 w 12192001"/>
              <a:gd name="connsiteY46-1040" fmla="*/ 1596907 h 2344739"/>
              <a:gd name="connsiteX47-1041" fmla="*/ 10525298 w 12192001"/>
              <a:gd name="connsiteY47-1042" fmla="*/ 1596411 h 2344739"/>
              <a:gd name="connsiteX48-1043" fmla="*/ 10513981 w 12192001"/>
              <a:gd name="connsiteY48-1044" fmla="*/ 1599537 h 2344739"/>
              <a:gd name="connsiteX49-1045" fmla="*/ 10490587 w 12192001"/>
              <a:gd name="connsiteY49-1046" fmla="*/ 1594156 h 2344739"/>
              <a:gd name="connsiteX50-1047" fmla="*/ 10470270 w 12192001"/>
              <a:gd name="connsiteY50-1048" fmla="*/ 1601693 h 2344739"/>
              <a:gd name="connsiteX51-1049" fmla="*/ 10375894 w 12192001"/>
              <a:gd name="connsiteY51-1050" fmla="*/ 1644598 h 2344739"/>
              <a:gd name="connsiteX52-1051" fmla="*/ 10318190 w 12192001"/>
              <a:gd name="connsiteY52-1052" fmla="*/ 1666221 h 2344739"/>
              <a:gd name="connsiteX53-1053" fmla="*/ 10294319 w 12192001"/>
              <a:gd name="connsiteY53-1054" fmla="*/ 1668079 h 2344739"/>
              <a:gd name="connsiteX54-1055" fmla="*/ 10262295 w 12192001"/>
              <a:gd name="connsiteY54-1056" fmla="*/ 1674948 h 2344739"/>
              <a:gd name="connsiteX55-1057" fmla="*/ 10204270 w 12192001"/>
              <a:gd name="connsiteY55-1058" fmla="*/ 1682149 h 2344739"/>
              <a:gd name="connsiteX56-1059" fmla="*/ 10176611 w 12192001"/>
              <a:gd name="connsiteY56-1060" fmla="*/ 1692943 h 2344739"/>
              <a:gd name="connsiteX57-1061" fmla="*/ 10163922 w 12192001"/>
              <a:gd name="connsiteY57-1062" fmla="*/ 1693739 h 2344739"/>
              <a:gd name="connsiteX58-1063" fmla="*/ 10155160 w 12192001"/>
              <a:gd name="connsiteY58-1064" fmla="*/ 1707487 h 2344739"/>
              <a:gd name="connsiteX59-1065" fmla="*/ 10117119 w 12192001"/>
              <a:gd name="connsiteY59-1066" fmla="*/ 1731142 h 2344739"/>
              <a:gd name="connsiteX60-1067" fmla="*/ 10100445 w 12192001"/>
              <a:gd name="connsiteY60-1068" fmla="*/ 1742432 h 2344739"/>
              <a:gd name="connsiteX61-1069" fmla="*/ 10082169 w 12192001"/>
              <a:gd name="connsiteY61-1070" fmla="*/ 1743296 h 2344739"/>
              <a:gd name="connsiteX62-1071" fmla="*/ 10039240 w 12192001"/>
              <a:gd name="connsiteY62-1072" fmla="*/ 1741632 h 2344739"/>
              <a:gd name="connsiteX63-1073" fmla="*/ 9960019 w 12192001"/>
              <a:gd name="connsiteY63-1074" fmla="*/ 1757147 h 2344739"/>
              <a:gd name="connsiteX64-1075" fmla="*/ 9847792 w 12192001"/>
              <a:gd name="connsiteY64-1076" fmla="*/ 1763915 h 2344739"/>
              <a:gd name="connsiteX65-1077" fmla="*/ 9728309 w 12192001"/>
              <a:gd name="connsiteY65-1078" fmla="*/ 1784122 h 2344739"/>
              <a:gd name="connsiteX66-1079" fmla="*/ 9584507 w 12192001"/>
              <a:gd name="connsiteY66-1080" fmla="*/ 1795542 h 2344739"/>
              <a:gd name="connsiteX67-1081" fmla="*/ 9343052 w 12192001"/>
              <a:gd name="connsiteY67-1082" fmla="*/ 1841244 h 2344739"/>
              <a:gd name="connsiteX68-1083" fmla="*/ 9231370 w 12192001"/>
              <a:gd name="connsiteY68-1084" fmla="*/ 1893149 h 2344739"/>
              <a:gd name="connsiteX69-1085" fmla="*/ 9194810 w 12192001"/>
              <a:gd name="connsiteY69-1086" fmla="*/ 1903228 h 2344739"/>
              <a:gd name="connsiteX70-1087" fmla="*/ 9189246 w 12192001"/>
              <a:gd name="connsiteY70-1088" fmla="*/ 1912467 h 2344739"/>
              <a:gd name="connsiteX71-1089" fmla="*/ 9151232 w 12192001"/>
              <a:gd name="connsiteY71-1090" fmla="*/ 1923669 h 2344739"/>
              <a:gd name="connsiteX72-1091" fmla="*/ 9150210 w 12192001"/>
              <a:gd name="connsiteY72-1092" fmla="*/ 1922604 h 2344739"/>
              <a:gd name="connsiteX73-1093" fmla="*/ 9137318 w 12192001"/>
              <a:gd name="connsiteY73-1094" fmla="*/ 1920435 h 2344739"/>
              <a:gd name="connsiteX74-1095" fmla="*/ 9113812 w 12192001"/>
              <a:gd name="connsiteY74-1096" fmla="*/ 1919069 h 2344739"/>
              <a:gd name="connsiteX75-1097" fmla="*/ 9053453 w 12192001"/>
              <a:gd name="connsiteY75-1098" fmla="*/ 1910755 h 2344739"/>
              <a:gd name="connsiteX76-1099" fmla="*/ 9005486 w 12192001"/>
              <a:gd name="connsiteY76-1100" fmla="*/ 1914040 h 2344739"/>
              <a:gd name="connsiteX77-1101" fmla="*/ 9005201 w 12192001"/>
              <a:gd name="connsiteY77-1102" fmla="*/ 1913800 h 2344739"/>
              <a:gd name="connsiteX78-1103" fmla="*/ 8996232 w 12192001"/>
              <a:gd name="connsiteY78-1104" fmla="*/ 1915011 h 2344739"/>
              <a:gd name="connsiteX79-1105" fmla="*/ 8990394 w 12192001"/>
              <a:gd name="connsiteY79-1106" fmla="*/ 1917072 h 2344739"/>
              <a:gd name="connsiteX80-1107" fmla="*/ 8974337 w 12192001"/>
              <a:gd name="connsiteY80-1108" fmla="*/ 1920298 h 2344739"/>
              <a:gd name="connsiteX81-1109" fmla="*/ 8968011 w 12192001"/>
              <a:gd name="connsiteY81-1110" fmla="*/ 1919598 h 2344739"/>
              <a:gd name="connsiteX82-1111" fmla="*/ 8963048 w 12192001"/>
              <a:gd name="connsiteY82-1112" fmla="*/ 1917373 h 2344739"/>
              <a:gd name="connsiteX83-1113" fmla="*/ 8928988 w 12192001"/>
              <a:gd name="connsiteY83-1114" fmla="*/ 1914185 h 2344739"/>
              <a:gd name="connsiteX84-1115" fmla="*/ 8752444 w 12192001"/>
              <a:gd name="connsiteY84-1116" fmla="*/ 1933417 h 2344739"/>
              <a:gd name="connsiteX85-1117" fmla="*/ 8707847 w 12192001"/>
              <a:gd name="connsiteY85-1118" fmla="*/ 1935518 h 2344739"/>
              <a:gd name="connsiteX86-1119" fmla="*/ 8596071 w 12192001"/>
              <a:gd name="connsiteY86-1120" fmla="*/ 1944090 h 2344739"/>
              <a:gd name="connsiteX87-1121" fmla="*/ 8525230 w 12192001"/>
              <a:gd name="connsiteY87-1122" fmla="*/ 1929248 h 2344739"/>
              <a:gd name="connsiteX88-1123" fmla="*/ 8510983 w 12192001"/>
              <a:gd name="connsiteY88-1124" fmla="*/ 1935163 h 2344739"/>
              <a:gd name="connsiteX89-1125" fmla="*/ 8506167 w 12192001"/>
              <a:gd name="connsiteY89-1126" fmla="*/ 1938164 h 2344739"/>
              <a:gd name="connsiteX90-1127" fmla="*/ 8497968 w 12192001"/>
              <a:gd name="connsiteY90-1128" fmla="*/ 1940902 h 2344739"/>
              <a:gd name="connsiteX91-1129" fmla="*/ 8497594 w 12192001"/>
              <a:gd name="connsiteY91-1130" fmla="*/ 1940723 h 2344739"/>
              <a:gd name="connsiteX92-1131" fmla="*/ 8490249 w 12192001"/>
              <a:gd name="connsiteY92-1132" fmla="*/ 1943773 h 2344739"/>
              <a:gd name="connsiteX93-1133" fmla="*/ 8367182 w 12192001"/>
              <a:gd name="connsiteY93-1134" fmla="*/ 1957815 h 2344739"/>
              <a:gd name="connsiteX94-1135" fmla="*/ 8353799 w 12192001"/>
              <a:gd name="connsiteY94-1136" fmla="*/ 1958009 h 2344739"/>
              <a:gd name="connsiteX95-1137" fmla="*/ 8352373 w 12192001"/>
              <a:gd name="connsiteY95-1138" fmla="*/ 1957169 h 2344739"/>
              <a:gd name="connsiteX96-1139" fmla="*/ 8320104 w 12192001"/>
              <a:gd name="connsiteY96-1140" fmla="*/ 1974587 h 2344739"/>
              <a:gd name="connsiteX97-1141" fmla="*/ 8314433 w 12192001"/>
              <a:gd name="connsiteY97-1142" fmla="*/ 1974913 h 2344739"/>
              <a:gd name="connsiteX98-1143" fmla="*/ 8295174 w 12192001"/>
              <a:gd name="connsiteY98-1144" fmla="*/ 1988808 h 2344739"/>
              <a:gd name="connsiteX99-1145" fmla="*/ 8284276 w 12192001"/>
              <a:gd name="connsiteY99-1146" fmla="*/ 1994631 h 2344739"/>
              <a:gd name="connsiteX100-1147" fmla="*/ 8283150 w 12192001"/>
              <a:gd name="connsiteY100-1148" fmla="*/ 1999074 h 2344739"/>
              <a:gd name="connsiteX101-1149" fmla="*/ 8266076 w 12192001"/>
              <a:gd name="connsiteY101-1150" fmla="*/ 2006249 h 2344739"/>
              <a:gd name="connsiteX102-1151" fmla="*/ 8263377 w 12192001"/>
              <a:gd name="connsiteY102-1152" fmla="*/ 2006019 h 2344739"/>
              <a:gd name="connsiteX103-1153" fmla="*/ 8252033 w 12192001"/>
              <a:gd name="connsiteY103-1154" fmla="*/ 2015862 h 2344739"/>
              <a:gd name="connsiteX104-1155" fmla="*/ 8245834 w 12192001"/>
              <a:gd name="connsiteY104-1156" fmla="*/ 2028854 h 2344739"/>
              <a:gd name="connsiteX105-1157" fmla="*/ 8090272 w 12192001"/>
              <a:gd name="connsiteY105-1158" fmla="*/ 2075015 h 2344739"/>
              <a:gd name="connsiteX106-1159" fmla="*/ 7905407 w 12192001"/>
              <a:gd name="connsiteY106-1160" fmla="*/ 2116988 h 2344739"/>
              <a:gd name="connsiteX107-1161" fmla="*/ 7718745 w 12192001"/>
              <a:gd name="connsiteY107-1162" fmla="*/ 2142703 h 2344739"/>
              <a:gd name="connsiteX108-1163" fmla="*/ 7614347 w 12192001"/>
              <a:gd name="connsiteY108-1164" fmla="*/ 2139232 h 2344739"/>
              <a:gd name="connsiteX109-1165" fmla="*/ 7527543 w 12192001"/>
              <a:gd name="connsiteY109-1166" fmla="*/ 2145060 h 2344739"/>
              <a:gd name="connsiteX110-1167" fmla="*/ 7519571 w 12192001"/>
              <a:gd name="connsiteY110-1168" fmla="*/ 2147613 h 2344739"/>
              <a:gd name="connsiteX111-1169" fmla="*/ 7507411 w 12192001"/>
              <a:gd name="connsiteY111-1170" fmla="*/ 2148948 h 2344739"/>
              <a:gd name="connsiteX112-1171" fmla="*/ 7507040 w 12192001"/>
              <a:gd name="connsiteY112-1172" fmla="*/ 2148621 h 2344739"/>
              <a:gd name="connsiteX113-1173" fmla="*/ 7495795 w 12192001"/>
              <a:gd name="connsiteY113-1174" fmla="*/ 2150573 h 2344739"/>
              <a:gd name="connsiteX114-1175" fmla="*/ 7405391 w 12192001"/>
              <a:gd name="connsiteY114-1176" fmla="*/ 2142468 h 2344739"/>
              <a:gd name="connsiteX115-1177" fmla="*/ 7312180 w 12192001"/>
              <a:gd name="connsiteY115-1178" fmla="*/ 2132873 h 2344739"/>
              <a:gd name="connsiteX116-1179" fmla="*/ 7310853 w 12192001"/>
              <a:gd name="connsiteY116-1180" fmla="*/ 2131431 h 2344739"/>
              <a:gd name="connsiteX117-1181" fmla="*/ 7218559 w 12192001"/>
              <a:gd name="connsiteY117-1182" fmla="*/ 2156680 h 2344739"/>
              <a:gd name="connsiteX118-1183" fmla="*/ 7201101 w 12192001"/>
              <a:gd name="connsiteY118-1184" fmla="*/ 2161230 h 2344739"/>
              <a:gd name="connsiteX119-1185" fmla="*/ 7197004 w 12192001"/>
              <a:gd name="connsiteY119-1186" fmla="*/ 2166588 h 2344739"/>
              <a:gd name="connsiteX120-1187" fmla="*/ 7170808 w 12192001"/>
              <a:gd name="connsiteY120-1188" fmla="*/ 2171236 h 2344739"/>
              <a:gd name="connsiteX121-1189" fmla="*/ 7096988 w 12192001"/>
              <a:gd name="connsiteY121-1190" fmla="*/ 2183464 h 2344739"/>
              <a:gd name="connsiteX122-1191" fmla="*/ 7018496 w 12192001"/>
              <a:gd name="connsiteY122-1192" fmla="*/ 2183090 h 2344739"/>
              <a:gd name="connsiteX123-1193" fmla="*/ 6904146 w 12192001"/>
              <a:gd name="connsiteY123-1194" fmla="*/ 2212596 h 2344739"/>
              <a:gd name="connsiteX124-1195" fmla="*/ 6708222 w 12192001"/>
              <a:gd name="connsiteY124-1196" fmla="*/ 2240551 h 2344739"/>
              <a:gd name="connsiteX125-1197" fmla="*/ 6549454 w 12192001"/>
              <a:gd name="connsiteY125-1198" fmla="*/ 2269327 h 2344739"/>
              <a:gd name="connsiteX126-1199" fmla="*/ 6317560 w 12192001"/>
              <a:gd name="connsiteY126-1200" fmla="*/ 2316127 h 2344739"/>
              <a:gd name="connsiteX127-1201" fmla="*/ 6168674 w 12192001"/>
              <a:gd name="connsiteY127-1202" fmla="*/ 2318214 h 2344739"/>
              <a:gd name="connsiteX128-1203" fmla="*/ 6073848 w 12192001"/>
              <a:gd name="connsiteY128-1204" fmla="*/ 2338676 h 2344739"/>
              <a:gd name="connsiteX129-1205" fmla="*/ 6068529 w 12192001"/>
              <a:gd name="connsiteY129-1206" fmla="*/ 2337139 h 2344739"/>
              <a:gd name="connsiteX130-1207" fmla="*/ 6048638 w 12192001"/>
              <a:gd name="connsiteY130-1208" fmla="*/ 2337822 h 2344739"/>
              <a:gd name="connsiteX131-1209" fmla="*/ 6041285 w 12192001"/>
              <a:gd name="connsiteY131-1210" fmla="*/ 2329473 h 2344739"/>
              <a:gd name="connsiteX132-1211" fmla="*/ 6010090 w 12192001"/>
              <a:gd name="connsiteY132-1212" fmla="*/ 2324380 h 2344739"/>
              <a:gd name="connsiteX133-1213" fmla="*/ 5957375 w 12192001"/>
              <a:gd name="connsiteY133-1214" fmla="*/ 2328024 h 2344739"/>
              <a:gd name="connsiteX134-1215" fmla="*/ 5758919 w 12192001"/>
              <a:gd name="connsiteY134-1216" fmla="*/ 2343716 h 2344739"/>
              <a:gd name="connsiteX135-1217" fmla="*/ 5626960 w 12192001"/>
              <a:gd name="connsiteY135-1218" fmla="*/ 2344739 h 2344739"/>
              <a:gd name="connsiteX136-1219" fmla="*/ 5470906 w 12192001"/>
              <a:gd name="connsiteY136-1220" fmla="*/ 2330719 h 2344739"/>
              <a:gd name="connsiteX137-1221" fmla="*/ 5432761 w 12192001"/>
              <a:gd name="connsiteY137-1222" fmla="*/ 2319466 h 2344739"/>
              <a:gd name="connsiteX138-1223" fmla="*/ 5381669 w 12192001"/>
              <a:gd name="connsiteY138-1224" fmla="*/ 2301764 h 2344739"/>
              <a:gd name="connsiteX139-1225" fmla="*/ 5261764 w 12192001"/>
              <a:gd name="connsiteY139-1226" fmla="*/ 2281347 h 2344739"/>
              <a:gd name="connsiteX140-1227" fmla="*/ 5222961 w 12192001"/>
              <a:gd name="connsiteY140-1228" fmla="*/ 2270223 h 2344739"/>
              <a:gd name="connsiteX141-1229" fmla="*/ 5174660 w 12192001"/>
              <a:gd name="connsiteY141-1230" fmla="*/ 2267233 h 2344739"/>
              <a:gd name="connsiteX142-1231" fmla="*/ 5156554 w 12192001"/>
              <a:gd name="connsiteY142-1232" fmla="*/ 2260010 h 2344739"/>
              <a:gd name="connsiteX143-1233" fmla="*/ 5142599 w 12192001"/>
              <a:gd name="connsiteY143-1234" fmla="*/ 2256610 h 2344739"/>
              <a:gd name="connsiteX144-1235" fmla="*/ 5139596 w 12192001"/>
              <a:gd name="connsiteY144-1236" fmla="*/ 2254509 h 2344739"/>
              <a:gd name="connsiteX145-1237" fmla="*/ 5121659 w 12192001"/>
              <a:gd name="connsiteY145-1238" fmla="*/ 2243656 h 2344739"/>
              <a:gd name="connsiteX146-1239" fmla="*/ 5065790 w 12192001"/>
              <a:gd name="connsiteY146-1240" fmla="*/ 2250227 h 2344739"/>
              <a:gd name="connsiteX147-1241" fmla="*/ 5011514 w 12192001"/>
              <a:gd name="connsiteY147-1242" fmla="*/ 2233846 h 2344739"/>
              <a:gd name="connsiteX148-1243" fmla="*/ 4840441 w 12192001"/>
              <a:gd name="connsiteY148-1244" fmla="*/ 2209829 h 2344739"/>
              <a:gd name="connsiteX149-1245" fmla="*/ 4762447 w 12192001"/>
              <a:gd name="connsiteY149-1246" fmla="*/ 2182061 h 2344739"/>
              <a:gd name="connsiteX150-1247" fmla="*/ 4723186 w 12192001"/>
              <a:gd name="connsiteY150-1248" fmla="*/ 2173047 h 2344739"/>
              <a:gd name="connsiteX151-1249" fmla="*/ 4721176 w 12192001"/>
              <a:gd name="connsiteY151-1250" fmla="*/ 2172298 h 2344739"/>
              <a:gd name="connsiteX152-1251" fmla="*/ 4722111 w 12192001"/>
              <a:gd name="connsiteY152-1252" fmla="*/ 2172087 h 2344739"/>
              <a:gd name="connsiteX153-1253" fmla="*/ 4717202 w 12192001"/>
              <a:gd name="connsiteY153-1254" fmla="*/ 2170817 h 2344739"/>
              <a:gd name="connsiteX154-1255" fmla="*/ 4721176 w 12192001"/>
              <a:gd name="connsiteY154-1256" fmla="*/ 2172298 h 2344739"/>
              <a:gd name="connsiteX155-1257" fmla="*/ 4715526 w 12192001"/>
              <a:gd name="connsiteY155-1258" fmla="*/ 2173573 h 2344739"/>
              <a:gd name="connsiteX156-1259" fmla="*/ 4515814 w 12192001"/>
              <a:gd name="connsiteY156-1260" fmla="*/ 2163671 h 2344739"/>
              <a:gd name="connsiteX157-1261" fmla="*/ 4428543 w 12192001"/>
              <a:gd name="connsiteY157-1262" fmla="*/ 2153020 h 2344739"/>
              <a:gd name="connsiteX158-1263" fmla="*/ 4362875 w 12192001"/>
              <a:gd name="connsiteY158-1264" fmla="*/ 2151674 h 2344739"/>
              <a:gd name="connsiteX159-1265" fmla="*/ 4316966 w 12192001"/>
              <a:gd name="connsiteY159-1266" fmla="*/ 2158289 h 2344739"/>
              <a:gd name="connsiteX160-1267" fmla="*/ 4315110 w 12192001"/>
              <a:gd name="connsiteY160-1268" fmla="*/ 2156948 h 2344739"/>
              <a:gd name="connsiteX161-1269" fmla="*/ 4295144 w 12192001"/>
              <a:gd name="connsiteY161-1270" fmla="*/ 2155069 h 2344739"/>
              <a:gd name="connsiteX162-1271" fmla="*/ 4290064 w 12192001"/>
              <a:gd name="connsiteY162-1272" fmla="*/ 2157986 h 2344739"/>
              <a:gd name="connsiteX163-1273" fmla="*/ 4276142 w 12192001"/>
              <a:gd name="connsiteY163-1274" fmla="*/ 2157740 h 2344739"/>
              <a:gd name="connsiteX164-1275" fmla="*/ 4248117 w 12192001"/>
              <a:gd name="connsiteY164-1276" fmla="*/ 2160064 h 2344739"/>
              <a:gd name="connsiteX165-1277" fmla="*/ 4202051 w 12192001"/>
              <a:gd name="connsiteY165-1278" fmla="*/ 2157269 h 2344739"/>
              <a:gd name="connsiteX166-1279" fmla="*/ 4201745 w 12192001"/>
              <a:gd name="connsiteY166-1280" fmla="*/ 2156010 h 2344739"/>
              <a:gd name="connsiteX167-1281" fmla="*/ 4191248 w 12192001"/>
              <a:gd name="connsiteY167-1282" fmla="*/ 2150376 h 2344739"/>
              <a:gd name="connsiteX168-1283" fmla="*/ 4142745 w 12192001"/>
              <a:gd name="connsiteY168-1284" fmla="*/ 2134511 h 2344739"/>
              <a:gd name="connsiteX169-1285" fmla="*/ 4083097 w 12192001"/>
              <a:gd name="connsiteY169-1286" fmla="*/ 2107978 h 2344739"/>
              <a:gd name="connsiteX170-1287" fmla="*/ 4074546 w 12192001"/>
              <a:gd name="connsiteY170-1288" fmla="*/ 2107143 h 2344739"/>
              <a:gd name="connsiteX171-1289" fmla="*/ 4074427 w 12192001"/>
              <a:gd name="connsiteY171-1290" fmla="*/ 2106844 h 2344739"/>
              <a:gd name="connsiteX172-1291" fmla="*/ 4065510 w 12192001"/>
              <a:gd name="connsiteY172-1292" fmla="*/ 2105400 h 2344739"/>
              <a:gd name="connsiteX173-1293" fmla="*/ 4058954 w 12192001"/>
              <a:gd name="connsiteY173-1294" fmla="*/ 2105618 h 2344739"/>
              <a:gd name="connsiteX174-1295" fmla="*/ 4042364 w 12192001"/>
              <a:gd name="connsiteY174-1296" fmla="*/ 2103997 h 2344739"/>
              <a:gd name="connsiteX175-1297" fmla="*/ 4036997 w 12192001"/>
              <a:gd name="connsiteY175-1298" fmla="*/ 2101563 h 2344739"/>
              <a:gd name="connsiteX176-1299" fmla="*/ 4035363 w 12192001"/>
              <a:gd name="connsiteY176-1300" fmla="*/ 2097896 h 2344739"/>
              <a:gd name="connsiteX177-1301" fmla="*/ 4033778 w 12192001"/>
              <a:gd name="connsiteY177-1302" fmla="*/ 2098131 h 2344739"/>
              <a:gd name="connsiteX178-1303" fmla="*/ 4004538 w 12192001"/>
              <a:gd name="connsiteY178-1304" fmla="*/ 2085563 h 2344739"/>
              <a:gd name="connsiteX179-1305" fmla="*/ 3936846 w 12192001"/>
              <a:gd name="connsiteY179-1306" fmla="*/ 2068106 h 2344739"/>
              <a:gd name="connsiteX180-1307" fmla="*/ 3897275 w 12192001"/>
              <a:gd name="connsiteY180-1308" fmla="*/ 2062451 h 2344739"/>
              <a:gd name="connsiteX181-1309" fmla="*/ 3789760 w 12192001"/>
              <a:gd name="connsiteY181-1310" fmla="*/ 2042213 h 2344739"/>
              <a:gd name="connsiteX182-1311" fmla="*/ 3682513 w 12192001"/>
              <a:gd name="connsiteY182-1312" fmla="*/ 2018290 h 2344739"/>
              <a:gd name="connsiteX183-1313" fmla="*/ 3610035 w 12192001"/>
              <a:gd name="connsiteY183-1314" fmla="*/ 1986019 h 2344739"/>
              <a:gd name="connsiteX184-1315" fmla="*/ 3603855 w 12192001"/>
              <a:gd name="connsiteY184-1316" fmla="*/ 1987381 h 2344739"/>
              <a:gd name="connsiteX185-1317" fmla="*/ 3594736 w 12192001"/>
              <a:gd name="connsiteY185-1318" fmla="*/ 1987545 h 2344739"/>
              <a:gd name="connsiteX186-1319" fmla="*/ 3594501 w 12192001"/>
              <a:gd name="connsiteY186-1320" fmla="*/ 1987276 h 2344739"/>
              <a:gd name="connsiteX187-1321" fmla="*/ 3585978 w 12192001"/>
              <a:gd name="connsiteY187-1322" fmla="*/ 1987966 h 2344739"/>
              <a:gd name="connsiteX188-1323" fmla="*/ 3536135 w 12192001"/>
              <a:gd name="connsiteY188-1324" fmla="*/ 1978267 h 2344739"/>
              <a:gd name="connsiteX189-1325" fmla="*/ 3473223 w 12192001"/>
              <a:gd name="connsiteY189-1326" fmla="*/ 1974606 h 2344739"/>
              <a:gd name="connsiteX190-1327" fmla="*/ 3400728 w 12192001"/>
              <a:gd name="connsiteY190-1328" fmla="*/ 1962558 h 2344739"/>
              <a:gd name="connsiteX191-1329" fmla="*/ 3363888 w 12192001"/>
              <a:gd name="connsiteY191-1330" fmla="*/ 1979510 h 2344739"/>
              <a:gd name="connsiteX192-1331" fmla="*/ 3344026 w 12192001"/>
              <a:gd name="connsiteY192-1332" fmla="*/ 1981192 h 2344739"/>
              <a:gd name="connsiteX193-1333" fmla="*/ 3341698 w 12192001"/>
              <a:gd name="connsiteY193-1334" fmla="*/ 1980217 h 2344739"/>
              <a:gd name="connsiteX194-1335" fmla="*/ 3262356 w 12192001"/>
              <a:gd name="connsiteY194-1336" fmla="*/ 1986094 h 2344739"/>
              <a:gd name="connsiteX195-1337" fmla="*/ 3142556 w 12192001"/>
              <a:gd name="connsiteY195-1338" fmla="*/ 1993869 h 2344739"/>
              <a:gd name="connsiteX196-1339" fmla="*/ 3030291 w 12192001"/>
              <a:gd name="connsiteY196-1340" fmla="*/ 1996512 h 2344739"/>
              <a:gd name="connsiteX197-1341" fmla="*/ 2781569 w 12192001"/>
              <a:gd name="connsiteY197-1342" fmla="*/ 2018333 h 2344739"/>
              <a:gd name="connsiteX198-1343" fmla="*/ 2646527 w 12192001"/>
              <a:gd name="connsiteY198-1344" fmla="*/ 2028869 h 2344739"/>
              <a:gd name="connsiteX199-1345" fmla="*/ 2568028 w 12192001"/>
              <a:gd name="connsiteY199-1346" fmla="*/ 2002628 h 2344739"/>
              <a:gd name="connsiteX200-1347" fmla="*/ 2443255 w 12192001"/>
              <a:gd name="connsiteY200-1348" fmla="*/ 2016529 h 2344739"/>
              <a:gd name="connsiteX201-1349" fmla="*/ 2315112 w 12192001"/>
              <a:gd name="connsiteY201-1350" fmla="*/ 2024996 h 2344739"/>
              <a:gd name="connsiteX202-1351" fmla="*/ 2208578 w 12192001"/>
              <a:gd name="connsiteY202-1352" fmla="*/ 2019763 h 2344739"/>
              <a:gd name="connsiteX203-1353" fmla="*/ 2094665 w 12192001"/>
              <a:gd name="connsiteY203-1354" fmla="*/ 2003052 h 2344739"/>
              <a:gd name="connsiteX204-1355" fmla="*/ 1997356 w 12192001"/>
              <a:gd name="connsiteY204-1356" fmla="*/ 1995032 h 2344739"/>
              <a:gd name="connsiteX205-1357" fmla="*/ 1928172 w 12192001"/>
              <a:gd name="connsiteY205-1358" fmla="*/ 2016977 h 2344739"/>
              <a:gd name="connsiteX206-1359" fmla="*/ 1921650 w 12192001"/>
              <a:gd name="connsiteY206-1360" fmla="*/ 2012146 h 2344739"/>
              <a:gd name="connsiteX207-1361" fmla="*/ 1873080 w 12192001"/>
              <a:gd name="connsiteY207-1362" fmla="*/ 2013741 h 2344739"/>
              <a:gd name="connsiteX208-1363" fmla="*/ 1786655 w 12192001"/>
              <a:gd name="connsiteY208-1364" fmla="*/ 2041363 h 2344739"/>
              <a:gd name="connsiteX209-1365" fmla="*/ 1738204 w 12192001"/>
              <a:gd name="connsiteY209-1366" fmla="*/ 2036312 h 2344739"/>
              <a:gd name="connsiteX210-1367" fmla="*/ 1675071 w 12192001"/>
              <a:gd name="connsiteY210-1368" fmla="*/ 2019963 h 2344739"/>
              <a:gd name="connsiteX211-1369" fmla="*/ 1608669 w 12192001"/>
              <a:gd name="connsiteY211-1370" fmla="*/ 2013066 h 2344739"/>
              <a:gd name="connsiteX212-1371" fmla="*/ 1496110 w 12192001"/>
              <a:gd name="connsiteY212-1372" fmla="*/ 1987476 h 2344739"/>
              <a:gd name="connsiteX213-1373" fmla="*/ 1149979 w 12192001"/>
              <a:gd name="connsiteY213-1374" fmla="*/ 1938041 h 2344739"/>
              <a:gd name="connsiteX214-1375" fmla="*/ 858269 w 12192001"/>
              <a:gd name="connsiteY214-1376" fmla="*/ 1928608 h 2344739"/>
              <a:gd name="connsiteX215-1377" fmla="*/ 837540 w 12192001"/>
              <a:gd name="connsiteY215-1378" fmla="*/ 1929821 h 2344739"/>
              <a:gd name="connsiteX216-1379" fmla="*/ 816809 w 12192001"/>
              <a:gd name="connsiteY216-1380" fmla="*/ 1927857 h 2344739"/>
              <a:gd name="connsiteX217-1381" fmla="*/ 811506 w 12192001"/>
              <a:gd name="connsiteY217-1382" fmla="*/ 1930751 h 2344739"/>
              <a:gd name="connsiteX218-1383" fmla="*/ 797041 w 12192001"/>
              <a:gd name="connsiteY218-1384" fmla="*/ 1930446 h 2344739"/>
              <a:gd name="connsiteX219-1385" fmla="*/ 767901 w 12192001"/>
              <a:gd name="connsiteY219-1386" fmla="*/ 1932653 h 2344739"/>
              <a:gd name="connsiteX220-1387" fmla="*/ 763053 w 12192001"/>
              <a:gd name="connsiteY220-1388" fmla="*/ 1930432 h 2344739"/>
              <a:gd name="connsiteX221-1389" fmla="*/ 720047 w 12192001"/>
              <a:gd name="connsiteY221-1390" fmla="*/ 1929661 h 2344739"/>
              <a:gd name="connsiteX222-1391" fmla="*/ 719742 w 12192001"/>
              <a:gd name="connsiteY222-1392" fmla="*/ 1928399 h 2344739"/>
              <a:gd name="connsiteX223-1393" fmla="*/ 708875 w 12192001"/>
              <a:gd name="connsiteY223-1394" fmla="*/ 1922722 h 2344739"/>
              <a:gd name="connsiteX224-1395" fmla="*/ 596792 w 12192001"/>
              <a:gd name="connsiteY224-1396" fmla="*/ 1879864 h 2344739"/>
              <a:gd name="connsiteX225-1397" fmla="*/ 578535 w 12192001"/>
              <a:gd name="connsiteY225-1398" fmla="*/ 1877212 h 2344739"/>
              <a:gd name="connsiteX226-1399" fmla="*/ 571717 w 12192001"/>
              <a:gd name="connsiteY226-1400" fmla="*/ 1877401 h 2344739"/>
              <a:gd name="connsiteX227-1401" fmla="*/ 445099 w 12192001"/>
              <a:gd name="connsiteY227-1402" fmla="*/ 1839371 h 2344739"/>
              <a:gd name="connsiteX228-1403" fmla="*/ 404015 w 12192001"/>
              <a:gd name="connsiteY228-1404" fmla="*/ 1833548 h 2344739"/>
              <a:gd name="connsiteX229-1405" fmla="*/ 292435 w 12192001"/>
              <a:gd name="connsiteY229-1406" fmla="*/ 1812852 h 2344739"/>
              <a:gd name="connsiteX230-1407" fmla="*/ 118381 w 12192001"/>
              <a:gd name="connsiteY230-1408" fmla="*/ 1761047 h 2344739"/>
              <a:gd name="connsiteX231-1409" fmla="*/ 15526 w 12192001"/>
              <a:gd name="connsiteY231-1410" fmla="*/ 1758191 h 2344739"/>
              <a:gd name="connsiteX232-1411" fmla="*/ 2 w 12192001"/>
              <a:gd name="connsiteY232-1412" fmla="*/ 1752722 h 2344739"/>
              <a:gd name="connsiteX233-1413" fmla="*/ 1 w 12192001"/>
              <a:gd name="connsiteY233-1414" fmla="*/ 762497 h 2344739"/>
              <a:gd name="connsiteX234-1415" fmla="*/ 0 w 12192001"/>
              <a:gd name="connsiteY234-1416" fmla="*/ 762497 h 2344739"/>
              <a:gd name="connsiteX235-1417" fmla="*/ 0 w 12192001"/>
              <a:gd name="connsiteY235-1418" fmla="*/ 222213 h 2344739"/>
              <a:gd name="connsiteX236-1419" fmla="*/ 0 w 12192001"/>
              <a:gd name="connsiteY236-1420" fmla="*/ 0 h 2344739"/>
              <a:gd name="connsiteX0-1421" fmla="*/ 0 w 12192001"/>
              <a:gd name="connsiteY0-1422" fmla="*/ 0 h 2344739"/>
              <a:gd name="connsiteX1-1423" fmla="*/ 12192000 w 12192001"/>
              <a:gd name="connsiteY1-1424" fmla="*/ 0 h 2344739"/>
              <a:gd name="connsiteX2-1425" fmla="*/ 12192000 w 12192001"/>
              <a:gd name="connsiteY2-1426" fmla="*/ 222213 h 2344739"/>
              <a:gd name="connsiteX3-1427" fmla="*/ 12192000 w 12192001"/>
              <a:gd name="connsiteY3-1428" fmla="*/ 389190 h 2344739"/>
              <a:gd name="connsiteX4-1429" fmla="*/ 12192001 w 12192001"/>
              <a:gd name="connsiteY4-1430" fmla="*/ 579739 h 2344739"/>
              <a:gd name="connsiteX5-1431" fmla="*/ 12184838 w 12192001"/>
              <a:gd name="connsiteY5-1432" fmla="*/ 584189 h 2344739"/>
              <a:gd name="connsiteX6-1433" fmla="*/ 12155215 w 12192001"/>
              <a:gd name="connsiteY6-1434" fmla="*/ 597366 h 2344739"/>
              <a:gd name="connsiteX7-1435" fmla="*/ 12138067 w 12192001"/>
              <a:gd name="connsiteY7-1436" fmla="*/ 623179 h 2344739"/>
              <a:gd name="connsiteX8-1437" fmla="*/ 12125179 w 12192001"/>
              <a:gd name="connsiteY8-1438" fmla="*/ 624690 h 2344739"/>
              <a:gd name="connsiteX9-1439" fmla="*/ 12122859 w 12192001"/>
              <a:gd name="connsiteY9-1440" fmla="*/ 624794 h 2344739"/>
              <a:gd name="connsiteX10-1441" fmla="*/ 12115706 w 12192001"/>
              <a:gd name="connsiteY10-1442" fmla="*/ 628608 h 2344739"/>
              <a:gd name="connsiteX11-1443" fmla="*/ 12098349 w 12192001"/>
              <a:gd name="connsiteY11-1444" fmla="*/ 628139 h 2344739"/>
              <a:gd name="connsiteX12-1445" fmla="*/ 12085925 w 12192001"/>
              <a:gd name="connsiteY12-1446" fmla="*/ 636341 h 2344739"/>
              <a:gd name="connsiteX13-1447" fmla="*/ 12029925 w 12192001"/>
              <a:gd name="connsiteY13-1448" fmla="*/ 680009 h 2344739"/>
              <a:gd name="connsiteX14-1449" fmla="*/ 11994685 w 12192001"/>
              <a:gd name="connsiteY14-1450" fmla="*/ 703458 h 2344739"/>
              <a:gd name="connsiteX15-1451" fmla="*/ 11978569 w 12192001"/>
              <a:gd name="connsiteY15-1452" fmla="*/ 708161 h 2344739"/>
              <a:gd name="connsiteX16-1453" fmla="*/ 11957898 w 12192001"/>
              <a:gd name="connsiteY16-1454" fmla="*/ 717558 h 2344739"/>
              <a:gd name="connsiteX17-1455" fmla="*/ 11919306 w 12192001"/>
              <a:gd name="connsiteY17-1456" fmla="*/ 730883 h 2344739"/>
              <a:gd name="connsiteX18-1457" fmla="*/ 11902508 w 12192001"/>
              <a:gd name="connsiteY18-1458" fmla="*/ 742426 h 2344739"/>
              <a:gd name="connsiteX19-1459" fmla="*/ 11893900 w 12192001"/>
              <a:gd name="connsiteY19-1460" fmla="*/ 744791 h 2344739"/>
              <a:gd name="connsiteX20-1461" fmla="*/ 11890820 w 12192001"/>
              <a:gd name="connsiteY20-1462" fmla="*/ 755729 h 2344739"/>
              <a:gd name="connsiteX21-1463" fmla="*/ 11869628 w 12192001"/>
              <a:gd name="connsiteY21-1464" fmla="*/ 777816 h 2344739"/>
              <a:gd name="connsiteX22-1465" fmla="*/ 11812228 w 12192001"/>
              <a:gd name="connsiteY22-1466" fmla="*/ 797659 h 2344739"/>
              <a:gd name="connsiteX23-1467" fmla="*/ 11748619 w 12192001"/>
              <a:gd name="connsiteY23-1468" fmla="*/ 872002 h 2344739"/>
              <a:gd name="connsiteX24-1469" fmla="*/ 11595155 w 12192001"/>
              <a:gd name="connsiteY24-1470" fmla="*/ 918898 h 2344739"/>
              <a:gd name="connsiteX25-1471" fmla="*/ 11306392 w 12192001"/>
              <a:gd name="connsiteY25-1472" fmla="*/ 1272239 h 2344739"/>
              <a:gd name="connsiteX26-1473" fmla="*/ 11309326 w 12192001"/>
              <a:gd name="connsiteY26-1474" fmla="*/ 1274846 h 2344739"/>
              <a:gd name="connsiteX27-1475" fmla="*/ 11245526 w 12192001"/>
              <a:gd name="connsiteY27-1476" fmla="*/ 1274060 h 2344739"/>
              <a:gd name="connsiteX28-1477" fmla="*/ 11227161 w 12192001"/>
              <a:gd name="connsiteY28-1478" fmla="*/ 1276236 h 2344739"/>
              <a:gd name="connsiteX29-1479" fmla="*/ 11216939 w 12192001"/>
              <a:gd name="connsiteY29-1480" fmla="*/ 1275961 h 2344739"/>
              <a:gd name="connsiteX30-1481" fmla="*/ 11216036 w 12192001"/>
              <a:gd name="connsiteY30-1482" fmla="*/ 1275018 h 2344739"/>
              <a:gd name="connsiteX31-1483" fmla="*/ 11187737 w 12192001"/>
              <a:gd name="connsiteY31-1484" fmla="*/ 1292383 h 2344739"/>
              <a:gd name="connsiteX32-1485" fmla="*/ 11183353 w 12192001"/>
              <a:gd name="connsiteY32-1486" fmla="*/ 1292525 h 2344739"/>
              <a:gd name="connsiteX33-1487" fmla="*/ 11165706 w 12192001"/>
              <a:gd name="connsiteY33-1488" fmla="*/ 1306612 h 2344739"/>
              <a:gd name="connsiteX34-1489" fmla="*/ 11156163 w 12192001"/>
              <a:gd name="connsiteY34-1490" fmla="*/ 1312414 h 2344739"/>
              <a:gd name="connsiteX35-1491" fmla="*/ 11154348 w 12192001"/>
              <a:gd name="connsiteY35-1492" fmla="*/ 1317097 h 2344739"/>
              <a:gd name="connsiteX36-1493" fmla="*/ 11139813 w 12192001"/>
              <a:gd name="connsiteY36-1494" fmla="*/ 1324115 h 2344739"/>
              <a:gd name="connsiteX37-1495" fmla="*/ 11137813 w 12192001"/>
              <a:gd name="connsiteY37-1496" fmla="*/ 1323772 h 2344739"/>
              <a:gd name="connsiteX38-1497" fmla="*/ 11127060 w 12192001"/>
              <a:gd name="connsiteY38-1498" fmla="*/ 1333832 h 2344739"/>
              <a:gd name="connsiteX39-1499" fmla="*/ 11119543 w 12192001"/>
              <a:gd name="connsiteY39-1500" fmla="*/ 1347424 h 2344739"/>
              <a:gd name="connsiteX40-1501" fmla="*/ 10893535 w 12192001"/>
              <a:gd name="connsiteY40-1502" fmla="*/ 1473399 h 2344739"/>
              <a:gd name="connsiteX41-1503" fmla="*/ 10772152 w 12192001"/>
              <a:gd name="connsiteY41-1504" fmla="*/ 1523191 h 2344739"/>
              <a:gd name="connsiteX42-1505" fmla="*/ 10626520 w 12192001"/>
              <a:gd name="connsiteY42-1506" fmla="*/ 1559229 h 2344739"/>
              <a:gd name="connsiteX43-1507" fmla="*/ 10580747 w 12192001"/>
              <a:gd name="connsiteY43-1508" fmla="*/ 1568689 h 2344739"/>
              <a:gd name="connsiteX44-1509" fmla="*/ 10546642 w 12192001"/>
              <a:gd name="connsiteY44-1510" fmla="*/ 1598423 h 2344739"/>
              <a:gd name="connsiteX45-1511" fmla="*/ 10528495 w 12192001"/>
              <a:gd name="connsiteY45-1512" fmla="*/ 1596907 h 2344739"/>
              <a:gd name="connsiteX46-1513" fmla="*/ 10525298 w 12192001"/>
              <a:gd name="connsiteY46-1514" fmla="*/ 1596411 h 2344739"/>
              <a:gd name="connsiteX47-1515" fmla="*/ 10513981 w 12192001"/>
              <a:gd name="connsiteY47-1516" fmla="*/ 1599537 h 2344739"/>
              <a:gd name="connsiteX48-1517" fmla="*/ 10490587 w 12192001"/>
              <a:gd name="connsiteY48-1518" fmla="*/ 1594156 h 2344739"/>
              <a:gd name="connsiteX49-1519" fmla="*/ 10470270 w 12192001"/>
              <a:gd name="connsiteY49-1520" fmla="*/ 1601693 h 2344739"/>
              <a:gd name="connsiteX50-1521" fmla="*/ 10375894 w 12192001"/>
              <a:gd name="connsiteY50-1522" fmla="*/ 1644598 h 2344739"/>
              <a:gd name="connsiteX51-1523" fmla="*/ 10318190 w 12192001"/>
              <a:gd name="connsiteY51-1524" fmla="*/ 1666221 h 2344739"/>
              <a:gd name="connsiteX52-1525" fmla="*/ 10294319 w 12192001"/>
              <a:gd name="connsiteY52-1526" fmla="*/ 1668079 h 2344739"/>
              <a:gd name="connsiteX53-1527" fmla="*/ 10262295 w 12192001"/>
              <a:gd name="connsiteY53-1528" fmla="*/ 1674948 h 2344739"/>
              <a:gd name="connsiteX54-1529" fmla="*/ 10204270 w 12192001"/>
              <a:gd name="connsiteY54-1530" fmla="*/ 1682149 h 2344739"/>
              <a:gd name="connsiteX55-1531" fmla="*/ 10176611 w 12192001"/>
              <a:gd name="connsiteY55-1532" fmla="*/ 1692943 h 2344739"/>
              <a:gd name="connsiteX56-1533" fmla="*/ 10163922 w 12192001"/>
              <a:gd name="connsiteY56-1534" fmla="*/ 1693739 h 2344739"/>
              <a:gd name="connsiteX57-1535" fmla="*/ 10155160 w 12192001"/>
              <a:gd name="connsiteY57-1536" fmla="*/ 1707487 h 2344739"/>
              <a:gd name="connsiteX58-1537" fmla="*/ 10117119 w 12192001"/>
              <a:gd name="connsiteY58-1538" fmla="*/ 1731142 h 2344739"/>
              <a:gd name="connsiteX59-1539" fmla="*/ 10100445 w 12192001"/>
              <a:gd name="connsiteY59-1540" fmla="*/ 1742432 h 2344739"/>
              <a:gd name="connsiteX60-1541" fmla="*/ 10082169 w 12192001"/>
              <a:gd name="connsiteY60-1542" fmla="*/ 1743296 h 2344739"/>
              <a:gd name="connsiteX61-1543" fmla="*/ 10039240 w 12192001"/>
              <a:gd name="connsiteY61-1544" fmla="*/ 1741632 h 2344739"/>
              <a:gd name="connsiteX62-1545" fmla="*/ 9960019 w 12192001"/>
              <a:gd name="connsiteY62-1546" fmla="*/ 1757147 h 2344739"/>
              <a:gd name="connsiteX63-1547" fmla="*/ 9847792 w 12192001"/>
              <a:gd name="connsiteY63-1548" fmla="*/ 1763915 h 2344739"/>
              <a:gd name="connsiteX64-1549" fmla="*/ 9728309 w 12192001"/>
              <a:gd name="connsiteY64-1550" fmla="*/ 1784122 h 2344739"/>
              <a:gd name="connsiteX65-1551" fmla="*/ 9584507 w 12192001"/>
              <a:gd name="connsiteY65-1552" fmla="*/ 1795542 h 2344739"/>
              <a:gd name="connsiteX66-1553" fmla="*/ 9343052 w 12192001"/>
              <a:gd name="connsiteY66-1554" fmla="*/ 1841244 h 2344739"/>
              <a:gd name="connsiteX67-1555" fmla="*/ 9231370 w 12192001"/>
              <a:gd name="connsiteY67-1556" fmla="*/ 1893149 h 2344739"/>
              <a:gd name="connsiteX68-1557" fmla="*/ 9194810 w 12192001"/>
              <a:gd name="connsiteY68-1558" fmla="*/ 1903228 h 2344739"/>
              <a:gd name="connsiteX69-1559" fmla="*/ 9189246 w 12192001"/>
              <a:gd name="connsiteY69-1560" fmla="*/ 1912467 h 2344739"/>
              <a:gd name="connsiteX70-1561" fmla="*/ 9151232 w 12192001"/>
              <a:gd name="connsiteY70-1562" fmla="*/ 1923669 h 2344739"/>
              <a:gd name="connsiteX71-1563" fmla="*/ 9150210 w 12192001"/>
              <a:gd name="connsiteY71-1564" fmla="*/ 1922604 h 2344739"/>
              <a:gd name="connsiteX72-1565" fmla="*/ 9137318 w 12192001"/>
              <a:gd name="connsiteY72-1566" fmla="*/ 1920435 h 2344739"/>
              <a:gd name="connsiteX73-1567" fmla="*/ 9113812 w 12192001"/>
              <a:gd name="connsiteY73-1568" fmla="*/ 1919069 h 2344739"/>
              <a:gd name="connsiteX74-1569" fmla="*/ 9053453 w 12192001"/>
              <a:gd name="connsiteY74-1570" fmla="*/ 1910755 h 2344739"/>
              <a:gd name="connsiteX75-1571" fmla="*/ 9005486 w 12192001"/>
              <a:gd name="connsiteY75-1572" fmla="*/ 1914040 h 2344739"/>
              <a:gd name="connsiteX76-1573" fmla="*/ 9005201 w 12192001"/>
              <a:gd name="connsiteY76-1574" fmla="*/ 1913800 h 2344739"/>
              <a:gd name="connsiteX77-1575" fmla="*/ 8996232 w 12192001"/>
              <a:gd name="connsiteY77-1576" fmla="*/ 1915011 h 2344739"/>
              <a:gd name="connsiteX78-1577" fmla="*/ 8990394 w 12192001"/>
              <a:gd name="connsiteY78-1578" fmla="*/ 1917072 h 2344739"/>
              <a:gd name="connsiteX79-1579" fmla="*/ 8974337 w 12192001"/>
              <a:gd name="connsiteY79-1580" fmla="*/ 1920298 h 2344739"/>
              <a:gd name="connsiteX80-1581" fmla="*/ 8968011 w 12192001"/>
              <a:gd name="connsiteY80-1582" fmla="*/ 1919598 h 2344739"/>
              <a:gd name="connsiteX81-1583" fmla="*/ 8963048 w 12192001"/>
              <a:gd name="connsiteY81-1584" fmla="*/ 1917373 h 2344739"/>
              <a:gd name="connsiteX82-1585" fmla="*/ 8928988 w 12192001"/>
              <a:gd name="connsiteY82-1586" fmla="*/ 1914185 h 2344739"/>
              <a:gd name="connsiteX83-1587" fmla="*/ 8752444 w 12192001"/>
              <a:gd name="connsiteY83-1588" fmla="*/ 1933417 h 2344739"/>
              <a:gd name="connsiteX84-1589" fmla="*/ 8707847 w 12192001"/>
              <a:gd name="connsiteY84-1590" fmla="*/ 1935518 h 2344739"/>
              <a:gd name="connsiteX85-1591" fmla="*/ 8596071 w 12192001"/>
              <a:gd name="connsiteY85-1592" fmla="*/ 1944090 h 2344739"/>
              <a:gd name="connsiteX86-1593" fmla="*/ 8525230 w 12192001"/>
              <a:gd name="connsiteY86-1594" fmla="*/ 1929248 h 2344739"/>
              <a:gd name="connsiteX87-1595" fmla="*/ 8510983 w 12192001"/>
              <a:gd name="connsiteY87-1596" fmla="*/ 1935163 h 2344739"/>
              <a:gd name="connsiteX88-1597" fmla="*/ 8506167 w 12192001"/>
              <a:gd name="connsiteY88-1598" fmla="*/ 1938164 h 2344739"/>
              <a:gd name="connsiteX89-1599" fmla="*/ 8497968 w 12192001"/>
              <a:gd name="connsiteY89-1600" fmla="*/ 1940902 h 2344739"/>
              <a:gd name="connsiteX90-1601" fmla="*/ 8497594 w 12192001"/>
              <a:gd name="connsiteY90-1602" fmla="*/ 1940723 h 2344739"/>
              <a:gd name="connsiteX91-1603" fmla="*/ 8490249 w 12192001"/>
              <a:gd name="connsiteY91-1604" fmla="*/ 1943773 h 2344739"/>
              <a:gd name="connsiteX92-1605" fmla="*/ 8367182 w 12192001"/>
              <a:gd name="connsiteY92-1606" fmla="*/ 1957815 h 2344739"/>
              <a:gd name="connsiteX93-1607" fmla="*/ 8353799 w 12192001"/>
              <a:gd name="connsiteY93-1608" fmla="*/ 1958009 h 2344739"/>
              <a:gd name="connsiteX94-1609" fmla="*/ 8352373 w 12192001"/>
              <a:gd name="connsiteY94-1610" fmla="*/ 1957169 h 2344739"/>
              <a:gd name="connsiteX95-1611" fmla="*/ 8320104 w 12192001"/>
              <a:gd name="connsiteY95-1612" fmla="*/ 1974587 h 2344739"/>
              <a:gd name="connsiteX96-1613" fmla="*/ 8314433 w 12192001"/>
              <a:gd name="connsiteY96-1614" fmla="*/ 1974913 h 2344739"/>
              <a:gd name="connsiteX97-1615" fmla="*/ 8295174 w 12192001"/>
              <a:gd name="connsiteY97-1616" fmla="*/ 1988808 h 2344739"/>
              <a:gd name="connsiteX98-1617" fmla="*/ 8284276 w 12192001"/>
              <a:gd name="connsiteY98-1618" fmla="*/ 1994631 h 2344739"/>
              <a:gd name="connsiteX99-1619" fmla="*/ 8283150 w 12192001"/>
              <a:gd name="connsiteY99-1620" fmla="*/ 1999074 h 2344739"/>
              <a:gd name="connsiteX100-1621" fmla="*/ 8266076 w 12192001"/>
              <a:gd name="connsiteY100-1622" fmla="*/ 2006249 h 2344739"/>
              <a:gd name="connsiteX101-1623" fmla="*/ 8263377 w 12192001"/>
              <a:gd name="connsiteY101-1624" fmla="*/ 2006019 h 2344739"/>
              <a:gd name="connsiteX102-1625" fmla="*/ 8252033 w 12192001"/>
              <a:gd name="connsiteY102-1626" fmla="*/ 2015862 h 2344739"/>
              <a:gd name="connsiteX103-1627" fmla="*/ 8245834 w 12192001"/>
              <a:gd name="connsiteY103-1628" fmla="*/ 2028854 h 2344739"/>
              <a:gd name="connsiteX104-1629" fmla="*/ 8090272 w 12192001"/>
              <a:gd name="connsiteY104-1630" fmla="*/ 2075015 h 2344739"/>
              <a:gd name="connsiteX105-1631" fmla="*/ 7905407 w 12192001"/>
              <a:gd name="connsiteY105-1632" fmla="*/ 2116988 h 2344739"/>
              <a:gd name="connsiteX106-1633" fmla="*/ 7718745 w 12192001"/>
              <a:gd name="connsiteY106-1634" fmla="*/ 2142703 h 2344739"/>
              <a:gd name="connsiteX107-1635" fmla="*/ 7614347 w 12192001"/>
              <a:gd name="connsiteY107-1636" fmla="*/ 2139232 h 2344739"/>
              <a:gd name="connsiteX108-1637" fmla="*/ 7527543 w 12192001"/>
              <a:gd name="connsiteY108-1638" fmla="*/ 2145060 h 2344739"/>
              <a:gd name="connsiteX109-1639" fmla="*/ 7519571 w 12192001"/>
              <a:gd name="connsiteY109-1640" fmla="*/ 2147613 h 2344739"/>
              <a:gd name="connsiteX110-1641" fmla="*/ 7507411 w 12192001"/>
              <a:gd name="connsiteY110-1642" fmla="*/ 2148948 h 2344739"/>
              <a:gd name="connsiteX111-1643" fmla="*/ 7507040 w 12192001"/>
              <a:gd name="connsiteY111-1644" fmla="*/ 2148621 h 2344739"/>
              <a:gd name="connsiteX112-1645" fmla="*/ 7495795 w 12192001"/>
              <a:gd name="connsiteY112-1646" fmla="*/ 2150573 h 2344739"/>
              <a:gd name="connsiteX113-1647" fmla="*/ 7405391 w 12192001"/>
              <a:gd name="connsiteY113-1648" fmla="*/ 2142468 h 2344739"/>
              <a:gd name="connsiteX114-1649" fmla="*/ 7312180 w 12192001"/>
              <a:gd name="connsiteY114-1650" fmla="*/ 2132873 h 2344739"/>
              <a:gd name="connsiteX115-1651" fmla="*/ 7310853 w 12192001"/>
              <a:gd name="connsiteY115-1652" fmla="*/ 2131431 h 2344739"/>
              <a:gd name="connsiteX116-1653" fmla="*/ 7218559 w 12192001"/>
              <a:gd name="connsiteY116-1654" fmla="*/ 2156680 h 2344739"/>
              <a:gd name="connsiteX117-1655" fmla="*/ 7201101 w 12192001"/>
              <a:gd name="connsiteY117-1656" fmla="*/ 2161230 h 2344739"/>
              <a:gd name="connsiteX118-1657" fmla="*/ 7197004 w 12192001"/>
              <a:gd name="connsiteY118-1658" fmla="*/ 2166588 h 2344739"/>
              <a:gd name="connsiteX119-1659" fmla="*/ 7170808 w 12192001"/>
              <a:gd name="connsiteY119-1660" fmla="*/ 2171236 h 2344739"/>
              <a:gd name="connsiteX120-1661" fmla="*/ 7096988 w 12192001"/>
              <a:gd name="connsiteY120-1662" fmla="*/ 2183464 h 2344739"/>
              <a:gd name="connsiteX121-1663" fmla="*/ 7018496 w 12192001"/>
              <a:gd name="connsiteY121-1664" fmla="*/ 2183090 h 2344739"/>
              <a:gd name="connsiteX122-1665" fmla="*/ 6904146 w 12192001"/>
              <a:gd name="connsiteY122-1666" fmla="*/ 2212596 h 2344739"/>
              <a:gd name="connsiteX123-1667" fmla="*/ 6708222 w 12192001"/>
              <a:gd name="connsiteY123-1668" fmla="*/ 2240551 h 2344739"/>
              <a:gd name="connsiteX124-1669" fmla="*/ 6549454 w 12192001"/>
              <a:gd name="connsiteY124-1670" fmla="*/ 2269327 h 2344739"/>
              <a:gd name="connsiteX125-1671" fmla="*/ 6317560 w 12192001"/>
              <a:gd name="connsiteY125-1672" fmla="*/ 2316127 h 2344739"/>
              <a:gd name="connsiteX126-1673" fmla="*/ 6168674 w 12192001"/>
              <a:gd name="connsiteY126-1674" fmla="*/ 2318214 h 2344739"/>
              <a:gd name="connsiteX127-1675" fmla="*/ 6073848 w 12192001"/>
              <a:gd name="connsiteY127-1676" fmla="*/ 2338676 h 2344739"/>
              <a:gd name="connsiteX128-1677" fmla="*/ 6068529 w 12192001"/>
              <a:gd name="connsiteY128-1678" fmla="*/ 2337139 h 2344739"/>
              <a:gd name="connsiteX129-1679" fmla="*/ 6048638 w 12192001"/>
              <a:gd name="connsiteY129-1680" fmla="*/ 2337822 h 2344739"/>
              <a:gd name="connsiteX130-1681" fmla="*/ 6041285 w 12192001"/>
              <a:gd name="connsiteY130-1682" fmla="*/ 2329473 h 2344739"/>
              <a:gd name="connsiteX131-1683" fmla="*/ 6010090 w 12192001"/>
              <a:gd name="connsiteY131-1684" fmla="*/ 2324380 h 2344739"/>
              <a:gd name="connsiteX132-1685" fmla="*/ 5957375 w 12192001"/>
              <a:gd name="connsiteY132-1686" fmla="*/ 2328024 h 2344739"/>
              <a:gd name="connsiteX133-1687" fmla="*/ 5758919 w 12192001"/>
              <a:gd name="connsiteY133-1688" fmla="*/ 2343716 h 2344739"/>
              <a:gd name="connsiteX134-1689" fmla="*/ 5626960 w 12192001"/>
              <a:gd name="connsiteY134-1690" fmla="*/ 2344739 h 2344739"/>
              <a:gd name="connsiteX135-1691" fmla="*/ 5470906 w 12192001"/>
              <a:gd name="connsiteY135-1692" fmla="*/ 2330719 h 2344739"/>
              <a:gd name="connsiteX136-1693" fmla="*/ 5432761 w 12192001"/>
              <a:gd name="connsiteY136-1694" fmla="*/ 2319466 h 2344739"/>
              <a:gd name="connsiteX137-1695" fmla="*/ 5381669 w 12192001"/>
              <a:gd name="connsiteY137-1696" fmla="*/ 2301764 h 2344739"/>
              <a:gd name="connsiteX138-1697" fmla="*/ 5261764 w 12192001"/>
              <a:gd name="connsiteY138-1698" fmla="*/ 2281347 h 2344739"/>
              <a:gd name="connsiteX139-1699" fmla="*/ 5222961 w 12192001"/>
              <a:gd name="connsiteY139-1700" fmla="*/ 2270223 h 2344739"/>
              <a:gd name="connsiteX140-1701" fmla="*/ 5174660 w 12192001"/>
              <a:gd name="connsiteY140-1702" fmla="*/ 2267233 h 2344739"/>
              <a:gd name="connsiteX141-1703" fmla="*/ 5156554 w 12192001"/>
              <a:gd name="connsiteY141-1704" fmla="*/ 2260010 h 2344739"/>
              <a:gd name="connsiteX142-1705" fmla="*/ 5142599 w 12192001"/>
              <a:gd name="connsiteY142-1706" fmla="*/ 2256610 h 2344739"/>
              <a:gd name="connsiteX143-1707" fmla="*/ 5139596 w 12192001"/>
              <a:gd name="connsiteY143-1708" fmla="*/ 2254509 h 2344739"/>
              <a:gd name="connsiteX144-1709" fmla="*/ 5121659 w 12192001"/>
              <a:gd name="connsiteY144-1710" fmla="*/ 2243656 h 2344739"/>
              <a:gd name="connsiteX145-1711" fmla="*/ 5065790 w 12192001"/>
              <a:gd name="connsiteY145-1712" fmla="*/ 2250227 h 2344739"/>
              <a:gd name="connsiteX146-1713" fmla="*/ 5011514 w 12192001"/>
              <a:gd name="connsiteY146-1714" fmla="*/ 2233846 h 2344739"/>
              <a:gd name="connsiteX147-1715" fmla="*/ 4840441 w 12192001"/>
              <a:gd name="connsiteY147-1716" fmla="*/ 2209829 h 2344739"/>
              <a:gd name="connsiteX148-1717" fmla="*/ 4762447 w 12192001"/>
              <a:gd name="connsiteY148-1718" fmla="*/ 2182061 h 2344739"/>
              <a:gd name="connsiteX149-1719" fmla="*/ 4723186 w 12192001"/>
              <a:gd name="connsiteY149-1720" fmla="*/ 2173047 h 2344739"/>
              <a:gd name="connsiteX150-1721" fmla="*/ 4721176 w 12192001"/>
              <a:gd name="connsiteY150-1722" fmla="*/ 2172298 h 2344739"/>
              <a:gd name="connsiteX151-1723" fmla="*/ 4722111 w 12192001"/>
              <a:gd name="connsiteY151-1724" fmla="*/ 2172087 h 2344739"/>
              <a:gd name="connsiteX152-1725" fmla="*/ 4717202 w 12192001"/>
              <a:gd name="connsiteY152-1726" fmla="*/ 2170817 h 2344739"/>
              <a:gd name="connsiteX153-1727" fmla="*/ 4721176 w 12192001"/>
              <a:gd name="connsiteY153-1728" fmla="*/ 2172298 h 2344739"/>
              <a:gd name="connsiteX154-1729" fmla="*/ 4715526 w 12192001"/>
              <a:gd name="connsiteY154-1730" fmla="*/ 2173573 h 2344739"/>
              <a:gd name="connsiteX155-1731" fmla="*/ 4515814 w 12192001"/>
              <a:gd name="connsiteY155-1732" fmla="*/ 2163671 h 2344739"/>
              <a:gd name="connsiteX156-1733" fmla="*/ 4428543 w 12192001"/>
              <a:gd name="connsiteY156-1734" fmla="*/ 2153020 h 2344739"/>
              <a:gd name="connsiteX157-1735" fmla="*/ 4362875 w 12192001"/>
              <a:gd name="connsiteY157-1736" fmla="*/ 2151674 h 2344739"/>
              <a:gd name="connsiteX158-1737" fmla="*/ 4316966 w 12192001"/>
              <a:gd name="connsiteY158-1738" fmla="*/ 2158289 h 2344739"/>
              <a:gd name="connsiteX159-1739" fmla="*/ 4315110 w 12192001"/>
              <a:gd name="connsiteY159-1740" fmla="*/ 2156948 h 2344739"/>
              <a:gd name="connsiteX160-1741" fmla="*/ 4295144 w 12192001"/>
              <a:gd name="connsiteY160-1742" fmla="*/ 2155069 h 2344739"/>
              <a:gd name="connsiteX161-1743" fmla="*/ 4290064 w 12192001"/>
              <a:gd name="connsiteY161-1744" fmla="*/ 2157986 h 2344739"/>
              <a:gd name="connsiteX162-1745" fmla="*/ 4276142 w 12192001"/>
              <a:gd name="connsiteY162-1746" fmla="*/ 2157740 h 2344739"/>
              <a:gd name="connsiteX163-1747" fmla="*/ 4248117 w 12192001"/>
              <a:gd name="connsiteY163-1748" fmla="*/ 2160064 h 2344739"/>
              <a:gd name="connsiteX164-1749" fmla="*/ 4202051 w 12192001"/>
              <a:gd name="connsiteY164-1750" fmla="*/ 2157269 h 2344739"/>
              <a:gd name="connsiteX165-1751" fmla="*/ 4201745 w 12192001"/>
              <a:gd name="connsiteY165-1752" fmla="*/ 2156010 h 2344739"/>
              <a:gd name="connsiteX166-1753" fmla="*/ 4191248 w 12192001"/>
              <a:gd name="connsiteY166-1754" fmla="*/ 2150376 h 2344739"/>
              <a:gd name="connsiteX167-1755" fmla="*/ 4142745 w 12192001"/>
              <a:gd name="connsiteY167-1756" fmla="*/ 2134511 h 2344739"/>
              <a:gd name="connsiteX168-1757" fmla="*/ 4083097 w 12192001"/>
              <a:gd name="connsiteY168-1758" fmla="*/ 2107978 h 2344739"/>
              <a:gd name="connsiteX169-1759" fmla="*/ 4074546 w 12192001"/>
              <a:gd name="connsiteY169-1760" fmla="*/ 2107143 h 2344739"/>
              <a:gd name="connsiteX170-1761" fmla="*/ 4074427 w 12192001"/>
              <a:gd name="connsiteY170-1762" fmla="*/ 2106844 h 2344739"/>
              <a:gd name="connsiteX171-1763" fmla="*/ 4065510 w 12192001"/>
              <a:gd name="connsiteY171-1764" fmla="*/ 2105400 h 2344739"/>
              <a:gd name="connsiteX172-1765" fmla="*/ 4058954 w 12192001"/>
              <a:gd name="connsiteY172-1766" fmla="*/ 2105618 h 2344739"/>
              <a:gd name="connsiteX173-1767" fmla="*/ 4042364 w 12192001"/>
              <a:gd name="connsiteY173-1768" fmla="*/ 2103997 h 2344739"/>
              <a:gd name="connsiteX174-1769" fmla="*/ 4036997 w 12192001"/>
              <a:gd name="connsiteY174-1770" fmla="*/ 2101563 h 2344739"/>
              <a:gd name="connsiteX175-1771" fmla="*/ 4035363 w 12192001"/>
              <a:gd name="connsiteY175-1772" fmla="*/ 2097896 h 2344739"/>
              <a:gd name="connsiteX176-1773" fmla="*/ 4033778 w 12192001"/>
              <a:gd name="connsiteY176-1774" fmla="*/ 2098131 h 2344739"/>
              <a:gd name="connsiteX177-1775" fmla="*/ 4004538 w 12192001"/>
              <a:gd name="connsiteY177-1776" fmla="*/ 2085563 h 2344739"/>
              <a:gd name="connsiteX178-1777" fmla="*/ 3936846 w 12192001"/>
              <a:gd name="connsiteY178-1778" fmla="*/ 2068106 h 2344739"/>
              <a:gd name="connsiteX179-1779" fmla="*/ 3897275 w 12192001"/>
              <a:gd name="connsiteY179-1780" fmla="*/ 2062451 h 2344739"/>
              <a:gd name="connsiteX180-1781" fmla="*/ 3789760 w 12192001"/>
              <a:gd name="connsiteY180-1782" fmla="*/ 2042213 h 2344739"/>
              <a:gd name="connsiteX181-1783" fmla="*/ 3682513 w 12192001"/>
              <a:gd name="connsiteY181-1784" fmla="*/ 2018290 h 2344739"/>
              <a:gd name="connsiteX182-1785" fmla="*/ 3610035 w 12192001"/>
              <a:gd name="connsiteY182-1786" fmla="*/ 1986019 h 2344739"/>
              <a:gd name="connsiteX183-1787" fmla="*/ 3603855 w 12192001"/>
              <a:gd name="connsiteY183-1788" fmla="*/ 1987381 h 2344739"/>
              <a:gd name="connsiteX184-1789" fmla="*/ 3594736 w 12192001"/>
              <a:gd name="connsiteY184-1790" fmla="*/ 1987545 h 2344739"/>
              <a:gd name="connsiteX185-1791" fmla="*/ 3594501 w 12192001"/>
              <a:gd name="connsiteY185-1792" fmla="*/ 1987276 h 2344739"/>
              <a:gd name="connsiteX186-1793" fmla="*/ 3585978 w 12192001"/>
              <a:gd name="connsiteY186-1794" fmla="*/ 1987966 h 2344739"/>
              <a:gd name="connsiteX187-1795" fmla="*/ 3536135 w 12192001"/>
              <a:gd name="connsiteY187-1796" fmla="*/ 1978267 h 2344739"/>
              <a:gd name="connsiteX188-1797" fmla="*/ 3473223 w 12192001"/>
              <a:gd name="connsiteY188-1798" fmla="*/ 1974606 h 2344739"/>
              <a:gd name="connsiteX189-1799" fmla="*/ 3400728 w 12192001"/>
              <a:gd name="connsiteY189-1800" fmla="*/ 1962558 h 2344739"/>
              <a:gd name="connsiteX190-1801" fmla="*/ 3363888 w 12192001"/>
              <a:gd name="connsiteY190-1802" fmla="*/ 1979510 h 2344739"/>
              <a:gd name="connsiteX191-1803" fmla="*/ 3344026 w 12192001"/>
              <a:gd name="connsiteY191-1804" fmla="*/ 1981192 h 2344739"/>
              <a:gd name="connsiteX192-1805" fmla="*/ 3341698 w 12192001"/>
              <a:gd name="connsiteY192-1806" fmla="*/ 1980217 h 2344739"/>
              <a:gd name="connsiteX193-1807" fmla="*/ 3262356 w 12192001"/>
              <a:gd name="connsiteY193-1808" fmla="*/ 1986094 h 2344739"/>
              <a:gd name="connsiteX194-1809" fmla="*/ 3142556 w 12192001"/>
              <a:gd name="connsiteY194-1810" fmla="*/ 1993869 h 2344739"/>
              <a:gd name="connsiteX195-1811" fmla="*/ 3030291 w 12192001"/>
              <a:gd name="connsiteY195-1812" fmla="*/ 1996512 h 2344739"/>
              <a:gd name="connsiteX196-1813" fmla="*/ 2781569 w 12192001"/>
              <a:gd name="connsiteY196-1814" fmla="*/ 2018333 h 2344739"/>
              <a:gd name="connsiteX197-1815" fmla="*/ 2646527 w 12192001"/>
              <a:gd name="connsiteY197-1816" fmla="*/ 2028869 h 2344739"/>
              <a:gd name="connsiteX198-1817" fmla="*/ 2568028 w 12192001"/>
              <a:gd name="connsiteY198-1818" fmla="*/ 2002628 h 2344739"/>
              <a:gd name="connsiteX199-1819" fmla="*/ 2443255 w 12192001"/>
              <a:gd name="connsiteY199-1820" fmla="*/ 2016529 h 2344739"/>
              <a:gd name="connsiteX200-1821" fmla="*/ 2315112 w 12192001"/>
              <a:gd name="connsiteY200-1822" fmla="*/ 2024996 h 2344739"/>
              <a:gd name="connsiteX201-1823" fmla="*/ 2208578 w 12192001"/>
              <a:gd name="connsiteY201-1824" fmla="*/ 2019763 h 2344739"/>
              <a:gd name="connsiteX202-1825" fmla="*/ 2094665 w 12192001"/>
              <a:gd name="connsiteY202-1826" fmla="*/ 2003052 h 2344739"/>
              <a:gd name="connsiteX203-1827" fmla="*/ 1997356 w 12192001"/>
              <a:gd name="connsiteY203-1828" fmla="*/ 1995032 h 2344739"/>
              <a:gd name="connsiteX204-1829" fmla="*/ 1928172 w 12192001"/>
              <a:gd name="connsiteY204-1830" fmla="*/ 2016977 h 2344739"/>
              <a:gd name="connsiteX205-1831" fmla="*/ 1921650 w 12192001"/>
              <a:gd name="connsiteY205-1832" fmla="*/ 2012146 h 2344739"/>
              <a:gd name="connsiteX206-1833" fmla="*/ 1873080 w 12192001"/>
              <a:gd name="connsiteY206-1834" fmla="*/ 2013741 h 2344739"/>
              <a:gd name="connsiteX207-1835" fmla="*/ 1786655 w 12192001"/>
              <a:gd name="connsiteY207-1836" fmla="*/ 2041363 h 2344739"/>
              <a:gd name="connsiteX208-1837" fmla="*/ 1738204 w 12192001"/>
              <a:gd name="connsiteY208-1838" fmla="*/ 2036312 h 2344739"/>
              <a:gd name="connsiteX209-1839" fmla="*/ 1675071 w 12192001"/>
              <a:gd name="connsiteY209-1840" fmla="*/ 2019963 h 2344739"/>
              <a:gd name="connsiteX210-1841" fmla="*/ 1608669 w 12192001"/>
              <a:gd name="connsiteY210-1842" fmla="*/ 2013066 h 2344739"/>
              <a:gd name="connsiteX211-1843" fmla="*/ 1496110 w 12192001"/>
              <a:gd name="connsiteY211-1844" fmla="*/ 1987476 h 2344739"/>
              <a:gd name="connsiteX212-1845" fmla="*/ 1149979 w 12192001"/>
              <a:gd name="connsiteY212-1846" fmla="*/ 1938041 h 2344739"/>
              <a:gd name="connsiteX213-1847" fmla="*/ 858269 w 12192001"/>
              <a:gd name="connsiteY213-1848" fmla="*/ 1928608 h 2344739"/>
              <a:gd name="connsiteX214-1849" fmla="*/ 837540 w 12192001"/>
              <a:gd name="connsiteY214-1850" fmla="*/ 1929821 h 2344739"/>
              <a:gd name="connsiteX215-1851" fmla="*/ 816809 w 12192001"/>
              <a:gd name="connsiteY215-1852" fmla="*/ 1927857 h 2344739"/>
              <a:gd name="connsiteX216-1853" fmla="*/ 811506 w 12192001"/>
              <a:gd name="connsiteY216-1854" fmla="*/ 1930751 h 2344739"/>
              <a:gd name="connsiteX217-1855" fmla="*/ 797041 w 12192001"/>
              <a:gd name="connsiteY217-1856" fmla="*/ 1930446 h 2344739"/>
              <a:gd name="connsiteX218-1857" fmla="*/ 767901 w 12192001"/>
              <a:gd name="connsiteY218-1858" fmla="*/ 1932653 h 2344739"/>
              <a:gd name="connsiteX219-1859" fmla="*/ 763053 w 12192001"/>
              <a:gd name="connsiteY219-1860" fmla="*/ 1930432 h 2344739"/>
              <a:gd name="connsiteX220-1861" fmla="*/ 720047 w 12192001"/>
              <a:gd name="connsiteY220-1862" fmla="*/ 1929661 h 2344739"/>
              <a:gd name="connsiteX221-1863" fmla="*/ 719742 w 12192001"/>
              <a:gd name="connsiteY221-1864" fmla="*/ 1928399 h 2344739"/>
              <a:gd name="connsiteX222-1865" fmla="*/ 708875 w 12192001"/>
              <a:gd name="connsiteY222-1866" fmla="*/ 1922722 h 2344739"/>
              <a:gd name="connsiteX223-1867" fmla="*/ 596792 w 12192001"/>
              <a:gd name="connsiteY223-1868" fmla="*/ 1879864 h 2344739"/>
              <a:gd name="connsiteX224-1869" fmla="*/ 578535 w 12192001"/>
              <a:gd name="connsiteY224-1870" fmla="*/ 1877212 h 2344739"/>
              <a:gd name="connsiteX225-1871" fmla="*/ 571717 w 12192001"/>
              <a:gd name="connsiteY225-1872" fmla="*/ 1877401 h 2344739"/>
              <a:gd name="connsiteX226-1873" fmla="*/ 445099 w 12192001"/>
              <a:gd name="connsiteY226-1874" fmla="*/ 1839371 h 2344739"/>
              <a:gd name="connsiteX227-1875" fmla="*/ 404015 w 12192001"/>
              <a:gd name="connsiteY227-1876" fmla="*/ 1833548 h 2344739"/>
              <a:gd name="connsiteX228-1877" fmla="*/ 292435 w 12192001"/>
              <a:gd name="connsiteY228-1878" fmla="*/ 1812852 h 2344739"/>
              <a:gd name="connsiteX229-1879" fmla="*/ 118381 w 12192001"/>
              <a:gd name="connsiteY229-1880" fmla="*/ 1761047 h 2344739"/>
              <a:gd name="connsiteX230-1881" fmla="*/ 15526 w 12192001"/>
              <a:gd name="connsiteY230-1882" fmla="*/ 1758191 h 2344739"/>
              <a:gd name="connsiteX231-1883" fmla="*/ 2 w 12192001"/>
              <a:gd name="connsiteY231-1884" fmla="*/ 1752722 h 2344739"/>
              <a:gd name="connsiteX232-1885" fmla="*/ 1 w 12192001"/>
              <a:gd name="connsiteY232-1886" fmla="*/ 762497 h 2344739"/>
              <a:gd name="connsiteX233-1887" fmla="*/ 0 w 12192001"/>
              <a:gd name="connsiteY233-1888" fmla="*/ 762497 h 2344739"/>
              <a:gd name="connsiteX234-1889" fmla="*/ 0 w 12192001"/>
              <a:gd name="connsiteY234-1890" fmla="*/ 222213 h 2344739"/>
              <a:gd name="connsiteX235-1891" fmla="*/ 0 w 12192001"/>
              <a:gd name="connsiteY235-1892" fmla="*/ 0 h 2344739"/>
              <a:gd name="connsiteX0-1893" fmla="*/ 0 w 12192001"/>
              <a:gd name="connsiteY0-1894" fmla="*/ 0 h 2344739"/>
              <a:gd name="connsiteX1-1895" fmla="*/ 12192000 w 12192001"/>
              <a:gd name="connsiteY1-1896" fmla="*/ 0 h 2344739"/>
              <a:gd name="connsiteX2-1897" fmla="*/ 12192000 w 12192001"/>
              <a:gd name="connsiteY2-1898" fmla="*/ 222213 h 2344739"/>
              <a:gd name="connsiteX3-1899" fmla="*/ 12192000 w 12192001"/>
              <a:gd name="connsiteY3-1900" fmla="*/ 389190 h 2344739"/>
              <a:gd name="connsiteX4-1901" fmla="*/ 12192001 w 12192001"/>
              <a:gd name="connsiteY4-1902" fmla="*/ 579739 h 2344739"/>
              <a:gd name="connsiteX5-1903" fmla="*/ 12184838 w 12192001"/>
              <a:gd name="connsiteY5-1904" fmla="*/ 584189 h 2344739"/>
              <a:gd name="connsiteX6-1905" fmla="*/ 12155215 w 12192001"/>
              <a:gd name="connsiteY6-1906" fmla="*/ 597366 h 2344739"/>
              <a:gd name="connsiteX7-1907" fmla="*/ 12138067 w 12192001"/>
              <a:gd name="connsiteY7-1908" fmla="*/ 623179 h 2344739"/>
              <a:gd name="connsiteX8-1909" fmla="*/ 12125179 w 12192001"/>
              <a:gd name="connsiteY8-1910" fmla="*/ 624690 h 2344739"/>
              <a:gd name="connsiteX9-1911" fmla="*/ 12122859 w 12192001"/>
              <a:gd name="connsiteY9-1912" fmla="*/ 624794 h 2344739"/>
              <a:gd name="connsiteX10-1913" fmla="*/ 12115706 w 12192001"/>
              <a:gd name="connsiteY10-1914" fmla="*/ 628608 h 2344739"/>
              <a:gd name="connsiteX11-1915" fmla="*/ 12098349 w 12192001"/>
              <a:gd name="connsiteY11-1916" fmla="*/ 628139 h 2344739"/>
              <a:gd name="connsiteX12-1917" fmla="*/ 12085925 w 12192001"/>
              <a:gd name="connsiteY12-1918" fmla="*/ 636341 h 2344739"/>
              <a:gd name="connsiteX13-1919" fmla="*/ 12029925 w 12192001"/>
              <a:gd name="connsiteY13-1920" fmla="*/ 680009 h 2344739"/>
              <a:gd name="connsiteX14-1921" fmla="*/ 11994685 w 12192001"/>
              <a:gd name="connsiteY14-1922" fmla="*/ 703458 h 2344739"/>
              <a:gd name="connsiteX15-1923" fmla="*/ 11978569 w 12192001"/>
              <a:gd name="connsiteY15-1924" fmla="*/ 708161 h 2344739"/>
              <a:gd name="connsiteX16-1925" fmla="*/ 11957898 w 12192001"/>
              <a:gd name="connsiteY16-1926" fmla="*/ 717558 h 2344739"/>
              <a:gd name="connsiteX17-1927" fmla="*/ 11919306 w 12192001"/>
              <a:gd name="connsiteY17-1928" fmla="*/ 730883 h 2344739"/>
              <a:gd name="connsiteX18-1929" fmla="*/ 11902508 w 12192001"/>
              <a:gd name="connsiteY18-1930" fmla="*/ 742426 h 2344739"/>
              <a:gd name="connsiteX19-1931" fmla="*/ 11893900 w 12192001"/>
              <a:gd name="connsiteY19-1932" fmla="*/ 744791 h 2344739"/>
              <a:gd name="connsiteX20-1933" fmla="*/ 11890820 w 12192001"/>
              <a:gd name="connsiteY20-1934" fmla="*/ 755729 h 2344739"/>
              <a:gd name="connsiteX21-1935" fmla="*/ 11869628 w 12192001"/>
              <a:gd name="connsiteY21-1936" fmla="*/ 777816 h 2344739"/>
              <a:gd name="connsiteX22-1937" fmla="*/ 11812228 w 12192001"/>
              <a:gd name="connsiteY22-1938" fmla="*/ 797659 h 2344739"/>
              <a:gd name="connsiteX23-1939" fmla="*/ 11748619 w 12192001"/>
              <a:gd name="connsiteY23-1940" fmla="*/ 872002 h 2344739"/>
              <a:gd name="connsiteX24-1941" fmla="*/ 11595155 w 12192001"/>
              <a:gd name="connsiteY24-1942" fmla="*/ 918898 h 2344739"/>
              <a:gd name="connsiteX25-1943" fmla="*/ 11306392 w 12192001"/>
              <a:gd name="connsiteY25-1944" fmla="*/ 1272239 h 2344739"/>
              <a:gd name="connsiteX26-1945" fmla="*/ 11415912 w 12192001"/>
              <a:gd name="connsiteY26-1946" fmla="*/ 1173869 h 2344739"/>
              <a:gd name="connsiteX27-1947" fmla="*/ 11245526 w 12192001"/>
              <a:gd name="connsiteY27-1948" fmla="*/ 1274060 h 2344739"/>
              <a:gd name="connsiteX28-1949" fmla="*/ 11227161 w 12192001"/>
              <a:gd name="connsiteY28-1950" fmla="*/ 1276236 h 2344739"/>
              <a:gd name="connsiteX29-1951" fmla="*/ 11216939 w 12192001"/>
              <a:gd name="connsiteY29-1952" fmla="*/ 1275961 h 2344739"/>
              <a:gd name="connsiteX30-1953" fmla="*/ 11216036 w 12192001"/>
              <a:gd name="connsiteY30-1954" fmla="*/ 1275018 h 2344739"/>
              <a:gd name="connsiteX31-1955" fmla="*/ 11187737 w 12192001"/>
              <a:gd name="connsiteY31-1956" fmla="*/ 1292383 h 2344739"/>
              <a:gd name="connsiteX32-1957" fmla="*/ 11183353 w 12192001"/>
              <a:gd name="connsiteY32-1958" fmla="*/ 1292525 h 2344739"/>
              <a:gd name="connsiteX33-1959" fmla="*/ 11165706 w 12192001"/>
              <a:gd name="connsiteY33-1960" fmla="*/ 1306612 h 2344739"/>
              <a:gd name="connsiteX34-1961" fmla="*/ 11156163 w 12192001"/>
              <a:gd name="connsiteY34-1962" fmla="*/ 1312414 h 2344739"/>
              <a:gd name="connsiteX35-1963" fmla="*/ 11154348 w 12192001"/>
              <a:gd name="connsiteY35-1964" fmla="*/ 1317097 h 2344739"/>
              <a:gd name="connsiteX36-1965" fmla="*/ 11139813 w 12192001"/>
              <a:gd name="connsiteY36-1966" fmla="*/ 1324115 h 2344739"/>
              <a:gd name="connsiteX37-1967" fmla="*/ 11137813 w 12192001"/>
              <a:gd name="connsiteY37-1968" fmla="*/ 1323772 h 2344739"/>
              <a:gd name="connsiteX38-1969" fmla="*/ 11127060 w 12192001"/>
              <a:gd name="connsiteY38-1970" fmla="*/ 1333832 h 2344739"/>
              <a:gd name="connsiteX39-1971" fmla="*/ 11119543 w 12192001"/>
              <a:gd name="connsiteY39-1972" fmla="*/ 1347424 h 2344739"/>
              <a:gd name="connsiteX40-1973" fmla="*/ 10893535 w 12192001"/>
              <a:gd name="connsiteY40-1974" fmla="*/ 1473399 h 2344739"/>
              <a:gd name="connsiteX41-1975" fmla="*/ 10772152 w 12192001"/>
              <a:gd name="connsiteY41-1976" fmla="*/ 1523191 h 2344739"/>
              <a:gd name="connsiteX42-1977" fmla="*/ 10626520 w 12192001"/>
              <a:gd name="connsiteY42-1978" fmla="*/ 1559229 h 2344739"/>
              <a:gd name="connsiteX43-1979" fmla="*/ 10580747 w 12192001"/>
              <a:gd name="connsiteY43-1980" fmla="*/ 1568689 h 2344739"/>
              <a:gd name="connsiteX44-1981" fmla="*/ 10546642 w 12192001"/>
              <a:gd name="connsiteY44-1982" fmla="*/ 1598423 h 2344739"/>
              <a:gd name="connsiteX45-1983" fmla="*/ 10528495 w 12192001"/>
              <a:gd name="connsiteY45-1984" fmla="*/ 1596907 h 2344739"/>
              <a:gd name="connsiteX46-1985" fmla="*/ 10525298 w 12192001"/>
              <a:gd name="connsiteY46-1986" fmla="*/ 1596411 h 2344739"/>
              <a:gd name="connsiteX47-1987" fmla="*/ 10513981 w 12192001"/>
              <a:gd name="connsiteY47-1988" fmla="*/ 1599537 h 2344739"/>
              <a:gd name="connsiteX48-1989" fmla="*/ 10490587 w 12192001"/>
              <a:gd name="connsiteY48-1990" fmla="*/ 1594156 h 2344739"/>
              <a:gd name="connsiteX49-1991" fmla="*/ 10470270 w 12192001"/>
              <a:gd name="connsiteY49-1992" fmla="*/ 1601693 h 2344739"/>
              <a:gd name="connsiteX50-1993" fmla="*/ 10375894 w 12192001"/>
              <a:gd name="connsiteY50-1994" fmla="*/ 1644598 h 2344739"/>
              <a:gd name="connsiteX51-1995" fmla="*/ 10318190 w 12192001"/>
              <a:gd name="connsiteY51-1996" fmla="*/ 1666221 h 2344739"/>
              <a:gd name="connsiteX52-1997" fmla="*/ 10294319 w 12192001"/>
              <a:gd name="connsiteY52-1998" fmla="*/ 1668079 h 2344739"/>
              <a:gd name="connsiteX53-1999" fmla="*/ 10262295 w 12192001"/>
              <a:gd name="connsiteY53-2000" fmla="*/ 1674948 h 2344739"/>
              <a:gd name="connsiteX54-2001" fmla="*/ 10204270 w 12192001"/>
              <a:gd name="connsiteY54-2002" fmla="*/ 1682149 h 2344739"/>
              <a:gd name="connsiteX55-2003" fmla="*/ 10176611 w 12192001"/>
              <a:gd name="connsiteY55-2004" fmla="*/ 1692943 h 2344739"/>
              <a:gd name="connsiteX56-2005" fmla="*/ 10163922 w 12192001"/>
              <a:gd name="connsiteY56-2006" fmla="*/ 1693739 h 2344739"/>
              <a:gd name="connsiteX57-2007" fmla="*/ 10155160 w 12192001"/>
              <a:gd name="connsiteY57-2008" fmla="*/ 1707487 h 2344739"/>
              <a:gd name="connsiteX58-2009" fmla="*/ 10117119 w 12192001"/>
              <a:gd name="connsiteY58-2010" fmla="*/ 1731142 h 2344739"/>
              <a:gd name="connsiteX59-2011" fmla="*/ 10100445 w 12192001"/>
              <a:gd name="connsiteY59-2012" fmla="*/ 1742432 h 2344739"/>
              <a:gd name="connsiteX60-2013" fmla="*/ 10082169 w 12192001"/>
              <a:gd name="connsiteY60-2014" fmla="*/ 1743296 h 2344739"/>
              <a:gd name="connsiteX61-2015" fmla="*/ 10039240 w 12192001"/>
              <a:gd name="connsiteY61-2016" fmla="*/ 1741632 h 2344739"/>
              <a:gd name="connsiteX62-2017" fmla="*/ 9960019 w 12192001"/>
              <a:gd name="connsiteY62-2018" fmla="*/ 1757147 h 2344739"/>
              <a:gd name="connsiteX63-2019" fmla="*/ 9847792 w 12192001"/>
              <a:gd name="connsiteY63-2020" fmla="*/ 1763915 h 2344739"/>
              <a:gd name="connsiteX64-2021" fmla="*/ 9728309 w 12192001"/>
              <a:gd name="connsiteY64-2022" fmla="*/ 1784122 h 2344739"/>
              <a:gd name="connsiteX65-2023" fmla="*/ 9584507 w 12192001"/>
              <a:gd name="connsiteY65-2024" fmla="*/ 1795542 h 2344739"/>
              <a:gd name="connsiteX66-2025" fmla="*/ 9343052 w 12192001"/>
              <a:gd name="connsiteY66-2026" fmla="*/ 1841244 h 2344739"/>
              <a:gd name="connsiteX67-2027" fmla="*/ 9231370 w 12192001"/>
              <a:gd name="connsiteY67-2028" fmla="*/ 1893149 h 2344739"/>
              <a:gd name="connsiteX68-2029" fmla="*/ 9194810 w 12192001"/>
              <a:gd name="connsiteY68-2030" fmla="*/ 1903228 h 2344739"/>
              <a:gd name="connsiteX69-2031" fmla="*/ 9189246 w 12192001"/>
              <a:gd name="connsiteY69-2032" fmla="*/ 1912467 h 2344739"/>
              <a:gd name="connsiteX70-2033" fmla="*/ 9151232 w 12192001"/>
              <a:gd name="connsiteY70-2034" fmla="*/ 1923669 h 2344739"/>
              <a:gd name="connsiteX71-2035" fmla="*/ 9150210 w 12192001"/>
              <a:gd name="connsiteY71-2036" fmla="*/ 1922604 h 2344739"/>
              <a:gd name="connsiteX72-2037" fmla="*/ 9137318 w 12192001"/>
              <a:gd name="connsiteY72-2038" fmla="*/ 1920435 h 2344739"/>
              <a:gd name="connsiteX73-2039" fmla="*/ 9113812 w 12192001"/>
              <a:gd name="connsiteY73-2040" fmla="*/ 1919069 h 2344739"/>
              <a:gd name="connsiteX74-2041" fmla="*/ 9053453 w 12192001"/>
              <a:gd name="connsiteY74-2042" fmla="*/ 1910755 h 2344739"/>
              <a:gd name="connsiteX75-2043" fmla="*/ 9005486 w 12192001"/>
              <a:gd name="connsiteY75-2044" fmla="*/ 1914040 h 2344739"/>
              <a:gd name="connsiteX76-2045" fmla="*/ 9005201 w 12192001"/>
              <a:gd name="connsiteY76-2046" fmla="*/ 1913800 h 2344739"/>
              <a:gd name="connsiteX77-2047" fmla="*/ 8996232 w 12192001"/>
              <a:gd name="connsiteY77-2048" fmla="*/ 1915011 h 2344739"/>
              <a:gd name="connsiteX78-2049" fmla="*/ 8990394 w 12192001"/>
              <a:gd name="connsiteY78-2050" fmla="*/ 1917072 h 2344739"/>
              <a:gd name="connsiteX79-2051" fmla="*/ 8974337 w 12192001"/>
              <a:gd name="connsiteY79-2052" fmla="*/ 1920298 h 2344739"/>
              <a:gd name="connsiteX80-2053" fmla="*/ 8968011 w 12192001"/>
              <a:gd name="connsiteY80-2054" fmla="*/ 1919598 h 2344739"/>
              <a:gd name="connsiteX81-2055" fmla="*/ 8963048 w 12192001"/>
              <a:gd name="connsiteY81-2056" fmla="*/ 1917373 h 2344739"/>
              <a:gd name="connsiteX82-2057" fmla="*/ 8928988 w 12192001"/>
              <a:gd name="connsiteY82-2058" fmla="*/ 1914185 h 2344739"/>
              <a:gd name="connsiteX83-2059" fmla="*/ 8752444 w 12192001"/>
              <a:gd name="connsiteY83-2060" fmla="*/ 1933417 h 2344739"/>
              <a:gd name="connsiteX84-2061" fmla="*/ 8707847 w 12192001"/>
              <a:gd name="connsiteY84-2062" fmla="*/ 1935518 h 2344739"/>
              <a:gd name="connsiteX85-2063" fmla="*/ 8596071 w 12192001"/>
              <a:gd name="connsiteY85-2064" fmla="*/ 1944090 h 2344739"/>
              <a:gd name="connsiteX86-2065" fmla="*/ 8525230 w 12192001"/>
              <a:gd name="connsiteY86-2066" fmla="*/ 1929248 h 2344739"/>
              <a:gd name="connsiteX87-2067" fmla="*/ 8510983 w 12192001"/>
              <a:gd name="connsiteY87-2068" fmla="*/ 1935163 h 2344739"/>
              <a:gd name="connsiteX88-2069" fmla="*/ 8506167 w 12192001"/>
              <a:gd name="connsiteY88-2070" fmla="*/ 1938164 h 2344739"/>
              <a:gd name="connsiteX89-2071" fmla="*/ 8497968 w 12192001"/>
              <a:gd name="connsiteY89-2072" fmla="*/ 1940902 h 2344739"/>
              <a:gd name="connsiteX90-2073" fmla="*/ 8497594 w 12192001"/>
              <a:gd name="connsiteY90-2074" fmla="*/ 1940723 h 2344739"/>
              <a:gd name="connsiteX91-2075" fmla="*/ 8490249 w 12192001"/>
              <a:gd name="connsiteY91-2076" fmla="*/ 1943773 h 2344739"/>
              <a:gd name="connsiteX92-2077" fmla="*/ 8367182 w 12192001"/>
              <a:gd name="connsiteY92-2078" fmla="*/ 1957815 h 2344739"/>
              <a:gd name="connsiteX93-2079" fmla="*/ 8353799 w 12192001"/>
              <a:gd name="connsiteY93-2080" fmla="*/ 1958009 h 2344739"/>
              <a:gd name="connsiteX94-2081" fmla="*/ 8352373 w 12192001"/>
              <a:gd name="connsiteY94-2082" fmla="*/ 1957169 h 2344739"/>
              <a:gd name="connsiteX95-2083" fmla="*/ 8320104 w 12192001"/>
              <a:gd name="connsiteY95-2084" fmla="*/ 1974587 h 2344739"/>
              <a:gd name="connsiteX96-2085" fmla="*/ 8314433 w 12192001"/>
              <a:gd name="connsiteY96-2086" fmla="*/ 1974913 h 2344739"/>
              <a:gd name="connsiteX97-2087" fmla="*/ 8295174 w 12192001"/>
              <a:gd name="connsiteY97-2088" fmla="*/ 1988808 h 2344739"/>
              <a:gd name="connsiteX98-2089" fmla="*/ 8284276 w 12192001"/>
              <a:gd name="connsiteY98-2090" fmla="*/ 1994631 h 2344739"/>
              <a:gd name="connsiteX99-2091" fmla="*/ 8283150 w 12192001"/>
              <a:gd name="connsiteY99-2092" fmla="*/ 1999074 h 2344739"/>
              <a:gd name="connsiteX100-2093" fmla="*/ 8266076 w 12192001"/>
              <a:gd name="connsiteY100-2094" fmla="*/ 2006249 h 2344739"/>
              <a:gd name="connsiteX101-2095" fmla="*/ 8263377 w 12192001"/>
              <a:gd name="connsiteY101-2096" fmla="*/ 2006019 h 2344739"/>
              <a:gd name="connsiteX102-2097" fmla="*/ 8252033 w 12192001"/>
              <a:gd name="connsiteY102-2098" fmla="*/ 2015862 h 2344739"/>
              <a:gd name="connsiteX103-2099" fmla="*/ 8245834 w 12192001"/>
              <a:gd name="connsiteY103-2100" fmla="*/ 2028854 h 2344739"/>
              <a:gd name="connsiteX104-2101" fmla="*/ 8090272 w 12192001"/>
              <a:gd name="connsiteY104-2102" fmla="*/ 2075015 h 2344739"/>
              <a:gd name="connsiteX105-2103" fmla="*/ 7905407 w 12192001"/>
              <a:gd name="connsiteY105-2104" fmla="*/ 2116988 h 2344739"/>
              <a:gd name="connsiteX106-2105" fmla="*/ 7718745 w 12192001"/>
              <a:gd name="connsiteY106-2106" fmla="*/ 2142703 h 2344739"/>
              <a:gd name="connsiteX107-2107" fmla="*/ 7614347 w 12192001"/>
              <a:gd name="connsiteY107-2108" fmla="*/ 2139232 h 2344739"/>
              <a:gd name="connsiteX108-2109" fmla="*/ 7527543 w 12192001"/>
              <a:gd name="connsiteY108-2110" fmla="*/ 2145060 h 2344739"/>
              <a:gd name="connsiteX109-2111" fmla="*/ 7519571 w 12192001"/>
              <a:gd name="connsiteY109-2112" fmla="*/ 2147613 h 2344739"/>
              <a:gd name="connsiteX110-2113" fmla="*/ 7507411 w 12192001"/>
              <a:gd name="connsiteY110-2114" fmla="*/ 2148948 h 2344739"/>
              <a:gd name="connsiteX111-2115" fmla="*/ 7507040 w 12192001"/>
              <a:gd name="connsiteY111-2116" fmla="*/ 2148621 h 2344739"/>
              <a:gd name="connsiteX112-2117" fmla="*/ 7495795 w 12192001"/>
              <a:gd name="connsiteY112-2118" fmla="*/ 2150573 h 2344739"/>
              <a:gd name="connsiteX113-2119" fmla="*/ 7405391 w 12192001"/>
              <a:gd name="connsiteY113-2120" fmla="*/ 2142468 h 2344739"/>
              <a:gd name="connsiteX114-2121" fmla="*/ 7312180 w 12192001"/>
              <a:gd name="connsiteY114-2122" fmla="*/ 2132873 h 2344739"/>
              <a:gd name="connsiteX115-2123" fmla="*/ 7310853 w 12192001"/>
              <a:gd name="connsiteY115-2124" fmla="*/ 2131431 h 2344739"/>
              <a:gd name="connsiteX116-2125" fmla="*/ 7218559 w 12192001"/>
              <a:gd name="connsiteY116-2126" fmla="*/ 2156680 h 2344739"/>
              <a:gd name="connsiteX117-2127" fmla="*/ 7201101 w 12192001"/>
              <a:gd name="connsiteY117-2128" fmla="*/ 2161230 h 2344739"/>
              <a:gd name="connsiteX118-2129" fmla="*/ 7197004 w 12192001"/>
              <a:gd name="connsiteY118-2130" fmla="*/ 2166588 h 2344739"/>
              <a:gd name="connsiteX119-2131" fmla="*/ 7170808 w 12192001"/>
              <a:gd name="connsiteY119-2132" fmla="*/ 2171236 h 2344739"/>
              <a:gd name="connsiteX120-2133" fmla="*/ 7096988 w 12192001"/>
              <a:gd name="connsiteY120-2134" fmla="*/ 2183464 h 2344739"/>
              <a:gd name="connsiteX121-2135" fmla="*/ 7018496 w 12192001"/>
              <a:gd name="connsiteY121-2136" fmla="*/ 2183090 h 2344739"/>
              <a:gd name="connsiteX122-2137" fmla="*/ 6904146 w 12192001"/>
              <a:gd name="connsiteY122-2138" fmla="*/ 2212596 h 2344739"/>
              <a:gd name="connsiteX123-2139" fmla="*/ 6708222 w 12192001"/>
              <a:gd name="connsiteY123-2140" fmla="*/ 2240551 h 2344739"/>
              <a:gd name="connsiteX124-2141" fmla="*/ 6549454 w 12192001"/>
              <a:gd name="connsiteY124-2142" fmla="*/ 2269327 h 2344739"/>
              <a:gd name="connsiteX125-2143" fmla="*/ 6317560 w 12192001"/>
              <a:gd name="connsiteY125-2144" fmla="*/ 2316127 h 2344739"/>
              <a:gd name="connsiteX126-2145" fmla="*/ 6168674 w 12192001"/>
              <a:gd name="connsiteY126-2146" fmla="*/ 2318214 h 2344739"/>
              <a:gd name="connsiteX127-2147" fmla="*/ 6073848 w 12192001"/>
              <a:gd name="connsiteY127-2148" fmla="*/ 2338676 h 2344739"/>
              <a:gd name="connsiteX128-2149" fmla="*/ 6068529 w 12192001"/>
              <a:gd name="connsiteY128-2150" fmla="*/ 2337139 h 2344739"/>
              <a:gd name="connsiteX129-2151" fmla="*/ 6048638 w 12192001"/>
              <a:gd name="connsiteY129-2152" fmla="*/ 2337822 h 2344739"/>
              <a:gd name="connsiteX130-2153" fmla="*/ 6041285 w 12192001"/>
              <a:gd name="connsiteY130-2154" fmla="*/ 2329473 h 2344739"/>
              <a:gd name="connsiteX131-2155" fmla="*/ 6010090 w 12192001"/>
              <a:gd name="connsiteY131-2156" fmla="*/ 2324380 h 2344739"/>
              <a:gd name="connsiteX132-2157" fmla="*/ 5957375 w 12192001"/>
              <a:gd name="connsiteY132-2158" fmla="*/ 2328024 h 2344739"/>
              <a:gd name="connsiteX133-2159" fmla="*/ 5758919 w 12192001"/>
              <a:gd name="connsiteY133-2160" fmla="*/ 2343716 h 2344739"/>
              <a:gd name="connsiteX134-2161" fmla="*/ 5626960 w 12192001"/>
              <a:gd name="connsiteY134-2162" fmla="*/ 2344739 h 2344739"/>
              <a:gd name="connsiteX135-2163" fmla="*/ 5470906 w 12192001"/>
              <a:gd name="connsiteY135-2164" fmla="*/ 2330719 h 2344739"/>
              <a:gd name="connsiteX136-2165" fmla="*/ 5432761 w 12192001"/>
              <a:gd name="connsiteY136-2166" fmla="*/ 2319466 h 2344739"/>
              <a:gd name="connsiteX137-2167" fmla="*/ 5381669 w 12192001"/>
              <a:gd name="connsiteY137-2168" fmla="*/ 2301764 h 2344739"/>
              <a:gd name="connsiteX138-2169" fmla="*/ 5261764 w 12192001"/>
              <a:gd name="connsiteY138-2170" fmla="*/ 2281347 h 2344739"/>
              <a:gd name="connsiteX139-2171" fmla="*/ 5222961 w 12192001"/>
              <a:gd name="connsiteY139-2172" fmla="*/ 2270223 h 2344739"/>
              <a:gd name="connsiteX140-2173" fmla="*/ 5174660 w 12192001"/>
              <a:gd name="connsiteY140-2174" fmla="*/ 2267233 h 2344739"/>
              <a:gd name="connsiteX141-2175" fmla="*/ 5156554 w 12192001"/>
              <a:gd name="connsiteY141-2176" fmla="*/ 2260010 h 2344739"/>
              <a:gd name="connsiteX142-2177" fmla="*/ 5142599 w 12192001"/>
              <a:gd name="connsiteY142-2178" fmla="*/ 2256610 h 2344739"/>
              <a:gd name="connsiteX143-2179" fmla="*/ 5139596 w 12192001"/>
              <a:gd name="connsiteY143-2180" fmla="*/ 2254509 h 2344739"/>
              <a:gd name="connsiteX144-2181" fmla="*/ 5121659 w 12192001"/>
              <a:gd name="connsiteY144-2182" fmla="*/ 2243656 h 2344739"/>
              <a:gd name="connsiteX145-2183" fmla="*/ 5065790 w 12192001"/>
              <a:gd name="connsiteY145-2184" fmla="*/ 2250227 h 2344739"/>
              <a:gd name="connsiteX146-2185" fmla="*/ 5011514 w 12192001"/>
              <a:gd name="connsiteY146-2186" fmla="*/ 2233846 h 2344739"/>
              <a:gd name="connsiteX147-2187" fmla="*/ 4840441 w 12192001"/>
              <a:gd name="connsiteY147-2188" fmla="*/ 2209829 h 2344739"/>
              <a:gd name="connsiteX148-2189" fmla="*/ 4762447 w 12192001"/>
              <a:gd name="connsiteY148-2190" fmla="*/ 2182061 h 2344739"/>
              <a:gd name="connsiteX149-2191" fmla="*/ 4723186 w 12192001"/>
              <a:gd name="connsiteY149-2192" fmla="*/ 2173047 h 2344739"/>
              <a:gd name="connsiteX150-2193" fmla="*/ 4721176 w 12192001"/>
              <a:gd name="connsiteY150-2194" fmla="*/ 2172298 h 2344739"/>
              <a:gd name="connsiteX151-2195" fmla="*/ 4722111 w 12192001"/>
              <a:gd name="connsiteY151-2196" fmla="*/ 2172087 h 2344739"/>
              <a:gd name="connsiteX152-2197" fmla="*/ 4717202 w 12192001"/>
              <a:gd name="connsiteY152-2198" fmla="*/ 2170817 h 2344739"/>
              <a:gd name="connsiteX153-2199" fmla="*/ 4721176 w 12192001"/>
              <a:gd name="connsiteY153-2200" fmla="*/ 2172298 h 2344739"/>
              <a:gd name="connsiteX154-2201" fmla="*/ 4715526 w 12192001"/>
              <a:gd name="connsiteY154-2202" fmla="*/ 2173573 h 2344739"/>
              <a:gd name="connsiteX155-2203" fmla="*/ 4515814 w 12192001"/>
              <a:gd name="connsiteY155-2204" fmla="*/ 2163671 h 2344739"/>
              <a:gd name="connsiteX156-2205" fmla="*/ 4428543 w 12192001"/>
              <a:gd name="connsiteY156-2206" fmla="*/ 2153020 h 2344739"/>
              <a:gd name="connsiteX157-2207" fmla="*/ 4362875 w 12192001"/>
              <a:gd name="connsiteY157-2208" fmla="*/ 2151674 h 2344739"/>
              <a:gd name="connsiteX158-2209" fmla="*/ 4316966 w 12192001"/>
              <a:gd name="connsiteY158-2210" fmla="*/ 2158289 h 2344739"/>
              <a:gd name="connsiteX159-2211" fmla="*/ 4315110 w 12192001"/>
              <a:gd name="connsiteY159-2212" fmla="*/ 2156948 h 2344739"/>
              <a:gd name="connsiteX160-2213" fmla="*/ 4295144 w 12192001"/>
              <a:gd name="connsiteY160-2214" fmla="*/ 2155069 h 2344739"/>
              <a:gd name="connsiteX161-2215" fmla="*/ 4290064 w 12192001"/>
              <a:gd name="connsiteY161-2216" fmla="*/ 2157986 h 2344739"/>
              <a:gd name="connsiteX162-2217" fmla="*/ 4276142 w 12192001"/>
              <a:gd name="connsiteY162-2218" fmla="*/ 2157740 h 2344739"/>
              <a:gd name="connsiteX163-2219" fmla="*/ 4248117 w 12192001"/>
              <a:gd name="connsiteY163-2220" fmla="*/ 2160064 h 2344739"/>
              <a:gd name="connsiteX164-2221" fmla="*/ 4202051 w 12192001"/>
              <a:gd name="connsiteY164-2222" fmla="*/ 2157269 h 2344739"/>
              <a:gd name="connsiteX165-2223" fmla="*/ 4201745 w 12192001"/>
              <a:gd name="connsiteY165-2224" fmla="*/ 2156010 h 2344739"/>
              <a:gd name="connsiteX166-2225" fmla="*/ 4191248 w 12192001"/>
              <a:gd name="connsiteY166-2226" fmla="*/ 2150376 h 2344739"/>
              <a:gd name="connsiteX167-2227" fmla="*/ 4142745 w 12192001"/>
              <a:gd name="connsiteY167-2228" fmla="*/ 2134511 h 2344739"/>
              <a:gd name="connsiteX168-2229" fmla="*/ 4083097 w 12192001"/>
              <a:gd name="connsiteY168-2230" fmla="*/ 2107978 h 2344739"/>
              <a:gd name="connsiteX169-2231" fmla="*/ 4074546 w 12192001"/>
              <a:gd name="connsiteY169-2232" fmla="*/ 2107143 h 2344739"/>
              <a:gd name="connsiteX170-2233" fmla="*/ 4074427 w 12192001"/>
              <a:gd name="connsiteY170-2234" fmla="*/ 2106844 h 2344739"/>
              <a:gd name="connsiteX171-2235" fmla="*/ 4065510 w 12192001"/>
              <a:gd name="connsiteY171-2236" fmla="*/ 2105400 h 2344739"/>
              <a:gd name="connsiteX172-2237" fmla="*/ 4058954 w 12192001"/>
              <a:gd name="connsiteY172-2238" fmla="*/ 2105618 h 2344739"/>
              <a:gd name="connsiteX173-2239" fmla="*/ 4042364 w 12192001"/>
              <a:gd name="connsiteY173-2240" fmla="*/ 2103997 h 2344739"/>
              <a:gd name="connsiteX174-2241" fmla="*/ 4036997 w 12192001"/>
              <a:gd name="connsiteY174-2242" fmla="*/ 2101563 h 2344739"/>
              <a:gd name="connsiteX175-2243" fmla="*/ 4035363 w 12192001"/>
              <a:gd name="connsiteY175-2244" fmla="*/ 2097896 h 2344739"/>
              <a:gd name="connsiteX176-2245" fmla="*/ 4033778 w 12192001"/>
              <a:gd name="connsiteY176-2246" fmla="*/ 2098131 h 2344739"/>
              <a:gd name="connsiteX177-2247" fmla="*/ 4004538 w 12192001"/>
              <a:gd name="connsiteY177-2248" fmla="*/ 2085563 h 2344739"/>
              <a:gd name="connsiteX178-2249" fmla="*/ 3936846 w 12192001"/>
              <a:gd name="connsiteY178-2250" fmla="*/ 2068106 h 2344739"/>
              <a:gd name="connsiteX179-2251" fmla="*/ 3897275 w 12192001"/>
              <a:gd name="connsiteY179-2252" fmla="*/ 2062451 h 2344739"/>
              <a:gd name="connsiteX180-2253" fmla="*/ 3789760 w 12192001"/>
              <a:gd name="connsiteY180-2254" fmla="*/ 2042213 h 2344739"/>
              <a:gd name="connsiteX181-2255" fmla="*/ 3682513 w 12192001"/>
              <a:gd name="connsiteY181-2256" fmla="*/ 2018290 h 2344739"/>
              <a:gd name="connsiteX182-2257" fmla="*/ 3610035 w 12192001"/>
              <a:gd name="connsiteY182-2258" fmla="*/ 1986019 h 2344739"/>
              <a:gd name="connsiteX183-2259" fmla="*/ 3603855 w 12192001"/>
              <a:gd name="connsiteY183-2260" fmla="*/ 1987381 h 2344739"/>
              <a:gd name="connsiteX184-2261" fmla="*/ 3594736 w 12192001"/>
              <a:gd name="connsiteY184-2262" fmla="*/ 1987545 h 2344739"/>
              <a:gd name="connsiteX185-2263" fmla="*/ 3594501 w 12192001"/>
              <a:gd name="connsiteY185-2264" fmla="*/ 1987276 h 2344739"/>
              <a:gd name="connsiteX186-2265" fmla="*/ 3585978 w 12192001"/>
              <a:gd name="connsiteY186-2266" fmla="*/ 1987966 h 2344739"/>
              <a:gd name="connsiteX187-2267" fmla="*/ 3536135 w 12192001"/>
              <a:gd name="connsiteY187-2268" fmla="*/ 1978267 h 2344739"/>
              <a:gd name="connsiteX188-2269" fmla="*/ 3473223 w 12192001"/>
              <a:gd name="connsiteY188-2270" fmla="*/ 1974606 h 2344739"/>
              <a:gd name="connsiteX189-2271" fmla="*/ 3400728 w 12192001"/>
              <a:gd name="connsiteY189-2272" fmla="*/ 1962558 h 2344739"/>
              <a:gd name="connsiteX190-2273" fmla="*/ 3363888 w 12192001"/>
              <a:gd name="connsiteY190-2274" fmla="*/ 1979510 h 2344739"/>
              <a:gd name="connsiteX191-2275" fmla="*/ 3344026 w 12192001"/>
              <a:gd name="connsiteY191-2276" fmla="*/ 1981192 h 2344739"/>
              <a:gd name="connsiteX192-2277" fmla="*/ 3341698 w 12192001"/>
              <a:gd name="connsiteY192-2278" fmla="*/ 1980217 h 2344739"/>
              <a:gd name="connsiteX193-2279" fmla="*/ 3262356 w 12192001"/>
              <a:gd name="connsiteY193-2280" fmla="*/ 1986094 h 2344739"/>
              <a:gd name="connsiteX194-2281" fmla="*/ 3142556 w 12192001"/>
              <a:gd name="connsiteY194-2282" fmla="*/ 1993869 h 2344739"/>
              <a:gd name="connsiteX195-2283" fmla="*/ 3030291 w 12192001"/>
              <a:gd name="connsiteY195-2284" fmla="*/ 1996512 h 2344739"/>
              <a:gd name="connsiteX196-2285" fmla="*/ 2781569 w 12192001"/>
              <a:gd name="connsiteY196-2286" fmla="*/ 2018333 h 2344739"/>
              <a:gd name="connsiteX197-2287" fmla="*/ 2646527 w 12192001"/>
              <a:gd name="connsiteY197-2288" fmla="*/ 2028869 h 2344739"/>
              <a:gd name="connsiteX198-2289" fmla="*/ 2568028 w 12192001"/>
              <a:gd name="connsiteY198-2290" fmla="*/ 2002628 h 2344739"/>
              <a:gd name="connsiteX199-2291" fmla="*/ 2443255 w 12192001"/>
              <a:gd name="connsiteY199-2292" fmla="*/ 2016529 h 2344739"/>
              <a:gd name="connsiteX200-2293" fmla="*/ 2315112 w 12192001"/>
              <a:gd name="connsiteY200-2294" fmla="*/ 2024996 h 2344739"/>
              <a:gd name="connsiteX201-2295" fmla="*/ 2208578 w 12192001"/>
              <a:gd name="connsiteY201-2296" fmla="*/ 2019763 h 2344739"/>
              <a:gd name="connsiteX202-2297" fmla="*/ 2094665 w 12192001"/>
              <a:gd name="connsiteY202-2298" fmla="*/ 2003052 h 2344739"/>
              <a:gd name="connsiteX203-2299" fmla="*/ 1997356 w 12192001"/>
              <a:gd name="connsiteY203-2300" fmla="*/ 1995032 h 2344739"/>
              <a:gd name="connsiteX204-2301" fmla="*/ 1928172 w 12192001"/>
              <a:gd name="connsiteY204-2302" fmla="*/ 2016977 h 2344739"/>
              <a:gd name="connsiteX205-2303" fmla="*/ 1921650 w 12192001"/>
              <a:gd name="connsiteY205-2304" fmla="*/ 2012146 h 2344739"/>
              <a:gd name="connsiteX206-2305" fmla="*/ 1873080 w 12192001"/>
              <a:gd name="connsiteY206-2306" fmla="*/ 2013741 h 2344739"/>
              <a:gd name="connsiteX207-2307" fmla="*/ 1786655 w 12192001"/>
              <a:gd name="connsiteY207-2308" fmla="*/ 2041363 h 2344739"/>
              <a:gd name="connsiteX208-2309" fmla="*/ 1738204 w 12192001"/>
              <a:gd name="connsiteY208-2310" fmla="*/ 2036312 h 2344739"/>
              <a:gd name="connsiteX209-2311" fmla="*/ 1675071 w 12192001"/>
              <a:gd name="connsiteY209-2312" fmla="*/ 2019963 h 2344739"/>
              <a:gd name="connsiteX210-2313" fmla="*/ 1608669 w 12192001"/>
              <a:gd name="connsiteY210-2314" fmla="*/ 2013066 h 2344739"/>
              <a:gd name="connsiteX211-2315" fmla="*/ 1496110 w 12192001"/>
              <a:gd name="connsiteY211-2316" fmla="*/ 1987476 h 2344739"/>
              <a:gd name="connsiteX212-2317" fmla="*/ 1149979 w 12192001"/>
              <a:gd name="connsiteY212-2318" fmla="*/ 1938041 h 2344739"/>
              <a:gd name="connsiteX213-2319" fmla="*/ 858269 w 12192001"/>
              <a:gd name="connsiteY213-2320" fmla="*/ 1928608 h 2344739"/>
              <a:gd name="connsiteX214-2321" fmla="*/ 837540 w 12192001"/>
              <a:gd name="connsiteY214-2322" fmla="*/ 1929821 h 2344739"/>
              <a:gd name="connsiteX215-2323" fmla="*/ 816809 w 12192001"/>
              <a:gd name="connsiteY215-2324" fmla="*/ 1927857 h 2344739"/>
              <a:gd name="connsiteX216-2325" fmla="*/ 811506 w 12192001"/>
              <a:gd name="connsiteY216-2326" fmla="*/ 1930751 h 2344739"/>
              <a:gd name="connsiteX217-2327" fmla="*/ 797041 w 12192001"/>
              <a:gd name="connsiteY217-2328" fmla="*/ 1930446 h 2344739"/>
              <a:gd name="connsiteX218-2329" fmla="*/ 767901 w 12192001"/>
              <a:gd name="connsiteY218-2330" fmla="*/ 1932653 h 2344739"/>
              <a:gd name="connsiteX219-2331" fmla="*/ 763053 w 12192001"/>
              <a:gd name="connsiteY219-2332" fmla="*/ 1930432 h 2344739"/>
              <a:gd name="connsiteX220-2333" fmla="*/ 720047 w 12192001"/>
              <a:gd name="connsiteY220-2334" fmla="*/ 1929661 h 2344739"/>
              <a:gd name="connsiteX221-2335" fmla="*/ 719742 w 12192001"/>
              <a:gd name="connsiteY221-2336" fmla="*/ 1928399 h 2344739"/>
              <a:gd name="connsiteX222-2337" fmla="*/ 708875 w 12192001"/>
              <a:gd name="connsiteY222-2338" fmla="*/ 1922722 h 2344739"/>
              <a:gd name="connsiteX223-2339" fmla="*/ 596792 w 12192001"/>
              <a:gd name="connsiteY223-2340" fmla="*/ 1879864 h 2344739"/>
              <a:gd name="connsiteX224-2341" fmla="*/ 578535 w 12192001"/>
              <a:gd name="connsiteY224-2342" fmla="*/ 1877212 h 2344739"/>
              <a:gd name="connsiteX225-2343" fmla="*/ 571717 w 12192001"/>
              <a:gd name="connsiteY225-2344" fmla="*/ 1877401 h 2344739"/>
              <a:gd name="connsiteX226-2345" fmla="*/ 445099 w 12192001"/>
              <a:gd name="connsiteY226-2346" fmla="*/ 1839371 h 2344739"/>
              <a:gd name="connsiteX227-2347" fmla="*/ 404015 w 12192001"/>
              <a:gd name="connsiteY227-2348" fmla="*/ 1833548 h 2344739"/>
              <a:gd name="connsiteX228-2349" fmla="*/ 292435 w 12192001"/>
              <a:gd name="connsiteY228-2350" fmla="*/ 1812852 h 2344739"/>
              <a:gd name="connsiteX229-2351" fmla="*/ 118381 w 12192001"/>
              <a:gd name="connsiteY229-2352" fmla="*/ 1761047 h 2344739"/>
              <a:gd name="connsiteX230-2353" fmla="*/ 15526 w 12192001"/>
              <a:gd name="connsiteY230-2354" fmla="*/ 1758191 h 2344739"/>
              <a:gd name="connsiteX231-2355" fmla="*/ 2 w 12192001"/>
              <a:gd name="connsiteY231-2356" fmla="*/ 1752722 h 2344739"/>
              <a:gd name="connsiteX232-2357" fmla="*/ 1 w 12192001"/>
              <a:gd name="connsiteY232-2358" fmla="*/ 762497 h 2344739"/>
              <a:gd name="connsiteX233-2359" fmla="*/ 0 w 12192001"/>
              <a:gd name="connsiteY233-2360" fmla="*/ 762497 h 2344739"/>
              <a:gd name="connsiteX234-2361" fmla="*/ 0 w 12192001"/>
              <a:gd name="connsiteY234-2362" fmla="*/ 222213 h 2344739"/>
              <a:gd name="connsiteX235-2363" fmla="*/ 0 w 12192001"/>
              <a:gd name="connsiteY235-2364" fmla="*/ 0 h 2344739"/>
              <a:gd name="connsiteX0-2365" fmla="*/ 0 w 12192001"/>
              <a:gd name="connsiteY0-2366" fmla="*/ 0 h 2344739"/>
              <a:gd name="connsiteX1-2367" fmla="*/ 12192000 w 12192001"/>
              <a:gd name="connsiteY1-2368" fmla="*/ 0 h 2344739"/>
              <a:gd name="connsiteX2-2369" fmla="*/ 12192000 w 12192001"/>
              <a:gd name="connsiteY2-2370" fmla="*/ 222213 h 2344739"/>
              <a:gd name="connsiteX3-2371" fmla="*/ 12192000 w 12192001"/>
              <a:gd name="connsiteY3-2372" fmla="*/ 389190 h 2344739"/>
              <a:gd name="connsiteX4-2373" fmla="*/ 12192001 w 12192001"/>
              <a:gd name="connsiteY4-2374" fmla="*/ 579739 h 2344739"/>
              <a:gd name="connsiteX5-2375" fmla="*/ 12184838 w 12192001"/>
              <a:gd name="connsiteY5-2376" fmla="*/ 584189 h 2344739"/>
              <a:gd name="connsiteX6-2377" fmla="*/ 12155215 w 12192001"/>
              <a:gd name="connsiteY6-2378" fmla="*/ 597366 h 2344739"/>
              <a:gd name="connsiteX7-2379" fmla="*/ 12138067 w 12192001"/>
              <a:gd name="connsiteY7-2380" fmla="*/ 623179 h 2344739"/>
              <a:gd name="connsiteX8-2381" fmla="*/ 12125179 w 12192001"/>
              <a:gd name="connsiteY8-2382" fmla="*/ 624690 h 2344739"/>
              <a:gd name="connsiteX9-2383" fmla="*/ 12122859 w 12192001"/>
              <a:gd name="connsiteY9-2384" fmla="*/ 624794 h 2344739"/>
              <a:gd name="connsiteX10-2385" fmla="*/ 12115706 w 12192001"/>
              <a:gd name="connsiteY10-2386" fmla="*/ 628608 h 2344739"/>
              <a:gd name="connsiteX11-2387" fmla="*/ 12098349 w 12192001"/>
              <a:gd name="connsiteY11-2388" fmla="*/ 628139 h 2344739"/>
              <a:gd name="connsiteX12-2389" fmla="*/ 12085925 w 12192001"/>
              <a:gd name="connsiteY12-2390" fmla="*/ 636341 h 2344739"/>
              <a:gd name="connsiteX13-2391" fmla="*/ 12029925 w 12192001"/>
              <a:gd name="connsiteY13-2392" fmla="*/ 680009 h 2344739"/>
              <a:gd name="connsiteX14-2393" fmla="*/ 11994685 w 12192001"/>
              <a:gd name="connsiteY14-2394" fmla="*/ 703458 h 2344739"/>
              <a:gd name="connsiteX15-2395" fmla="*/ 11978569 w 12192001"/>
              <a:gd name="connsiteY15-2396" fmla="*/ 708161 h 2344739"/>
              <a:gd name="connsiteX16-2397" fmla="*/ 11957898 w 12192001"/>
              <a:gd name="connsiteY16-2398" fmla="*/ 717558 h 2344739"/>
              <a:gd name="connsiteX17-2399" fmla="*/ 11919306 w 12192001"/>
              <a:gd name="connsiteY17-2400" fmla="*/ 730883 h 2344739"/>
              <a:gd name="connsiteX18-2401" fmla="*/ 11902508 w 12192001"/>
              <a:gd name="connsiteY18-2402" fmla="*/ 742426 h 2344739"/>
              <a:gd name="connsiteX19-2403" fmla="*/ 11893900 w 12192001"/>
              <a:gd name="connsiteY19-2404" fmla="*/ 744791 h 2344739"/>
              <a:gd name="connsiteX20-2405" fmla="*/ 11890820 w 12192001"/>
              <a:gd name="connsiteY20-2406" fmla="*/ 755729 h 2344739"/>
              <a:gd name="connsiteX21-2407" fmla="*/ 11869628 w 12192001"/>
              <a:gd name="connsiteY21-2408" fmla="*/ 777816 h 2344739"/>
              <a:gd name="connsiteX22-2409" fmla="*/ 11812228 w 12192001"/>
              <a:gd name="connsiteY22-2410" fmla="*/ 797659 h 2344739"/>
              <a:gd name="connsiteX23-2411" fmla="*/ 11748619 w 12192001"/>
              <a:gd name="connsiteY23-2412" fmla="*/ 872002 h 2344739"/>
              <a:gd name="connsiteX24-2413" fmla="*/ 11595155 w 12192001"/>
              <a:gd name="connsiteY24-2414" fmla="*/ 918898 h 2344739"/>
              <a:gd name="connsiteX25-2415" fmla="*/ 11306392 w 12192001"/>
              <a:gd name="connsiteY25-2416" fmla="*/ 1272239 h 2344739"/>
              <a:gd name="connsiteX26-2417" fmla="*/ 11415912 w 12192001"/>
              <a:gd name="connsiteY26-2418" fmla="*/ 1173869 h 2344739"/>
              <a:gd name="connsiteX27-2419" fmla="*/ 11245526 w 12192001"/>
              <a:gd name="connsiteY27-2420" fmla="*/ 1274060 h 2344739"/>
              <a:gd name="connsiteX28-2421" fmla="*/ 11227161 w 12192001"/>
              <a:gd name="connsiteY28-2422" fmla="*/ 1276236 h 2344739"/>
              <a:gd name="connsiteX29-2423" fmla="*/ 11216939 w 12192001"/>
              <a:gd name="connsiteY29-2424" fmla="*/ 1275961 h 2344739"/>
              <a:gd name="connsiteX30-2425" fmla="*/ 11216036 w 12192001"/>
              <a:gd name="connsiteY30-2426" fmla="*/ 1275018 h 2344739"/>
              <a:gd name="connsiteX31-2427" fmla="*/ 11187737 w 12192001"/>
              <a:gd name="connsiteY31-2428" fmla="*/ 1292383 h 2344739"/>
              <a:gd name="connsiteX32-2429" fmla="*/ 11183353 w 12192001"/>
              <a:gd name="connsiteY32-2430" fmla="*/ 1292525 h 2344739"/>
              <a:gd name="connsiteX33-2431" fmla="*/ 11165706 w 12192001"/>
              <a:gd name="connsiteY33-2432" fmla="*/ 1306612 h 2344739"/>
              <a:gd name="connsiteX34-2433" fmla="*/ 11156163 w 12192001"/>
              <a:gd name="connsiteY34-2434" fmla="*/ 1312414 h 2344739"/>
              <a:gd name="connsiteX35-2435" fmla="*/ 11154348 w 12192001"/>
              <a:gd name="connsiteY35-2436" fmla="*/ 1317097 h 2344739"/>
              <a:gd name="connsiteX36-2437" fmla="*/ 11139813 w 12192001"/>
              <a:gd name="connsiteY36-2438" fmla="*/ 1324115 h 2344739"/>
              <a:gd name="connsiteX37-2439" fmla="*/ 11137813 w 12192001"/>
              <a:gd name="connsiteY37-2440" fmla="*/ 1323772 h 2344739"/>
              <a:gd name="connsiteX38-2441" fmla="*/ 11127060 w 12192001"/>
              <a:gd name="connsiteY38-2442" fmla="*/ 1333832 h 2344739"/>
              <a:gd name="connsiteX39-2443" fmla="*/ 11119543 w 12192001"/>
              <a:gd name="connsiteY39-2444" fmla="*/ 1347424 h 2344739"/>
              <a:gd name="connsiteX40-2445" fmla="*/ 10893535 w 12192001"/>
              <a:gd name="connsiteY40-2446" fmla="*/ 1473399 h 2344739"/>
              <a:gd name="connsiteX41-2447" fmla="*/ 10772152 w 12192001"/>
              <a:gd name="connsiteY41-2448" fmla="*/ 1523191 h 2344739"/>
              <a:gd name="connsiteX42-2449" fmla="*/ 10626520 w 12192001"/>
              <a:gd name="connsiteY42-2450" fmla="*/ 1559229 h 2344739"/>
              <a:gd name="connsiteX43-2451" fmla="*/ 10580747 w 12192001"/>
              <a:gd name="connsiteY43-2452" fmla="*/ 1568689 h 2344739"/>
              <a:gd name="connsiteX44-2453" fmla="*/ 10546642 w 12192001"/>
              <a:gd name="connsiteY44-2454" fmla="*/ 1598423 h 2344739"/>
              <a:gd name="connsiteX45-2455" fmla="*/ 10528495 w 12192001"/>
              <a:gd name="connsiteY45-2456" fmla="*/ 1596907 h 2344739"/>
              <a:gd name="connsiteX46-2457" fmla="*/ 10525298 w 12192001"/>
              <a:gd name="connsiteY46-2458" fmla="*/ 1596411 h 2344739"/>
              <a:gd name="connsiteX47-2459" fmla="*/ 10513981 w 12192001"/>
              <a:gd name="connsiteY47-2460" fmla="*/ 1599537 h 2344739"/>
              <a:gd name="connsiteX48-2461" fmla="*/ 10490587 w 12192001"/>
              <a:gd name="connsiteY48-2462" fmla="*/ 1594156 h 2344739"/>
              <a:gd name="connsiteX49-2463" fmla="*/ 10470270 w 12192001"/>
              <a:gd name="connsiteY49-2464" fmla="*/ 1601693 h 2344739"/>
              <a:gd name="connsiteX50-2465" fmla="*/ 10375894 w 12192001"/>
              <a:gd name="connsiteY50-2466" fmla="*/ 1644598 h 2344739"/>
              <a:gd name="connsiteX51-2467" fmla="*/ 10318190 w 12192001"/>
              <a:gd name="connsiteY51-2468" fmla="*/ 1666221 h 2344739"/>
              <a:gd name="connsiteX52-2469" fmla="*/ 10294319 w 12192001"/>
              <a:gd name="connsiteY52-2470" fmla="*/ 1668079 h 2344739"/>
              <a:gd name="connsiteX53-2471" fmla="*/ 10262295 w 12192001"/>
              <a:gd name="connsiteY53-2472" fmla="*/ 1674948 h 2344739"/>
              <a:gd name="connsiteX54-2473" fmla="*/ 10204270 w 12192001"/>
              <a:gd name="connsiteY54-2474" fmla="*/ 1682149 h 2344739"/>
              <a:gd name="connsiteX55-2475" fmla="*/ 10176611 w 12192001"/>
              <a:gd name="connsiteY55-2476" fmla="*/ 1692943 h 2344739"/>
              <a:gd name="connsiteX56-2477" fmla="*/ 10163922 w 12192001"/>
              <a:gd name="connsiteY56-2478" fmla="*/ 1693739 h 2344739"/>
              <a:gd name="connsiteX57-2479" fmla="*/ 10155160 w 12192001"/>
              <a:gd name="connsiteY57-2480" fmla="*/ 1707487 h 2344739"/>
              <a:gd name="connsiteX58-2481" fmla="*/ 10117119 w 12192001"/>
              <a:gd name="connsiteY58-2482" fmla="*/ 1731142 h 2344739"/>
              <a:gd name="connsiteX59-2483" fmla="*/ 10100445 w 12192001"/>
              <a:gd name="connsiteY59-2484" fmla="*/ 1742432 h 2344739"/>
              <a:gd name="connsiteX60-2485" fmla="*/ 10082169 w 12192001"/>
              <a:gd name="connsiteY60-2486" fmla="*/ 1743296 h 2344739"/>
              <a:gd name="connsiteX61-2487" fmla="*/ 10039240 w 12192001"/>
              <a:gd name="connsiteY61-2488" fmla="*/ 1741632 h 2344739"/>
              <a:gd name="connsiteX62-2489" fmla="*/ 9960019 w 12192001"/>
              <a:gd name="connsiteY62-2490" fmla="*/ 1757147 h 2344739"/>
              <a:gd name="connsiteX63-2491" fmla="*/ 9847792 w 12192001"/>
              <a:gd name="connsiteY63-2492" fmla="*/ 1763915 h 2344739"/>
              <a:gd name="connsiteX64-2493" fmla="*/ 9728309 w 12192001"/>
              <a:gd name="connsiteY64-2494" fmla="*/ 1784122 h 2344739"/>
              <a:gd name="connsiteX65-2495" fmla="*/ 9584507 w 12192001"/>
              <a:gd name="connsiteY65-2496" fmla="*/ 1795542 h 2344739"/>
              <a:gd name="connsiteX66-2497" fmla="*/ 9343052 w 12192001"/>
              <a:gd name="connsiteY66-2498" fmla="*/ 1841244 h 2344739"/>
              <a:gd name="connsiteX67-2499" fmla="*/ 9231370 w 12192001"/>
              <a:gd name="connsiteY67-2500" fmla="*/ 1893149 h 2344739"/>
              <a:gd name="connsiteX68-2501" fmla="*/ 9194810 w 12192001"/>
              <a:gd name="connsiteY68-2502" fmla="*/ 1903228 h 2344739"/>
              <a:gd name="connsiteX69-2503" fmla="*/ 9189246 w 12192001"/>
              <a:gd name="connsiteY69-2504" fmla="*/ 1912467 h 2344739"/>
              <a:gd name="connsiteX70-2505" fmla="*/ 9151232 w 12192001"/>
              <a:gd name="connsiteY70-2506" fmla="*/ 1923669 h 2344739"/>
              <a:gd name="connsiteX71-2507" fmla="*/ 9150210 w 12192001"/>
              <a:gd name="connsiteY71-2508" fmla="*/ 1922604 h 2344739"/>
              <a:gd name="connsiteX72-2509" fmla="*/ 9137318 w 12192001"/>
              <a:gd name="connsiteY72-2510" fmla="*/ 1920435 h 2344739"/>
              <a:gd name="connsiteX73-2511" fmla="*/ 9113812 w 12192001"/>
              <a:gd name="connsiteY73-2512" fmla="*/ 1919069 h 2344739"/>
              <a:gd name="connsiteX74-2513" fmla="*/ 9053453 w 12192001"/>
              <a:gd name="connsiteY74-2514" fmla="*/ 1910755 h 2344739"/>
              <a:gd name="connsiteX75-2515" fmla="*/ 9005486 w 12192001"/>
              <a:gd name="connsiteY75-2516" fmla="*/ 1914040 h 2344739"/>
              <a:gd name="connsiteX76-2517" fmla="*/ 9005201 w 12192001"/>
              <a:gd name="connsiteY76-2518" fmla="*/ 1913800 h 2344739"/>
              <a:gd name="connsiteX77-2519" fmla="*/ 8996232 w 12192001"/>
              <a:gd name="connsiteY77-2520" fmla="*/ 1915011 h 2344739"/>
              <a:gd name="connsiteX78-2521" fmla="*/ 8990394 w 12192001"/>
              <a:gd name="connsiteY78-2522" fmla="*/ 1917072 h 2344739"/>
              <a:gd name="connsiteX79-2523" fmla="*/ 8974337 w 12192001"/>
              <a:gd name="connsiteY79-2524" fmla="*/ 1920298 h 2344739"/>
              <a:gd name="connsiteX80-2525" fmla="*/ 8968011 w 12192001"/>
              <a:gd name="connsiteY80-2526" fmla="*/ 1919598 h 2344739"/>
              <a:gd name="connsiteX81-2527" fmla="*/ 8963048 w 12192001"/>
              <a:gd name="connsiteY81-2528" fmla="*/ 1917373 h 2344739"/>
              <a:gd name="connsiteX82-2529" fmla="*/ 8928988 w 12192001"/>
              <a:gd name="connsiteY82-2530" fmla="*/ 1914185 h 2344739"/>
              <a:gd name="connsiteX83-2531" fmla="*/ 8752444 w 12192001"/>
              <a:gd name="connsiteY83-2532" fmla="*/ 1933417 h 2344739"/>
              <a:gd name="connsiteX84-2533" fmla="*/ 8707847 w 12192001"/>
              <a:gd name="connsiteY84-2534" fmla="*/ 1935518 h 2344739"/>
              <a:gd name="connsiteX85-2535" fmla="*/ 8596071 w 12192001"/>
              <a:gd name="connsiteY85-2536" fmla="*/ 1944090 h 2344739"/>
              <a:gd name="connsiteX86-2537" fmla="*/ 8525230 w 12192001"/>
              <a:gd name="connsiteY86-2538" fmla="*/ 1929248 h 2344739"/>
              <a:gd name="connsiteX87-2539" fmla="*/ 8510983 w 12192001"/>
              <a:gd name="connsiteY87-2540" fmla="*/ 1935163 h 2344739"/>
              <a:gd name="connsiteX88-2541" fmla="*/ 8506167 w 12192001"/>
              <a:gd name="connsiteY88-2542" fmla="*/ 1938164 h 2344739"/>
              <a:gd name="connsiteX89-2543" fmla="*/ 8497968 w 12192001"/>
              <a:gd name="connsiteY89-2544" fmla="*/ 1940902 h 2344739"/>
              <a:gd name="connsiteX90-2545" fmla="*/ 8497594 w 12192001"/>
              <a:gd name="connsiteY90-2546" fmla="*/ 1940723 h 2344739"/>
              <a:gd name="connsiteX91-2547" fmla="*/ 8490249 w 12192001"/>
              <a:gd name="connsiteY91-2548" fmla="*/ 1943773 h 2344739"/>
              <a:gd name="connsiteX92-2549" fmla="*/ 8367182 w 12192001"/>
              <a:gd name="connsiteY92-2550" fmla="*/ 1957815 h 2344739"/>
              <a:gd name="connsiteX93-2551" fmla="*/ 8353799 w 12192001"/>
              <a:gd name="connsiteY93-2552" fmla="*/ 1958009 h 2344739"/>
              <a:gd name="connsiteX94-2553" fmla="*/ 8352373 w 12192001"/>
              <a:gd name="connsiteY94-2554" fmla="*/ 1957169 h 2344739"/>
              <a:gd name="connsiteX95-2555" fmla="*/ 8320104 w 12192001"/>
              <a:gd name="connsiteY95-2556" fmla="*/ 1974587 h 2344739"/>
              <a:gd name="connsiteX96-2557" fmla="*/ 8314433 w 12192001"/>
              <a:gd name="connsiteY96-2558" fmla="*/ 1974913 h 2344739"/>
              <a:gd name="connsiteX97-2559" fmla="*/ 8295174 w 12192001"/>
              <a:gd name="connsiteY97-2560" fmla="*/ 1988808 h 2344739"/>
              <a:gd name="connsiteX98-2561" fmla="*/ 8284276 w 12192001"/>
              <a:gd name="connsiteY98-2562" fmla="*/ 1994631 h 2344739"/>
              <a:gd name="connsiteX99-2563" fmla="*/ 8283150 w 12192001"/>
              <a:gd name="connsiteY99-2564" fmla="*/ 1999074 h 2344739"/>
              <a:gd name="connsiteX100-2565" fmla="*/ 8266076 w 12192001"/>
              <a:gd name="connsiteY100-2566" fmla="*/ 2006249 h 2344739"/>
              <a:gd name="connsiteX101-2567" fmla="*/ 8263377 w 12192001"/>
              <a:gd name="connsiteY101-2568" fmla="*/ 2006019 h 2344739"/>
              <a:gd name="connsiteX102-2569" fmla="*/ 8252033 w 12192001"/>
              <a:gd name="connsiteY102-2570" fmla="*/ 2015862 h 2344739"/>
              <a:gd name="connsiteX103-2571" fmla="*/ 8245834 w 12192001"/>
              <a:gd name="connsiteY103-2572" fmla="*/ 2028854 h 2344739"/>
              <a:gd name="connsiteX104-2573" fmla="*/ 8090272 w 12192001"/>
              <a:gd name="connsiteY104-2574" fmla="*/ 2075015 h 2344739"/>
              <a:gd name="connsiteX105-2575" fmla="*/ 7905407 w 12192001"/>
              <a:gd name="connsiteY105-2576" fmla="*/ 2116988 h 2344739"/>
              <a:gd name="connsiteX106-2577" fmla="*/ 7718745 w 12192001"/>
              <a:gd name="connsiteY106-2578" fmla="*/ 2142703 h 2344739"/>
              <a:gd name="connsiteX107-2579" fmla="*/ 7614347 w 12192001"/>
              <a:gd name="connsiteY107-2580" fmla="*/ 2139232 h 2344739"/>
              <a:gd name="connsiteX108-2581" fmla="*/ 7527543 w 12192001"/>
              <a:gd name="connsiteY108-2582" fmla="*/ 2145060 h 2344739"/>
              <a:gd name="connsiteX109-2583" fmla="*/ 7519571 w 12192001"/>
              <a:gd name="connsiteY109-2584" fmla="*/ 2147613 h 2344739"/>
              <a:gd name="connsiteX110-2585" fmla="*/ 7507411 w 12192001"/>
              <a:gd name="connsiteY110-2586" fmla="*/ 2148948 h 2344739"/>
              <a:gd name="connsiteX111-2587" fmla="*/ 7507040 w 12192001"/>
              <a:gd name="connsiteY111-2588" fmla="*/ 2148621 h 2344739"/>
              <a:gd name="connsiteX112-2589" fmla="*/ 7495795 w 12192001"/>
              <a:gd name="connsiteY112-2590" fmla="*/ 2150573 h 2344739"/>
              <a:gd name="connsiteX113-2591" fmla="*/ 7405391 w 12192001"/>
              <a:gd name="connsiteY113-2592" fmla="*/ 2142468 h 2344739"/>
              <a:gd name="connsiteX114-2593" fmla="*/ 7312180 w 12192001"/>
              <a:gd name="connsiteY114-2594" fmla="*/ 2132873 h 2344739"/>
              <a:gd name="connsiteX115-2595" fmla="*/ 7310853 w 12192001"/>
              <a:gd name="connsiteY115-2596" fmla="*/ 2131431 h 2344739"/>
              <a:gd name="connsiteX116-2597" fmla="*/ 7218559 w 12192001"/>
              <a:gd name="connsiteY116-2598" fmla="*/ 2156680 h 2344739"/>
              <a:gd name="connsiteX117-2599" fmla="*/ 7201101 w 12192001"/>
              <a:gd name="connsiteY117-2600" fmla="*/ 2161230 h 2344739"/>
              <a:gd name="connsiteX118-2601" fmla="*/ 7197004 w 12192001"/>
              <a:gd name="connsiteY118-2602" fmla="*/ 2166588 h 2344739"/>
              <a:gd name="connsiteX119-2603" fmla="*/ 7170808 w 12192001"/>
              <a:gd name="connsiteY119-2604" fmla="*/ 2171236 h 2344739"/>
              <a:gd name="connsiteX120-2605" fmla="*/ 7096988 w 12192001"/>
              <a:gd name="connsiteY120-2606" fmla="*/ 2183464 h 2344739"/>
              <a:gd name="connsiteX121-2607" fmla="*/ 7018496 w 12192001"/>
              <a:gd name="connsiteY121-2608" fmla="*/ 2183090 h 2344739"/>
              <a:gd name="connsiteX122-2609" fmla="*/ 6904146 w 12192001"/>
              <a:gd name="connsiteY122-2610" fmla="*/ 2212596 h 2344739"/>
              <a:gd name="connsiteX123-2611" fmla="*/ 6708222 w 12192001"/>
              <a:gd name="connsiteY123-2612" fmla="*/ 2240551 h 2344739"/>
              <a:gd name="connsiteX124-2613" fmla="*/ 6549454 w 12192001"/>
              <a:gd name="connsiteY124-2614" fmla="*/ 2269327 h 2344739"/>
              <a:gd name="connsiteX125-2615" fmla="*/ 6317560 w 12192001"/>
              <a:gd name="connsiteY125-2616" fmla="*/ 2316127 h 2344739"/>
              <a:gd name="connsiteX126-2617" fmla="*/ 6168674 w 12192001"/>
              <a:gd name="connsiteY126-2618" fmla="*/ 2318214 h 2344739"/>
              <a:gd name="connsiteX127-2619" fmla="*/ 6073848 w 12192001"/>
              <a:gd name="connsiteY127-2620" fmla="*/ 2338676 h 2344739"/>
              <a:gd name="connsiteX128-2621" fmla="*/ 6068529 w 12192001"/>
              <a:gd name="connsiteY128-2622" fmla="*/ 2337139 h 2344739"/>
              <a:gd name="connsiteX129-2623" fmla="*/ 6048638 w 12192001"/>
              <a:gd name="connsiteY129-2624" fmla="*/ 2337822 h 2344739"/>
              <a:gd name="connsiteX130-2625" fmla="*/ 6041285 w 12192001"/>
              <a:gd name="connsiteY130-2626" fmla="*/ 2329473 h 2344739"/>
              <a:gd name="connsiteX131-2627" fmla="*/ 6010090 w 12192001"/>
              <a:gd name="connsiteY131-2628" fmla="*/ 2324380 h 2344739"/>
              <a:gd name="connsiteX132-2629" fmla="*/ 5957375 w 12192001"/>
              <a:gd name="connsiteY132-2630" fmla="*/ 2328024 h 2344739"/>
              <a:gd name="connsiteX133-2631" fmla="*/ 5758919 w 12192001"/>
              <a:gd name="connsiteY133-2632" fmla="*/ 2343716 h 2344739"/>
              <a:gd name="connsiteX134-2633" fmla="*/ 5626960 w 12192001"/>
              <a:gd name="connsiteY134-2634" fmla="*/ 2344739 h 2344739"/>
              <a:gd name="connsiteX135-2635" fmla="*/ 5470906 w 12192001"/>
              <a:gd name="connsiteY135-2636" fmla="*/ 2330719 h 2344739"/>
              <a:gd name="connsiteX136-2637" fmla="*/ 5432761 w 12192001"/>
              <a:gd name="connsiteY136-2638" fmla="*/ 2319466 h 2344739"/>
              <a:gd name="connsiteX137-2639" fmla="*/ 5381669 w 12192001"/>
              <a:gd name="connsiteY137-2640" fmla="*/ 2301764 h 2344739"/>
              <a:gd name="connsiteX138-2641" fmla="*/ 5261764 w 12192001"/>
              <a:gd name="connsiteY138-2642" fmla="*/ 2281347 h 2344739"/>
              <a:gd name="connsiteX139-2643" fmla="*/ 5222961 w 12192001"/>
              <a:gd name="connsiteY139-2644" fmla="*/ 2270223 h 2344739"/>
              <a:gd name="connsiteX140-2645" fmla="*/ 5174660 w 12192001"/>
              <a:gd name="connsiteY140-2646" fmla="*/ 2267233 h 2344739"/>
              <a:gd name="connsiteX141-2647" fmla="*/ 5156554 w 12192001"/>
              <a:gd name="connsiteY141-2648" fmla="*/ 2260010 h 2344739"/>
              <a:gd name="connsiteX142-2649" fmla="*/ 5142599 w 12192001"/>
              <a:gd name="connsiteY142-2650" fmla="*/ 2256610 h 2344739"/>
              <a:gd name="connsiteX143-2651" fmla="*/ 5139596 w 12192001"/>
              <a:gd name="connsiteY143-2652" fmla="*/ 2254509 h 2344739"/>
              <a:gd name="connsiteX144-2653" fmla="*/ 5121659 w 12192001"/>
              <a:gd name="connsiteY144-2654" fmla="*/ 2243656 h 2344739"/>
              <a:gd name="connsiteX145-2655" fmla="*/ 5065790 w 12192001"/>
              <a:gd name="connsiteY145-2656" fmla="*/ 2250227 h 2344739"/>
              <a:gd name="connsiteX146-2657" fmla="*/ 5011514 w 12192001"/>
              <a:gd name="connsiteY146-2658" fmla="*/ 2233846 h 2344739"/>
              <a:gd name="connsiteX147-2659" fmla="*/ 4840441 w 12192001"/>
              <a:gd name="connsiteY147-2660" fmla="*/ 2209829 h 2344739"/>
              <a:gd name="connsiteX148-2661" fmla="*/ 4762447 w 12192001"/>
              <a:gd name="connsiteY148-2662" fmla="*/ 2182061 h 2344739"/>
              <a:gd name="connsiteX149-2663" fmla="*/ 4723186 w 12192001"/>
              <a:gd name="connsiteY149-2664" fmla="*/ 2173047 h 2344739"/>
              <a:gd name="connsiteX150-2665" fmla="*/ 4721176 w 12192001"/>
              <a:gd name="connsiteY150-2666" fmla="*/ 2172298 h 2344739"/>
              <a:gd name="connsiteX151-2667" fmla="*/ 4722111 w 12192001"/>
              <a:gd name="connsiteY151-2668" fmla="*/ 2172087 h 2344739"/>
              <a:gd name="connsiteX152-2669" fmla="*/ 4717202 w 12192001"/>
              <a:gd name="connsiteY152-2670" fmla="*/ 2170817 h 2344739"/>
              <a:gd name="connsiteX153-2671" fmla="*/ 4721176 w 12192001"/>
              <a:gd name="connsiteY153-2672" fmla="*/ 2172298 h 2344739"/>
              <a:gd name="connsiteX154-2673" fmla="*/ 4715526 w 12192001"/>
              <a:gd name="connsiteY154-2674" fmla="*/ 2173573 h 2344739"/>
              <a:gd name="connsiteX155-2675" fmla="*/ 4515814 w 12192001"/>
              <a:gd name="connsiteY155-2676" fmla="*/ 2163671 h 2344739"/>
              <a:gd name="connsiteX156-2677" fmla="*/ 4428543 w 12192001"/>
              <a:gd name="connsiteY156-2678" fmla="*/ 2153020 h 2344739"/>
              <a:gd name="connsiteX157-2679" fmla="*/ 4362875 w 12192001"/>
              <a:gd name="connsiteY157-2680" fmla="*/ 2151674 h 2344739"/>
              <a:gd name="connsiteX158-2681" fmla="*/ 4316966 w 12192001"/>
              <a:gd name="connsiteY158-2682" fmla="*/ 2158289 h 2344739"/>
              <a:gd name="connsiteX159-2683" fmla="*/ 4315110 w 12192001"/>
              <a:gd name="connsiteY159-2684" fmla="*/ 2156948 h 2344739"/>
              <a:gd name="connsiteX160-2685" fmla="*/ 4295144 w 12192001"/>
              <a:gd name="connsiteY160-2686" fmla="*/ 2155069 h 2344739"/>
              <a:gd name="connsiteX161-2687" fmla="*/ 4290064 w 12192001"/>
              <a:gd name="connsiteY161-2688" fmla="*/ 2157986 h 2344739"/>
              <a:gd name="connsiteX162-2689" fmla="*/ 4276142 w 12192001"/>
              <a:gd name="connsiteY162-2690" fmla="*/ 2157740 h 2344739"/>
              <a:gd name="connsiteX163-2691" fmla="*/ 4248117 w 12192001"/>
              <a:gd name="connsiteY163-2692" fmla="*/ 2160064 h 2344739"/>
              <a:gd name="connsiteX164-2693" fmla="*/ 4202051 w 12192001"/>
              <a:gd name="connsiteY164-2694" fmla="*/ 2157269 h 2344739"/>
              <a:gd name="connsiteX165-2695" fmla="*/ 4201745 w 12192001"/>
              <a:gd name="connsiteY165-2696" fmla="*/ 2156010 h 2344739"/>
              <a:gd name="connsiteX166-2697" fmla="*/ 4191248 w 12192001"/>
              <a:gd name="connsiteY166-2698" fmla="*/ 2150376 h 2344739"/>
              <a:gd name="connsiteX167-2699" fmla="*/ 4142745 w 12192001"/>
              <a:gd name="connsiteY167-2700" fmla="*/ 2134511 h 2344739"/>
              <a:gd name="connsiteX168-2701" fmla="*/ 4083097 w 12192001"/>
              <a:gd name="connsiteY168-2702" fmla="*/ 2107978 h 2344739"/>
              <a:gd name="connsiteX169-2703" fmla="*/ 4074546 w 12192001"/>
              <a:gd name="connsiteY169-2704" fmla="*/ 2107143 h 2344739"/>
              <a:gd name="connsiteX170-2705" fmla="*/ 4074427 w 12192001"/>
              <a:gd name="connsiteY170-2706" fmla="*/ 2106844 h 2344739"/>
              <a:gd name="connsiteX171-2707" fmla="*/ 4065510 w 12192001"/>
              <a:gd name="connsiteY171-2708" fmla="*/ 2105400 h 2344739"/>
              <a:gd name="connsiteX172-2709" fmla="*/ 4058954 w 12192001"/>
              <a:gd name="connsiteY172-2710" fmla="*/ 2105618 h 2344739"/>
              <a:gd name="connsiteX173-2711" fmla="*/ 4042364 w 12192001"/>
              <a:gd name="connsiteY173-2712" fmla="*/ 2103997 h 2344739"/>
              <a:gd name="connsiteX174-2713" fmla="*/ 4036997 w 12192001"/>
              <a:gd name="connsiteY174-2714" fmla="*/ 2101563 h 2344739"/>
              <a:gd name="connsiteX175-2715" fmla="*/ 4035363 w 12192001"/>
              <a:gd name="connsiteY175-2716" fmla="*/ 2097896 h 2344739"/>
              <a:gd name="connsiteX176-2717" fmla="*/ 4033778 w 12192001"/>
              <a:gd name="connsiteY176-2718" fmla="*/ 2098131 h 2344739"/>
              <a:gd name="connsiteX177-2719" fmla="*/ 4004538 w 12192001"/>
              <a:gd name="connsiteY177-2720" fmla="*/ 2085563 h 2344739"/>
              <a:gd name="connsiteX178-2721" fmla="*/ 3936846 w 12192001"/>
              <a:gd name="connsiteY178-2722" fmla="*/ 2068106 h 2344739"/>
              <a:gd name="connsiteX179-2723" fmla="*/ 3897275 w 12192001"/>
              <a:gd name="connsiteY179-2724" fmla="*/ 2062451 h 2344739"/>
              <a:gd name="connsiteX180-2725" fmla="*/ 3789760 w 12192001"/>
              <a:gd name="connsiteY180-2726" fmla="*/ 2042213 h 2344739"/>
              <a:gd name="connsiteX181-2727" fmla="*/ 3682513 w 12192001"/>
              <a:gd name="connsiteY181-2728" fmla="*/ 2018290 h 2344739"/>
              <a:gd name="connsiteX182-2729" fmla="*/ 3610035 w 12192001"/>
              <a:gd name="connsiteY182-2730" fmla="*/ 1986019 h 2344739"/>
              <a:gd name="connsiteX183-2731" fmla="*/ 3603855 w 12192001"/>
              <a:gd name="connsiteY183-2732" fmla="*/ 1987381 h 2344739"/>
              <a:gd name="connsiteX184-2733" fmla="*/ 3594736 w 12192001"/>
              <a:gd name="connsiteY184-2734" fmla="*/ 1987545 h 2344739"/>
              <a:gd name="connsiteX185-2735" fmla="*/ 3594501 w 12192001"/>
              <a:gd name="connsiteY185-2736" fmla="*/ 1987276 h 2344739"/>
              <a:gd name="connsiteX186-2737" fmla="*/ 3585978 w 12192001"/>
              <a:gd name="connsiteY186-2738" fmla="*/ 1987966 h 2344739"/>
              <a:gd name="connsiteX187-2739" fmla="*/ 3536135 w 12192001"/>
              <a:gd name="connsiteY187-2740" fmla="*/ 1978267 h 2344739"/>
              <a:gd name="connsiteX188-2741" fmla="*/ 3473223 w 12192001"/>
              <a:gd name="connsiteY188-2742" fmla="*/ 1974606 h 2344739"/>
              <a:gd name="connsiteX189-2743" fmla="*/ 3400728 w 12192001"/>
              <a:gd name="connsiteY189-2744" fmla="*/ 1962558 h 2344739"/>
              <a:gd name="connsiteX190-2745" fmla="*/ 3363888 w 12192001"/>
              <a:gd name="connsiteY190-2746" fmla="*/ 1979510 h 2344739"/>
              <a:gd name="connsiteX191-2747" fmla="*/ 3344026 w 12192001"/>
              <a:gd name="connsiteY191-2748" fmla="*/ 1981192 h 2344739"/>
              <a:gd name="connsiteX192-2749" fmla="*/ 3341698 w 12192001"/>
              <a:gd name="connsiteY192-2750" fmla="*/ 1980217 h 2344739"/>
              <a:gd name="connsiteX193-2751" fmla="*/ 3262356 w 12192001"/>
              <a:gd name="connsiteY193-2752" fmla="*/ 1986094 h 2344739"/>
              <a:gd name="connsiteX194-2753" fmla="*/ 3142556 w 12192001"/>
              <a:gd name="connsiteY194-2754" fmla="*/ 1993869 h 2344739"/>
              <a:gd name="connsiteX195-2755" fmla="*/ 3030291 w 12192001"/>
              <a:gd name="connsiteY195-2756" fmla="*/ 1996512 h 2344739"/>
              <a:gd name="connsiteX196-2757" fmla="*/ 2781569 w 12192001"/>
              <a:gd name="connsiteY196-2758" fmla="*/ 2018333 h 2344739"/>
              <a:gd name="connsiteX197-2759" fmla="*/ 2646527 w 12192001"/>
              <a:gd name="connsiteY197-2760" fmla="*/ 2028869 h 2344739"/>
              <a:gd name="connsiteX198-2761" fmla="*/ 2568028 w 12192001"/>
              <a:gd name="connsiteY198-2762" fmla="*/ 2002628 h 2344739"/>
              <a:gd name="connsiteX199-2763" fmla="*/ 2443255 w 12192001"/>
              <a:gd name="connsiteY199-2764" fmla="*/ 2016529 h 2344739"/>
              <a:gd name="connsiteX200-2765" fmla="*/ 2315112 w 12192001"/>
              <a:gd name="connsiteY200-2766" fmla="*/ 2024996 h 2344739"/>
              <a:gd name="connsiteX201-2767" fmla="*/ 2208578 w 12192001"/>
              <a:gd name="connsiteY201-2768" fmla="*/ 2019763 h 2344739"/>
              <a:gd name="connsiteX202-2769" fmla="*/ 2094665 w 12192001"/>
              <a:gd name="connsiteY202-2770" fmla="*/ 2003052 h 2344739"/>
              <a:gd name="connsiteX203-2771" fmla="*/ 1997356 w 12192001"/>
              <a:gd name="connsiteY203-2772" fmla="*/ 1995032 h 2344739"/>
              <a:gd name="connsiteX204-2773" fmla="*/ 1928172 w 12192001"/>
              <a:gd name="connsiteY204-2774" fmla="*/ 2016977 h 2344739"/>
              <a:gd name="connsiteX205-2775" fmla="*/ 1921650 w 12192001"/>
              <a:gd name="connsiteY205-2776" fmla="*/ 2012146 h 2344739"/>
              <a:gd name="connsiteX206-2777" fmla="*/ 1873080 w 12192001"/>
              <a:gd name="connsiteY206-2778" fmla="*/ 2013741 h 2344739"/>
              <a:gd name="connsiteX207-2779" fmla="*/ 1786655 w 12192001"/>
              <a:gd name="connsiteY207-2780" fmla="*/ 2041363 h 2344739"/>
              <a:gd name="connsiteX208-2781" fmla="*/ 1738204 w 12192001"/>
              <a:gd name="connsiteY208-2782" fmla="*/ 2036312 h 2344739"/>
              <a:gd name="connsiteX209-2783" fmla="*/ 1675071 w 12192001"/>
              <a:gd name="connsiteY209-2784" fmla="*/ 2019963 h 2344739"/>
              <a:gd name="connsiteX210-2785" fmla="*/ 1608669 w 12192001"/>
              <a:gd name="connsiteY210-2786" fmla="*/ 2013066 h 2344739"/>
              <a:gd name="connsiteX211-2787" fmla="*/ 1496110 w 12192001"/>
              <a:gd name="connsiteY211-2788" fmla="*/ 1987476 h 2344739"/>
              <a:gd name="connsiteX212-2789" fmla="*/ 1149979 w 12192001"/>
              <a:gd name="connsiteY212-2790" fmla="*/ 1938041 h 2344739"/>
              <a:gd name="connsiteX213-2791" fmla="*/ 858269 w 12192001"/>
              <a:gd name="connsiteY213-2792" fmla="*/ 1928608 h 2344739"/>
              <a:gd name="connsiteX214-2793" fmla="*/ 837540 w 12192001"/>
              <a:gd name="connsiteY214-2794" fmla="*/ 1929821 h 2344739"/>
              <a:gd name="connsiteX215-2795" fmla="*/ 816809 w 12192001"/>
              <a:gd name="connsiteY215-2796" fmla="*/ 1927857 h 2344739"/>
              <a:gd name="connsiteX216-2797" fmla="*/ 811506 w 12192001"/>
              <a:gd name="connsiteY216-2798" fmla="*/ 1930751 h 2344739"/>
              <a:gd name="connsiteX217-2799" fmla="*/ 797041 w 12192001"/>
              <a:gd name="connsiteY217-2800" fmla="*/ 1930446 h 2344739"/>
              <a:gd name="connsiteX218-2801" fmla="*/ 767901 w 12192001"/>
              <a:gd name="connsiteY218-2802" fmla="*/ 1932653 h 2344739"/>
              <a:gd name="connsiteX219-2803" fmla="*/ 763053 w 12192001"/>
              <a:gd name="connsiteY219-2804" fmla="*/ 1930432 h 2344739"/>
              <a:gd name="connsiteX220-2805" fmla="*/ 720047 w 12192001"/>
              <a:gd name="connsiteY220-2806" fmla="*/ 1929661 h 2344739"/>
              <a:gd name="connsiteX221-2807" fmla="*/ 719742 w 12192001"/>
              <a:gd name="connsiteY221-2808" fmla="*/ 1928399 h 2344739"/>
              <a:gd name="connsiteX222-2809" fmla="*/ 708875 w 12192001"/>
              <a:gd name="connsiteY222-2810" fmla="*/ 1922722 h 2344739"/>
              <a:gd name="connsiteX223-2811" fmla="*/ 596792 w 12192001"/>
              <a:gd name="connsiteY223-2812" fmla="*/ 1879864 h 2344739"/>
              <a:gd name="connsiteX224-2813" fmla="*/ 578535 w 12192001"/>
              <a:gd name="connsiteY224-2814" fmla="*/ 1877212 h 2344739"/>
              <a:gd name="connsiteX225-2815" fmla="*/ 571717 w 12192001"/>
              <a:gd name="connsiteY225-2816" fmla="*/ 1877401 h 2344739"/>
              <a:gd name="connsiteX226-2817" fmla="*/ 445099 w 12192001"/>
              <a:gd name="connsiteY226-2818" fmla="*/ 1839371 h 2344739"/>
              <a:gd name="connsiteX227-2819" fmla="*/ 404015 w 12192001"/>
              <a:gd name="connsiteY227-2820" fmla="*/ 1833548 h 2344739"/>
              <a:gd name="connsiteX228-2821" fmla="*/ 292435 w 12192001"/>
              <a:gd name="connsiteY228-2822" fmla="*/ 1812852 h 2344739"/>
              <a:gd name="connsiteX229-2823" fmla="*/ 118381 w 12192001"/>
              <a:gd name="connsiteY229-2824" fmla="*/ 1761047 h 2344739"/>
              <a:gd name="connsiteX230-2825" fmla="*/ 15526 w 12192001"/>
              <a:gd name="connsiteY230-2826" fmla="*/ 1758191 h 2344739"/>
              <a:gd name="connsiteX231-2827" fmla="*/ 2 w 12192001"/>
              <a:gd name="connsiteY231-2828" fmla="*/ 1752722 h 2344739"/>
              <a:gd name="connsiteX232-2829" fmla="*/ 1 w 12192001"/>
              <a:gd name="connsiteY232-2830" fmla="*/ 762497 h 2344739"/>
              <a:gd name="connsiteX233-2831" fmla="*/ 0 w 12192001"/>
              <a:gd name="connsiteY233-2832" fmla="*/ 762497 h 2344739"/>
              <a:gd name="connsiteX234-2833" fmla="*/ 0 w 12192001"/>
              <a:gd name="connsiteY234-2834" fmla="*/ 222213 h 2344739"/>
              <a:gd name="connsiteX235-2835" fmla="*/ 0 w 12192001"/>
              <a:gd name="connsiteY235-2836" fmla="*/ 0 h 2344739"/>
              <a:gd name="connsiteX0-2837" fmla="*/ 0 w 12192001"/>
              <a:gd name="connsiteY0-2838" fmla="*/ 0 h 2344739"/>
              <a:gd name="connsiteX1-2839" fmla="*/ 12192000 w 12192001"/>
              <a:gd name="connsiteY1-2840" fmla="*/ 0 h 2344739"/>
              <a:gd name="connsiteX2-2841" fmla="*/ 12192000 w 12192001"/>
              <a:gd name="connsiteY2-2842" fmla="*/ 222213 h 2344739"/>
              <a:gd name="connsiteX3-2843" fmla="*/ 12192000 w 12192001"/>
              <a:gd name="connsiteY3-2844" fmla="*/ 389190 h 2344739"/>
              <a:gd name="connsiteX4-2845" fmla="*/ 12192001 w 12192001"/>
              <a:gd name="connsiteY4-2846" fmla="*/ 579739 h 2344739"/>
              <a:gd name="connsiteX5-2847" fmla="*/ 12184838 w 12192001"/>
              <a:gd name="connsiteY5-2848" fmla="*/ 584189 h 2344739"/>
              <a:gd name="connsiteX6-2849" fmla="*/ 12155215 w 12192001"/>
              <a:gd name="connsiteY6-2850" fmla="*/ 597366 h 2344739"/>
              <a:gd name="connsiteX7-2851" fmla="*/ 12138067 w 12192001"/>
              <a:gd name="connsiteY7-2852" fmla="*/ 623179 h 2344739"/>
              <a:gd name="connsiteX8-2853" fmla="*/ 12125179 w 12192001"/>
              <a:gd name="connsiteY8-2854" fmla="*/ 624690 h 2344739"/>
              <a:gd name="connsiteX9-2855" fmla="*/ 12122859 w 12192001"/>
              <a:gd name="connsiteY9-2856" fmla="*/ 624794 h 2344739"/>
              <a:gd name="connsiteX10-2857" fmla="*/ 12115706 w 12192001"/>
              <a:gd name="connsiteY10-2858" fmla="*/ 628608 h 2344739"/>
              <a:gd name="connsiteX11-2859" fmla="*/ 12098349 w 12192001"/>
              <a:gd name="connsiteY11-2860" fmla="*/ 628139 h 2344739"/>
              <a:gd name="connsiteX12-2861" fmla="*/ 12085925 w 12192001"/>
              <a:gd name="connsiteY12-2862" fmla="*/ 636341 h 2344739"/>
              <a:gd name="connsiteX13-2863" fmla="*/ 12029925 w 12192001"/>
              <a:gd name="connsiteY13-2864" fmla="*/ 680009 h 2344739"/>
              <a:gd name="connsiteX14-2865" fmla="*/ 11994685 w 12192001"/>
              <a:gd name="connsiteY14-2866" fmla="*/ 703458 h 2344739"/>
              <a:gd name="connsiteX15-2867" fmla="*/ 11978569 w 12192001"/>
              <a:gd name="connsiteY15-2868" fmla="*/ 708161 h 2344739"/>
              <a:gd name="connsiteX16-2869" fmla="*/ 11957898 w 12192001"/>
              <a:gd name="connsiteY16-2870" fmla="*/ 717558 h 2344739"/>
              <a:gd name="connsiteX17-2871" fmla="*/ 11919306 w 12192001"/>
              <a:gd name="connsiteY17-2872" fmla="*/ 730883 h 2344739"/>
              <a:gd name="connsiteX18-2873" fmla="*/ 11902508 w 12192001"/>
              <a:gd name="connsiteY18-2874" fmla="*/ 742426 h 2344739"/>
              <a:gd name="connsiteX19-2875" fmla="*/ 11893900 w 12192001"/>
              <a:gd name="connsiteY19-2876" fmla="*/ 744791 h 2344739"/>
              <a:gd name="connsiteX20-2877" fmla="*/ 11890820 w 12192001"/>
              <a:gd name="connsiteY20-2878" fmla="*/ 755729 h 2344739"/>
              <a:gd name="connsiteX21-2879" fmla="*/ 11869628 w 12192001"/>
              <a:gd name="connsiteY21-2880" fmla="*/ 777816 h 2344739"/>
              <a:gd name="connsiteX22-2881" fmla="*/ 11812228 w 12192001"/>
              <a:gd name="connsiteY22-2882" fmla="*/ 797659 h 2344739"/>
              <a:gd name="connsiteX23-2883" fmla="*/ 11748619 w 12192001"/>
              <a:gd name="connsiteY23-2884" fmla="*/ 872002 h 2344739"/>
              <a:gd name="connsiteX24-2885" fmla="*/ 11595155 w 12192001"/>
              <a:gd name="connsiteY24-2886" fmla="*/ 918898 h 2344739"/>
              <a:gd name="connsiteX25-2887" fmla="*/ 11306392 w 12192001"/>
              <a:gd name="connsiteY25-2888" fmla="*/ 1272239 h 2344739"/>
              <a:gd name="connsiteX26-2889" fmla="*/ 11415912 w 12192001"/>
              <a:gd name="connsiteY26-2890" fmla="*/ 1173869 h 2344739"/>
              <a:gd name="connsiteX27-2891" fmla="*/ 11245526 w 12192001"/>
              <a:gd name="connsiteY27-2892" fmla="*/ 1274060 h 2344739"/>
              <a:gd name="connsiteX28-2893" fmla="*/ 11227161 w 12192001"/>
              <a:gd name="connsiteY28-2894" fmla="*/ 1276236 h 2344739"/>
              <a:gd name="connsiteX29-2895" fmla="*/ 11216939 w 12192001"/>
              <a:gd name="connsiteY29-2896" fmla="*/ 1275961 h 2344739"/>
              <a:gd name="connsiteX30-2897" fmla="*/ 11216036 w 12192001"/>
              <a:gd name="connsiteY30-2898" fmla="*/ 1275018 h 2344739"/>
              <a:gd name="connsiteX31-2899" fmla="*/ 11187737 w 12192001"/>
              <a:gd name="connsiteY31-2900" fmla="*/ 1292383 h 2344739"/>
              <a:gd name="connsiteX32-2901" fmla="*/ 11183353 w 12192001"/>
              <a:gd name="connsiteY32-2902" fmla="*/ 1292525 h 2344739"/>
              <a:gd name="connsiteX33-2903" fmla="*/ 11165706 w 12192001"/>
              <a:gd name="connsiteY33-2904" fmla="*/ 1306612 h 2344739"/>
              <a:gd name="connsiteX34-2905" fmla="*/ 11156163 w 12192001"/>
              <a:gd name="connsiteY34-2906" fmla="*/ 1312414 h 2344739"/>
              <a:gd name="connsiteX35-2907" fmla="*/ 11154348 w 12192001"/>
              <a:gd name="connsiteY35-2908" fmla="*/ 1317097 h 2344739"/>
              <a:gd name="connsiteX36-2909" fmla="*/ 11139813 w 12192001"/>
              <a:gd name="connsiteY36-2910" fmla="*/ 1324115 h 2344739"/>
              <a:gd name="connsiteX37-2911" fmla="*/ 11137813 w 12192001"/>
              <a:gd name="connsiteY37-2912" fmla="*/ 1323772 h 2344739"/>
              <a:gd name="connsiteX38-2913" fmla="*/ 11127060 w 12192001"/>
              <a:gd name="connsiteY38-2914" fmla="*/ 1333832 h 2344739"/>
              <a:gd name="connsiteX39-2915" fmla="*/ 11119543 w 12192001"/>
              <a:gd name="connsiteY39-2916" fmla="*/ 1347424 h 2344739"/>
              <a:gd name="connsiteX40-2917" fmla="*/ 10893535 w 12192001"/>
              <a:gd name="connsiteY40-2918" fmla="*/ 1473399 h 2344739"/>
              <a:gd name="connsiteX41-2919" fmla="*/ 10772152 w 12192001"/>
              <a:gd name="connsiteY41-2920" fmla="*/ 1523191 h 2344739"/>
              <a:gd name="connsiteX42-2921" fmla="*/ 10626520 w 12192001"/>
              <a:gd name="connsiteY42-2922" fmla="*/ 1559229 h 2344739"/>
              <a:gd name="connsiteX43-2923" fmla="*/ 10580747 w 12192001"/>
              <a:gd name="connsiteY43-2924" fmla="*/ 1568689 h 2344739"/>
              <a:gd name="connsiteX44-2925" fmla="*/ 10546642 w 12192001"/>
              <a:gd name="connsiteY44-2926" fmla="*/ 1598423 h 2344739"/>
              <a:gd name="connsiteX45-2927" fmla="*/ 10528495 w 12192001"/>
              <a:gd name="connsiteY45-2928" fmla="*/ 1596907 h 2344739"/>
              <a:gd name="connsiteX46-2929" fmla="*/ 10525298 w 12192001"/>
              <a:gd name="connsiteY46-2930" fmla="*/ 1596411 h 2344739"/>
              <a:gd name="connsiteX47-2931" fmla="*/ 10513981 w 12192001"/>
              <a:gd name="connsiteY47-2932" fmla="*/ 1599537 h 2344739"/>
              <a:gd name="connsiteX48-2933" fmla="*/ 10490587 w 12192001"/>
              <a:gd name="connsiteY48-2934" fmla="*/ 1594156 h 2344739"/>
              <a:gd name="connsiteX49-2935" fmla="*/ 10470270 w 12192001"/>
              <a:gd name="connsiteY49-2936" fmla="*/ 1601693 h 2344739"/>
              <a:gd name="connsiteX50-2937" fmla="*/ 10375894 w 12192001"/>
              <a:gd name="connsiteY50-2938" fmla="*/ 1644598 h 2344739"/>
              <a:gd name="connsiteX51-2939" fmla="*/ 10318190 w 12192001"/>
              <a:gd name="connsiteY51-2940" fmla="*/ 1666221 h 2344739"/>
              <a:gd name="connsiteX52-2941" fmla="*/ 10294319 w 12192001"/>
              <a:gd name="connsiteY52-2942" fmla="*/ 1668079 h 2344739"/>
              <a:gd name="connsiteX53-2943" fmla="*/ 10262295 w 12192001"/>
              <a:gd name="connsiteY53-2944" fmla="*/ 1674948 h 2344739"/>
              <a:gd name="connsiteX54-2945" fmla="*/ 10204270 w 12192001"/>
              <a:gd name="connsiteY54-2946" fmla="*/ 1682149 h 2344739"/>
              <a:gd name="connsiteX55-2947" fmla="*/ 10176611 w 12192001"/>
              <a:gd name="connsiteY55-2948" fmla="*/ 1692943 h 2344739"/>
              <a:gd name="connsiteX56-2949" fmla="*/ 10163922 w 12192001"/>
              <a:gd name="connsiteY56-2950" fmla="*/ 1693739 h 2344739"/>
              <a:gd name="connsiteX57-2951" fmla="*/ 10155160 w 12192001"/>
              <a:gd name="connsiteY57-2952" fmla="*/ 1707487 h 2344739"/>
              <a:gd name="connsiteX58-2953" fmla="*/ 10117119 w 12192001"/>
              <a:gd name="connsiteY58-2954" fmla="*/ 1731142 h 2344739"/>
              <a:gd name="connsiteX59-2955" fmla="*/ 10100445 w 12192001"/>
              <a:gd name="connsiteY59-2956" fmla="*/ 1742432 h 2344739"/>
              <a:gd name="connsiteX60-2957" fmla="*/ 10082169 w 12192001"/>
              <a:gd name="connsiteY60-2958" fmla="*/ 1743296 h 2344739"/>
              <a:gd name="connsiteX61-2959" fmla="*/ 10039240 w 12192001"/>
              <a:gd name="connsiteY61-2960" fmla="*/ 1741632 h 2344739"/>
              <a:gd name="connsiteX62-2961" fmla="*/ 9960019 w 12192001"/>
              <a:gd name="connsiteY62-2962" fmla="*/ 1757147 h 2344739"/>
              <a:gd name="connsiteX63-2963" fmla="*/ 9847792 w 12192001"/>
              <a:gd name="connsiteY63-2964" fmla="*/ 1763915 h 2344739"/>
              <a:gd name="connsiteX64-2965" fmla="*/ 9728309 w 12192001"/>
              <a:gd name="connsiteY64-2966" fmla="*/ 1784122 h 2344739"/>
              <a:gd name="connsiteX65-2967" fmla="*/ 9584507 w 12192001"/>
              <a:gd name="connsiteY65-2968" fmla="*/ 1795542 h 2344739"/>
              <a:gd name="connsiteX66-2969" fmla="*/ 9343052 w 12192001"/>
              <a:gd name="connsiteY66-2970" fmla="*/ 1841244 h 2344739"/>
              <a:gd name="connsiteX67-2971" fmla="*/ 9231370 w 12192001"/>
              <a:gd name="connsiteY67-2972" fmla="*/ 1893149 h 2344739"/>
              <a:gd name="connsiteX68-2973" fmla="*/ 9194810 w 12192001"/>
              <a:gd name="connsiteY68-2974" fmla="*/ 1903228 h 2344739"/>
              <a:gd name="connsiteX69-2975" fmla="*/ 9189246 w 12192001"/>
              <a:gd name="connsiteY69-2976" fmla="*/ 1912467 h 2344739"/>
              <a:gd name="connsiteX70-2977" fmla="*/ 9151232 w 12192001"/>
              <a:gd name="connsiteY70-2978" fmla="*/ 1923669 h 2344739"/>
              <a:gd name="connsiteX71-2979" fmla="*/ 9150210 w 12192001"/>
              <a:gd name="connsiteY71-2980" fmla="*/ 1922604 h 2344739"/>
              <a:gd name="connsiteX72-2981" fmla="*/ 9137318 w 12192001"/>
              <a:gd name="connsiteY72-2982" fmla="*/ 1920435 h 2344739"/>
              <a:gd name="connsiteX73-2983" fmla="*/ 9113812 w 12192001"/>
              <a:gd name="connsiteY73-2984" fmla="*/ 1919069 h 2344739"/>
              <a:gd name="connsiteX74-2985" fmla="*/ 9053453 w 12192001"/>
              <a:gd name="connsiteY74-2986" fmla="*/ 1910755 h 2344739"/>
              <a:gd name="connsiteX75-2987" fmla="*/ 9005486 w 12192001"/>
              <a:gd name="connsiteY75-2988" fmla="*/ 1914040 h 2344739"/>
              <a:gd name="connsiteX76-2989" fmla="*/ 9005201 w 12192001"/>
              <a:gd name="connsiteY76-2990" fmla="*/ 1913800 h 2344739"/>
              <a:gd name="connsiteX77-2991" fmla="*/ 8996232 w 12192001"/>
              <a:gd name="connsiteY77-2992" fmla="*/ 1915011 h 2344739"/>
              <a:gd name="connsiteX78-2993" fmla="*/ 8990394 w 12192001"/>
              <a:gd name="connsiteY78-2994" fmla="*/ 1917072 h 2344739"/>
              <a:gd name="connsiteX79-2995" fmla="*/ 8974337 w 12192001"/>
              <a:gd name="connsiteY79-2996" fmla="*/ 1920298 h 2344739"/>
              <a:gd name="connsiteX80-2997" fmla="*/ 8968011 w 12192001"/>
              <a:gd name="connsiteY80-2998" fmla="*/ 1919598 h 2344739"/>
              <a:gd name="connsiteX81-2999" fmla="*/ 8963048 w 12192001"/>
              <a:gd name="connsiteY81-3000" fmla="*/ 1917373 h 2344739"/>
              <a:gd name="connsiteX82-3001" fmla="*/ 8928988 w 12192001"/>
              <a:gd name="connsiteY82-3002" fmla="*/ 1914185 h 2344739"/>
              <a:gd name="connsiteX83-3003" fmla="*/ 8752444 w 12192001"/>
              <a:gd name="connsiteY83-3004" fmla="*/ 1933417 h 2344739"/>
              <a:gd name="connsiteX84-3005" fmla="*/ 8707847 w 12192001"/>
              <a:gd name="connsiteY84-3006" fmla="*/ 1935518 h 2344739"/>
              <a:gd name="connsiteX85-3007" fmla="*/ 8596071 w 12192001"/>
              <a:gd name="connsiteY85-3008" fmla="*/ 1944090 h 2344739"/>
              <a:gd name="connsiteX86-3009" fmla="*/ 8525230 w 12192001"/>
              <a:gd name="connsiteY86-3010" fmla="*/ 1929248 h 2344739"/>
              <a:gd name="connsiteX87-3011" fmla="*/ 8510983 w 12192001"/>
              <a:gd name="connsiteY87-3012" fmla="*/ 1935163 h 2344739"/>
              <a:gd name="connsiteX88-3013" fmla="*/ 8506167 w 12192001"/>
              <a:gd name="connsiteY88-3014" fmla="*/ 1938164 h 2344739"/>
              <a:gd name="connsiteX89-3015" fmla="*/ 8497968 w 12192001"/>
              <a:gd name="connsiteY89-3016" fmla="*/ 1940902 h 2344739"/>
              <a:gd name="connsiteX90-3017" fmla="*/ 8497594 w 12192001"/>
              <a:gd name="connsiteY90-3018" fmla="*/ 1940723 h 2344739"/>
              <a:gd name="connsiteX91-3019" fmla="*/ 8490249 w 12192001"/>
              <a:gd name="connsiteY91-3020" fmla="*/ 1943773 h 2344739"/>
              <a:gd name="connsiteX92-3021" fmla="*/ 8367182 w 12192001"/>
              <a:gd name="connsiteY92-3022" fmla="*/ 1957815 h 2344739"/>
              <a:gd name="connsiteX93-3023" fmla="*/ 8353799 w 12192001"/>
              <a:gd name="connsiteY93-3024" fmla="*/ 1958009 h 2344739"/>
              <a:gd name="connsiteX94-3025" fmla="*/ 8352373 w 12192001"/>
              <a:gd name="connsiteY94-3026" fmla="*/ 1957169 h 2344739"/>
              <a:gd name="connsiteX95-3027" fmla="*/ 8320104 w 12192001"/>
              <a:gd name="connsiteY95-3028" fmla="*/ 1974587 h 2344739"/>
              <a:gd name="connsiteX96-3029" fmla="*/ 8314433 w 12192001"/>
              <a:gd name="connsiteY96-3030" fmla="*/ 1974913 h 2344739"/>
              <a:gd name="connsiteX97-3031" fmla="*/ 8295174 w 12192001"/>
              <a:gd name="connsiteY97-3032" fmla="*/ 1988808 h 2344739"/>
              <a:gd name="connsiteX98-3033" fmla="*/ 8284276 w 12192001"/>
              <a:gd name="connsiteY98-3034" fmla="*/ 1994631 h 2344739"/>
              <a:gd name="connsiteX99-3035" fmla="*/ 8283150 w 12192001"/>
              <a:gd name="connsiteY99-3036" fmla="*/ 1999074 h 2344739"/>
              <a:gd name="connsiteX100-3037" fmla="*/ 8266076 w 12192001"/>
              <a:gd name="connsiteY100-3038" fmla="*/ 2006249 h 2344739"/>
              <a:gd name="connsiteX101-3039" fmla="*/ 8263377 w 12192001"/>
              <a:gd name="connsiteY101-3040" fmla="*/ 2006019 h 2344739"/>
              <a:gd name="connsiteX102-3041" fmla="*/ 8252033 w 12192001"/>
              <a:gd name="connsiteY102-3042" fmla="*/ 2015862 h 2344739"/>
              <a:gd name="connsiteX103-3043" fmla="*/ 8245834 w 12192001"/>
              <a:gd name="connsiteY103-3044" fmla="*/ 2028854 h 2344739"/>
              <a:gd name="connsiteX104-3045" fmla="*/ 8090272 w 12192001"/>
              <a:gd name="connsiteY104-3046" fmla="*/ 2075015 h 2344739"/>
              <a:gd name="connsiteX105-3047" fmla="*/ 7905407 w 12192001"/>
              <a:gd name="connsiteY105-3048" fmla="*/ 2116988 h 2344739"/>
              <a:gd name="connsiteX106-3049" fmla="*/ 7718745 w 12192001"/>
              <a:gd name="connsiteY106-3050" fmla="*/ 2142703 h 2344739"/>
              <a:gd name="connsiteX107-3051" fmla="*/ 7614347 w 12192001"/>
              <a:gd name="connsiteY107-3052" fmla="*/ 2139232 h 2344739"/>
              <a:gd name="connsiteX108-3053" fmla="*/ 7527543 w 12192001"/>
              <a:gd name="connsiteY108-3054" fmla="*/ 2145060 h 2344739"/>
              <a:gd name="connsiteX109-3055" fmla="*/ 7519571 w 12192001"/>
              <a:gd name="connsiteY109-3056" fmla="*/ 2147613 h 2344739"/>
              <a:gd name="connsiteX110-3057" fmla="*/ 7507411 w 12192001"/>
              <a:gd name="connsiteY110-3058" fmla="*/ 2148948 h 2344739"/>
              <a:gd name="connsiteX111-3059" fmla="*/ 7507040 w 12192001"/>
              <a:gd name="connsiteY111-3060" fmla="*/ 2148621 h 2344739"/>
              <a:gd name="connsiteX112-3061" fmla="*/ 7495795 w 12192001"/>
              <a:gd name="connsiteY112-3062" fmla="*/ 2150573 h 2344739"/>
              <a:gd name="connsiteX113-3063" fmla="*/ 7405391 w 12192001"/>
              <a:gd name="connsiteY113-3064" fmla="*/ 2142468 h 2344739"/>
              <a:gd name="connsiteX114-3065" fmla="*/ 7312180 w 12192001"/>
              <a:gd name="connsiteY114-3066" fmla="*/ 2132873 h 2344739"/>
              <a:gd name="connsiteX115-3067" fmla="*/ 7310853 w 12192001"/>
              <a:gd name="connsiteY115-3068" fmla="*/ 2131431 h 2344739"/>
              <a:gd name="connsiteX116-3069" fmla="*/ 7218559 w 12192001"/>
              <a:gd name="connsiteY116-3070" fmla="*/ 2156680 h 2344739"/>
              <a:gd name="connsiteX117-3071" fmla="*/ 7201101 w 12192001"/>
              <a:gd name="connsiteY117-3072" fmla="*/ 2161230 h 2344739"/>
              <a:gd name="connsiteX118-3073" fmla="*/ 7197004 w 12192001"/>
              <a:gd name="connsiteY118-3074" fmla="*/ 2166588 h 2344739"/>
              <a:gd name="connsiteX119-3075" fmla="*/ 7170808 w 12192001"/>
              <a:gd name="connsiteY119-3076" fmla="*/ 2171236 h 2344739"/>
              <a:gd name="connsiteX120-3077" fmla="*/ 7096988 w 12192001"/>
              <a:gd name="connsiteY120-3078" fmla="*/ 2183464 h 2344739"/>
              <a:gd name="connsiteX121-3079" fmla="*/ 7018496 w 12192001"/>
              <a:gd name="connsiteY121-3080" fmla="*/ 2183090 h 2344739"/>
              <a:gd name="connsiteX122-3081" fmla="*/ 6904146 w 12192001"/>
              <a:gd name="connsiteY122-3082" fmla="*/ 2212596 h 2344739"/>
              <a:gd name="connsiteX123-3083" fmla="*/ 6708222 w 12192001"/>
              <a:gd name="connsiteY123-3084" fmla="*/ 2240551 h 2344739"/>
              <a:gd name="connsiteX124-3085" fmla="*/ 6549454 w 12192001"/>
              <a:gd name="connsiteY124-3086" fmla="*/ 2269327 h 2344739"/>
              <a:gd name="connsiteX125-3087" fmla="*/ 6317560 w 12192001"/>
              <a:gd name="connsiteY125-3088" fmla="*/ 2316127 h 2344739"/>
              <a:gd name="connsiteX126-3089" fmla="*/ 6168674 w 12192001"/>
              <a:gd name="connsiteY126-3090" fmla="*/ 2318214 h 2344739"/>
              <a:gd name="connsiteX127-3091" fmla="*/ 6073848 w 12192001"/>
              <a:gd name="connsiteY127-3092" fmla="*/ 2338676 h 2344739"/>
              <a:gd name="connsiteX128-3093" fmla="*/ 6068529 w 12192001"/>
              <a:gd name="connsiteY128-3094" fmla="*/ 2337139 h 2344739"/>
              <a:gd name="connsiteX129-3095" fmla="*/ 6048638 w 12192001"/>
              <a:gd name="connsiteY129-3096" fmla="*/ 2337822 h 2344739"/>
              <a:gd name="connsiteX130-3097" fmla="*/ 6041285 w 12192001"/>
              <a:gd name="connsiteY130-3098" fmla="*/ 2329473 h 2344739"/>
              <a:gd name="connsiteX131-3099" fmla="*/ 6010090 w 12192001"/>
              <a:gd name="connsiteY131-3100" fmla="*/ 2324380 h 2344739"/>
              <a:gd name="connsiteX132-3101" fmla="*/ 5957375 w 12192001"/>
              <a:gd name="connsiteY132-3102" fmla="*/ 2328024 h 2344739"/>
              <a:gd name="connsiteX133-3103" fmla="*/ 5758919 w 12192001"/>
              <a:gd name="connsiteY133-3104" fmla="*/ 2343716 h 2344739"/>
              <a:gd name="connsiteX134-3105" fmla="*/ 5626960 w 12192001"/>
              <a:gd name="connsiteY134-3106" fmla="*/ 2344739 h 2344739"/>
              <a:gd name="connsiteX135-3107" fmla="*/ 5470906 w 12192001"/>
              <a:gd name="connsiteY135-3108" fmla="*/ 2330719 h 2344739"/>
              <a:gd name="connsiteX136-3109" fmla="*/ 5432761 w 12192001"/>
              <a:gd name="connsiteY136-3110" fmla="*/ 2319466 h 2344739"/>
              <a:gd name="connsiteX137-3111" fmla="*/ 5381669 w 12192001"/>
              <a:gd name="connsiteY137-3112" fmla="*/ 2301764 h 2344739"/>
              <a:gd name="connsiteX138-3113" fmla="*/ 5261764 w 12192001"/>
              <a:gd name="connsiteY138-3114" fmla="*/ 2281347 h 2344739"/>
              <a:gd name="connsiteX139-3115" fmla="*/ 5222961 w 12192001"/>
              <a:gd name="connsiteY139-3116" fmla="*/ 2270223 h 2344739"/>
              <a:gd name="connsiteX140-3117" fmla="*/ 5174660 w 12192001"/>
              <a:gd name="connsiteY140-3118" fmla="*/ 2267233 h 2344739"/>
              <a:gd name="connsiteX141-3119" fmla="*/ 5156554 w 12192001"/>
              <a:gd name="connsiteY141-3120" fmla="*/ 2260010 h 2344739"/>
              <a:gd name="connsiteX142-3121" fmla="*/ 5142599 w 12192001"/>
              <a:gd name="connsiteY142-3122" fmla="*/ 2256610 h 2344739"/>
              <a:gd name="connsiteX143-3123" fmla="*/ 5139596 w 12192001"/>
              <a:gd name="connsiteY143-3124" fmla="*/ 2254509 h 2344739"/>
              <a:gd name="connsiteX144-3125" fmla="*/ 5121659 w 12192001"/>
              <a:gd name="connsiteY144-3126" fmla="*/ 2243656 h 2344739"/>
              <a:gd name="connsiteX145-3127" fmla="*/ 5065790 w 12192001"/>
              <a:gd name="connsiteY145-3128" fmla="*/ 2250227 h 2344739"/>
              <a:gd name="connsiteX146-3129" fmla="*/ 5011514 w 12192001"/>
              <a:gd name="connsiteY146-3130" fmla="*/ 2233846 h 2344739"/>
              <a:gd name="connsiteX147-3131" fmla="*/ 4840441 w 12192001"/>
              <a:gd name="connsiteY147-3132" fmla="*/ 2209829 h 2344739"/>
              <a:gd name="connsiteX148-3133" fmla="*/ 4762447 w 12192001"/>
              <a:gd name="connsiteY148-3134" fmla="*/ 2182061 h 2344739"/>
              <a:gd name="connsiteX149-3135" fmla="*/ 4723186 w 12192001"/>
              <a:gd name="connsiteY149-3136" fmla="*/ 2173047 h 2344739"/>
              <a:gd name="connsiteX150-3137" fmla="*/ 4721176 w 12192001"/>
              <a:gd name="connsiteY150-3138" fmla="*/ 2172298 h 2344739"/>
              <a:gd name="connsiteX151-3139" fmla="*/ 4722111 w 12192001"/>
              <a:gd name="connsiteY151-3140" fmla="*/ 2172087 h 2344739"/>
              <a:gd name="connsiteX152-3141" fmla="*/ 4717202 w 12192001"/>
              <a:gd name="connsiteY152-3142" fmla="*/ 2170817 h 2344739"/>
              <a:gd name="connsiteX153-3143" fmla="*/ 4721176 w 12192001"/>
              <a:gd name="connsiteY153-3144" fmla="*/ 2172298 h 2344739"/>
              <a:gd name="connsiteX154-3145" fmla="*/ 4715526 w 12192001"/>
              <a:gd name="connsiteY154-3146" fmla="*/ 2173573 h 2344739"/>
              <a:gd name="connsiteX155-3147" fmla="*/ 4515814 w 12192001"/>
              <a:gd name="connsiteY155-3148" fmla="*/ 2163671 h 2344739"/>
              <a:gd name="connsiteX156-3149" fmla="*/ 4428543 w 12192001"/>
              <a:gd name="connsiteY156-3150" fmla="*/ 2153020 h 2344739"/>
              <a:gd name="connsiteX157-3151" fmla="*/ 4362875 w 12192001"/>
              <a:gd name="connsiteY157-3152" fmla="*/ 2151674 h 2344739"/>
              <a:gd name="connsiteX158-3153" fmla="*/ 4316966 w 12192001"/>
              <a:gd name="connsiteY158-3154" fmla="*/ 2158289 h 2344739"/>
              <a:gd name="connsiteX159-3155" fmla="*/ 4315110 w 12192001"/>
              <a:gd name="connsiteY159-3156" fmla="*/ 2156948 h 2344739"/>
              <a:gd name="connsiteX160-3157" fmla="*/ 4295144 w 12192001"/>
              <a:gd name="connsiteY160-3158" fmla="*/ 2155069 h 2344739"/>
              <a:gd name="connsiteX161-3159" fmla="*/ 4290064 w 12192001"/>
              <a:gd name="connsiteY161-3160" fmla="*/ 2157986 h 2344739"/>
              <a:gd name="connsiteX162-3161" fmla="*/ 4276142 w 12192001"/>
              <a:gd name="connsiteY162-3162" fmla="*/ 2157740 h 2344739"/>
              <a:gd name="connsiteX163-3163" fmla="*/ 4248117 w 12192001"/>
              <a:gd name="connsiteY163-3164" fmla="*/ 2160064 h 2344739"/>
              <a:gd name="connsiteX164-3165" fmla="*/ 4202051 w 12192001"/>
              <a:gd name="connsiteY164-3166" fmla="*/ 2157269 h 2344739"/>
              <a:gd name="connsiteX165-3167" fmla="*/ 4201745 w 12192001"/>
              <a:gd name="connsiteY165-3168" fmla="*/ 2156010 h 2344739"/>
              <a:gd name="connsiteX166-3169" fmla="*/ 4191248 w 12192001"/>
              <a:gd name="connsiteY166-3170" fmla="*/ 2150376 h 2344739"/>
              <a:gd name="connsiteX167-3171" fmla="*/ 4142745 w 12192001"/>
              <a:gd name="connsiteY167-3172" fmla="*/ 2134511 h 2344739"/>
              <a:gd name="connsiteX168-3173" fmla="*/ 4083097 w 12192001"/>
              <a:gd name="connsiteY168-3174" fmla="*/ 2107978 h 2344739"/>
              <a:gd name="connsiteX169-3175" fmla="*/ 4074546 w 12192001"/>
              <a:gd name="connsiteY169-3176" fmla="*/ 2107143 h 2344739"/>
              <a:gd name="connsiteX170-3177" fmla="*/ 4074427 w 12192001"/>
              <a:gd name="connsiteY170-3178" fmla="*/ 2106844 h 2344739"/>
              <a:gd name="connsiteX171-3179" fmla="*/ 4065510 w 12192001"/>
              <a:gd name="connsiteY171-3180" fmla="*/ 2105400 h 2344739"/>
              <a:gd name="connsiteX172-3181" fmla="*/ 4058954 w 12192001"/>
              <a:gd name="connsiteY172-3182" fmla="*/ 2105618 h 2344739"/>
              <a:gd name="connsiteX173-3183" fmla="*/ 4042364 w 12192001"/>
              <a:gd name="connsiteY173-3184" fmla="*/ 2103997 h 2344739"/>
              <a:gd name="connsiteX174-3185" fmla="*/ 4036997 w 12192001"/>
              <a:gd name="connsiteY174-3186" fmla="*/ 2101563 h 2344739"/>
              <a:gd name="connsiteX175-3187" fmla="*/ 4035363 w 12192001"/>
              <a:gd name="connsiteY175-3188" fmla="*/ 2097896 h 2344739"/>
              <a:gd name="connsiteX176-3189" fmla="*/ 4033778 w 12192001"/>
              <a:gd name="connsiteY176-3190" fmla="*/ 2098131 h 2344739"/>
              <a:gd name="connsiteX177-3191" fmla="*/ 4004538 w 12192001"/>
              <a:gd name="connsiteY177-3192" fmla="*/ 2085563 h 2344739"/>
              <a:gd name="connsiteX178-3193" fmla="*/ 3936846 w 12192001"/>
              <a:gd name="connsiteY178-3194" fmla="*/ 2068106 h 2344739"/>
              <a:gd name="connsiteX179-3195" fmla="*/ 3897275 w 12192001"/>
              <a:gd name="connsiteY179-3196" fmla="*/ 2062451 h 2344739"/>
              <a:gd name="connsiteX180-3197" fmla="*/ 3789760 w 12192001"/>
              <a:gd name="connsiteY180-3198" fmla="*/ 2042213 h 2344739"/>
              <a:gd name="connsiteX181-3199" fmla="*/ 3682513 w 12192001"/>
              <a:gd name="connsiteY181-3200" fmla="*/ 2018290 h 2344739"/>
              <a:gd name="connsiteX182-3201" fmla="*/ 3610035 w 12192001"/>
              <a:gd name="connsiteY182-3202" fmla="*/ 1986019 h 2344739"/>
              <a:gd name="connsiteX183-3203" fmla="*/ 3603855 w 12192001"/>
              <a:gd name="connsiteY183-3204" fmla="*/ 1987381 h 2344739"/>
              <a:gd name="connsiteX184-3205" fmla="*/ 3594736 w 12192001"/>
              <a:gd name="connsiteY184-3206" fmla="*/ 1987545 h 2344739"/>
              <a:gd name="connsiteX185-3207" fmla="*/ 3594501 w 12192001"/>
              <a:gd name="connsiteY185-3208" fmla="*/ 1987276 h 2344739"/>
              <a:gd name="connsiteX186-3209" fmla="*/ 3585978 w 12192001"/>
              <a:gd name="connsiteY186-3210" fmla="*/ 1987966 h 2344739"/>
              <a:gd name="connsiteX187-3211" fmla="*/ 3536135 w 12192001"/>
              <a:gd name="connsiteY187-3212" fmla="*/ 1978267 h 2344739"/>
              <a:gd name="connsiteX188-3213" fmla="*/ 3473223 w 12192001"/>
              <a:gd name="connsiteY188-3214" fmla="*/ 1974606 h 2344739"/>
              <a:gd name="connsiteX189-3215" fmla="*/ 3400728 w 12192001"/>
              <a:gd name="connsiteY189-3216" fmla="*/ 1962558 h 2344739"/>
              <a:gd name="connsiteX190-3217" fmla="*/ 3363888 w 12192001"/>
              <a:gd name="connsiteY190-3218" fmla="*/ 1979510 h 2344739"/>
              <a:gd name="connsiteX191-3219" fmla="*/ 3344026 w 12192001"/>
              <a:gd name="connsiteY191-3220" fmla="*/ 1981192 h 2344739"/>
              <a:gd name="connsiteX192-3221" fmla="*/ 3341698 w 12192001"/>
              <a:gd name="connsiteY192-3222" fmla="*/ 1980217 h 2344739"/>
              <a:gd name="connsiteX193-3223" fmla="*/ 3262356 w 12192001"/>
              <a:gd name="connsiteY193-3224" fmla="*/ 1986094 h 2344739"/>
              <a:gd name="connsiteX194-3225" fmla="*/ 3142556 w 12192001"/>
              <a:gd name="connsiteY194-3226" fmla="*/ 1993869 h 2344739"/>
              <a:gd name="connsiteX195-3227" fmla="*/ 3030291 w 12192001"/>
              <a:gd name="connsiteY195-3228" fmla="*/ 1996512 h 2344739"/>
              <a:gd name="connsiteX196-3229" fmla="*/ 2781569 w 12192001"/>
              <a:gd name="connsiteY196-3230" fmla="*/ 2018333 h 2344739"/>
              <a:gd name="connsiteX197-3231" fmla="*/ 2646527 w 12192001"/>
              <a:gd name="connsiteY197-3232" fmla="*/ 2028869 h 2344739"/>
              <a:gd name="connsiteX198-3233" fmla="*/ 2568028 w 12192001"/>
              <a:gd name="connsiteY198-3234" fmla="*/ 2002628 h 2344739"/>
              <a:gd name="connsiteX199-3235" fmla="*/ 2443255 w 12192001"/>
              <a:gd name="connsiteY199-3236" fmla="*/ 2016529 h 2344739"/>
              <a:gd name="connsiteX200-3237" fmla="*/ 2315112 w 12192001"/>
              <a:gd name="connsiteY200-3238" fmla="*/ 2024996 h 2344739"/>
              <a:gd name="connsiteX201-3239" fmla="*/ 2208578 w 12192001"/>
              <a:gd name="connsiteY201-3240" fmla="*/ 2019763 h 2344739"/>
              <a:gd name="connsiteX202-3241" fmla="*/ 2094665 w 12192001"/>
              <a:gd name="connsiteY202-3242" fmla="*/ 2003052 h 2344739"/>
              <a:gd name="connsiteX203-3243" fmla="*/ 1997356 w 12192001"/>
              <a:gd name="connsiteY203-3244" fmla="*/ 1995032 h 2344739"/>
              <a:gd name="connsiteX204-3245" fmla="*/ 1928172 w 12192001"/>
              <a:gd name="connsiteY204-3246" fmla="*/ 2016977 h 2344739"/>
              <a:gd name="connsiteX205-3247" fmla="*/ 1921650 w 12192001"/>
              <a:gd name="connsiteY205-3248" fmla="*/ 2012146 h 2344739"/>
              <a:gd name="connsiteX206-3249" fmla="*/ 1873080 w 12192001"/>
              <a:gd name="connsiteY206-3250" fmla="*/ 2013741 h 2344739"/>
              <a:gd name="connsiteX207-3251" fmla="*/ 1786655 w 12192001"/>
              <a:gd name="connsiteY207-3252" fmla="*/ 2041363 h 2344739"/>
              <a:gd name="connsiteX208-3253" fmla="*/ 1738204 w 12192001"/>
              <a:gd name="connsiteY208-3254" fmla="*/ 2036312 h 2344739"/>
              <a:gd name="connsiteX209-3255" fmla="*/ 1675071 w 12192001"/>
              <a:gd name="connsiteY209-3256" fmla="*/ 2019963 h 2344739"/>
              <a:gd name="connsiteX210-3257" fmla="*/ 1608669 w 12192001"/>
              <a:gd name="connsiteY210-3258" fmla="*/ 2013066 h 2344739"/>
              <a:gd name="connsiteX211-3259" fmla="*/ 1496110 w 12192001"/>
              <a:gd name="connsiteY211-3260" fmla="*/ 1987476 h 2344739"/>
              <a:gd name="connsiteX212-3261" fmla="*/ 1149979 w 12192001"/>
              <a:gd name="connsiteY212-3262" fmla="*/ 1938041 h 2344739"/>
              <a:gd name="connsiteX213-3263" fmla="*/ 858269 w 12192001"/>
              <a:gd name="connsiteY213-3264" fmla="*/ 1928608 h 2344739"/>
              <a:gd name="connsiteX214-3265" fmla="*/ 837540 w 12192001"/>
              <a:gd name="connsiteY214-3266" fmla="*/ 1929821 h 2344739"/>
              <a:gd name="connsiteX215-3267" fmla="*/ 816809 w 12192001"/>
              <a:gd name="connsiteY215-3268" fmla="*/ 1927857 h 2344739"/>
              <a:gd name="connsiteX216-3269" fmla="*/ 811506 w 12192001"/>
              <a:gd name="connsiteY216-3270" fmla="*/ 1930751 h 2344739"/>
              <a:gd name="connsiteX217-3271" fmla="*/ 797041 w 12192001"/>
              <a:gd name="connsiteY217-3272" fmla="*/ 1930446 h 2344739"/>
              <a:gd name="connsiteX218-3273" fmla="*/ 767901 w 12192001"/>
              <a:gd name="connsiteY218-3274" fmla="*/ 1932653 h 2344739"/>
              <a:gd name="connsiteX219-3275" fmla="*/ 763053 w 12192001"/>
              <a:gd name="connsiteY219-3276" fmla="*/ 1930432 h 2344739"/>
              <a:gd name="connsiteX220-3277" fmla="*/ 720047 w 12192001"/>
              <a:gd name="connsiteY220-3278" fmla="*/ 1929661 h 2344739"/>
              <a:gd name="connsiteX221-3279" fmla="*/ 719742 w 12192001"/>
              <a:gd name="connsiteY221-3280" fmla="*/ 1928399 h 2344739"/>
              <a:gd name="connsiteX222-3281" fmla="*/ 708875 w 12192001"/>
              <a:gd name="connsiteY222-3282" fmla="*/ 1922722 h 2344739"/>
              <a:gd name="connsiteX223-3283" fmla="*/ 596792 w 12192001"/>
              <a:gd name="connsiteY223-3284" fmla="*/ 1879864 h 2344739"/>
              <a:gd name="connsiteX224-3285" fmla="*/ 578535 w 12192001"/>
              <a:gd name="connsiteY224-3286" fmla="*/ 1877212 h 2344739"/>
              <a:gd name="connsiteX225-3287" fmla="*/ 571717 w 12192001"/>
              <a:gd name="connsiteY225-3288" fmla="*/ 1877401 h 2344739"/>
              <a:gd name="connsiteX226-3289" fmla="*/ 445099 w 12192001"/>
              <a:gd name="connsiteY226-3290" fmla="*/ 1839371 h 2344739"/>
              <a:gd name="connsiteX227-3291" fmla="*/ 404015 w 12192001"/>
              <a:gd name="connsiteY227-3292" fmla="*/ 1833548 h 2344739"/>
              <a:gd name="connsiteX228-3293" fmla="*/ 292435 w 12192001"/>
              <a:gd name="connsiteY228-3294" fmla="*/ 1812852 h 2344739"/>
              <a:gd name="connsiteX229-3295" fmla="*/ 118381 w 12192001"/>
              <a:gd name="connsiteY229-3296" fmla="*/ 1761047 h 2344739"/>
              <a:gd name="connsiteX230-3297" fmla="*/ 15526 w 12192001"/>
              <a:gd name="connsiteY230-3298" fmla="*/ 1758191 h 2344739"/>
              <a:gd name="connsiteX231-3299" fmla="*/ 2 w 12192001"/>
              <a:gd name="connsiteY231-3300" fmla="*/ 1752722 h 2344739"/>
              <a:gd name="connsiteX232-3301" fmla="*/ 1 w 12192001"/>
              <a:gd name="connsiteY232-3302" fmla="*/ 762497 h 2344739"/>
              <a:gd name="connsiteX233-3303" fmla="*/ 0 w 12192001"/>
              <a:gd name="connsiteY233-3304" fmla="*/ 762497 h 2344739"/>
              <a:gd name="connsiteX234-3305" fmla="*/ 0 w 12192001"/>
              <a:gd name="connsiteY234-3306" fmla="*/ 222213 h 2344739"/>
              <a:gd name="connsiteX235-3307" fmla="*/ 0 w 12192001"/>
              <a:gd name="connsiteY235-3308" fmla="*/ 0 h 2344739"/>
              <a:gd name="connsiteX0-3309" fmla="*/ 0 w 12192001"/>
              <a:gd name="connsiteY0-3310" fmla="*/ 0 h 2344739"/>
              <a:gd name="connsiteX1-3311" fmla="*/ 12192000 w 12192001"/>
              <a:gd name="connsiteY1-3312" fmla="*/ 0 h 2344739"/>
              <a:gd name="connsiteX2-3313" fmla="*/ 12192000 w 12192001"/>
              <a:gd name="connsiteY2-3314" fmla="*/ 222213 h 2344739"/>
              <a:gd name="connsiteX3-3315" fmla="*/ 12192000 w 12192001"/>
              <a:gd name="connsiteY3-3316" fmla="*/ 389190 h 2344739"/>
              <a:gd name="connsiteX4-3317" fmla="*/ 12192001 w 12192001"/>
              <a:gd name="connsiteY4-3318" fmla="*/ 579739 h 2344739"/>
              <a:gd name="connsiteX5-3319" fmla="*/ 12184838 w 12192001"/>
              <a:gd name="connsiteY5-3320" fmla="*/ 584189 h 2344739"/>
              <a:gd name="connsiteX6-3321" fmla="*/ 12155215 w 12192001"/>
              <a:gd name="connsiteY6-3322" fmla="*/ 597366 h 2344739"/>
              <a:gd name="connsiteX7-3323" fmla="*/ 12138067 w 12192001"/>
              <a:gd name="connsiteY7-3324" fmla="*/ 623179 h 2344739"/>
              <a:gd name="connsiteX8-3325" fmla="*/ 12125179 w 12192001"/>
              <a:gd name="connsiteY8-3326" fmla="*/ 624690 h 2344739"/>
              <a:gd name="connsiteX9-3327" fmla="*/ 12122859 w 12192001"/>
              <a:gd name="connsiteY9-3328" fmla="*/ 624794 h 2344739"/>
              <a:gd name="connsiteX10-3329" fmla="*/ 12115706 w 12192001"/>
              <a:gd name="connsiteY10-3330" fmla="*/ 628608 h 2344739"/>
              <a:gd name="connsiteX11-3331" fmla="*/ 12098349 w 12192001"/>
              <a:gd name="connsiteY11-3332" fmla="*/ 628139 h 2344739"/>
              <a:gd name="connsiteX12-3333" fmla="*/ 12085925 w 12192001"/>
              <a:gd name="connsiteY12-3334" fmla="*/ 636341 h 2344739"/>
              <a:gd name="connsiteX13-3335" fmla="*/ 12029925 w 12192001"/>
              <a:gd name="connsiteY13-3336" fmla="*/ 680009 h 2344739"/>
              <a:gd name="connsiteX14-3337" fmla="*/ 11994685 w 12192001"/>
              <a:gd name="connsiteY14-3338" fmla="*/ 703458 h 2344739"/>
              <a:gd name="connsiteX15-3339" fmla="*/ 11978569 w 12192001"/>
              <a:gd name="connsiteY15-3340" fmla="*/ 708161 h 2344739"/>
              <a:gd name="connsiteX16-3341" fmla="*/ 11957898 w 12192001"/>
              <a:gd name="connsiteY16-3342" fmla="*/ 717558 h 2344739"/>
              <a:gd name="connsiteX17-3343" fmla="*/ 11919306 w 12192001"/>
              <a:gd name="connsiteY17-3344" fmla="*/ 730883 h 2344739"/>
              <a:gd name="connsiteX18-3345" fmla="*/ 11902508 w 12192001"/>
              <a:gd name="connsiteY18-3346" fmla="*/ 742426 h 2344739"/>
              <a:gd name="connsiteX19-3347" fmla="*/ 11893900 w 12192001"/>
              <a:gd name="connsiteY19-3348" fmla="*/ 744791 h 2344739"/>
              <a:gd name="connsiteX20-3349" fmla="*/ 11890820 w 12192001"/>
              <a:gd name="connsiteY20-3350" fmla="*/ 755729 h 2344739"/>
              <a:gd name="connsiteX21-3351" fmla="*/ 11869628 w 12192001"/>
              <a:gd name="connsiteY21-3352" fmla="*/ 777816 h 2344739"/>
              <a:gd name="connsiteX22-3353" fmla="*/ 11812228 w 12192001"/>
              <a:gd name="connsiteY22-3354" fmla="*/ 797659 h 2344739"/>
              <a:gd name="connsiteX23-3355" fmla="*/ 11748619 w 12192001"/>
              <a:gd name="connsiteY23-3356" fmla="*/ 872002 h 2344739"/>
              <a:gd name="connsiteX24-3357" fmla="*/ 11595155 w 12192001"/>
              <a:gd name="connsiteY24-3358" fmla="*/ 918898 h 2344739"/>
              <a:gd name="connsiteX25-3359" fmla="*/ 11306392 w 12192001"/>
              <a:gd name="connsiteY25-3360" fmla="*/ 1272239 h 2344739"/>
              <a:gd name="connsiteX26-3361" fmla="*/ 11522499 w 12192001"/>
              <a:gd name="connsiteY26-3362" fmla="*/ 1207528 h 2344739"/>
              <a:gd name="connsiteX27-3363" fmla="*/ 11245526 w 12192001"/>
              <a:gd name="connsiteY27-3364" fmla="*/ 1274060 h 2344739"/>
              <a:gd name="connsiteX28-3365" fmla="*/ 11227161 w 12192001"/>
              <a:gd name="connsiteY28-3366" fmla="*/ 1276236 h 2344739"/>
              <a:gd name="connsiteX29-3367" fmla="*/ 11216939 w 12192001"/>
              <a:gd name="connsiteY29-3368" fmla="*/ 1275961 h 2344739"/>
              <a:gd name="connsiteX30-3369" fmla="*/ 11216036 w 12192001"/>
              <a:gd name="connsiteY30-3370" fmla="*/ 1275018 h 2344739"/>
              <a:gd name="connsiteX31-3371" fmla="*/ 11187737 w 12192001"/>
              <a:gd name="connsiteY31-3372" fmla="*/ 1292383 h 2344739"/>
              <a:gd name="connsiteX32-3373" fmla="*/ 11183353 w 12192001"/>
              <a:gd name="connsiteY32-3374" fmla="*/ 1292525 h 2344739"/>
              <a:gd name="connsiteX33-3375" fmla="*/ 11165706 w 12192001"/>
              <a:gd name="connsiteY33-3376" fmla="*/ 1306612 h 2344739"/>
              <a:gd name="connsiteX34-3377" fmla="*/ 11156163 w 12192001"/>
              <a:gd name="connsiteY34-3378" fmla="*/ 1312414 h 2344739"/>
              <a:gd name="connsiteX35-3379" fmla="*/ 11154348 w 12192001"/>
              <a:gd name="connsiteY35-3380" fmla="*/ 1317097 h 2344739"/>
              <a:gd name="connsiteX36-3381" fmla="*/ 11139813 w 12192001"/>
              <a:gd name="connsiteY36-3382" fmla="*/ 1324115 h 2344739"/>
              <a:gd name="connsiteX37-3383" fmla="*/ 11137813 w 12192001"/>
              <a:gd name="connsiteY37-3384" fmla="*/ 1323772 h 2344739"/>
              <a:gd name="connsiteX38-3385" fmla="*/ 11127060 w 12192001"/>
              <a:gd name="connsiteY38-3386" fmla="*/ 1333832 h 2344739"/>
              <a:gd name="connsiteX39-3387" fmla="*/ 11119543 w 12192001"/>
              <a:gd name="connsiteY39-3388" fmla="*/ 1347424 h 2344739"/>
              <a:gd name="connsiteX40-3389" fmla="*/ 10893535 w 12192001"/>
              <a:gd name="connsiteY40-3390" fmla="*/ 1473399 h 2344739"/>
              <a:gd name="connsiteX41-3391" fmla="*/ 10772152 w 12192001"/>
              <a:gd name="connsiteY41-3392" fmla="*/ 1523191 h 2344739"/>
              <a:gd name="connsiteX42-3393" fmla="*/ 10626520 w 12192001"/>
              <a:gd name="connsiteY42-3394" fmla="*/ 1559229 h 2344739"/>
              <a:gd name="connsiteX43-3395" fmla="*/ 10580747 w 12192001"/>
              <a:gd name="connsiteY43-3396" fmla="*/ 1568689 h 2344739"/>
              <a:gd name="connsiteX44-3397" fmla="*/ 10546642 w 12192001"/>
              <a:gd name="connsiteY44-3398" fmla="*/ 1598423 h 2344739"/>
              <a:gd name="connsiteX45-3399" fmla="*/ 10528495 w 12192001"/>
              <a:gd name="connsiteY45-3400" fmla="*/ 1596907 h 2344739"/>
              <a:gd name="connsiteX46-3401" fmla="*/ 10525298 w 12192001"/>
              <a:gd name="connsiteY46-3402" fmla="*/ 1596411 h 2344739"/>
              <a:gd name="connsiteX47-3403" fmla="*/ 10513981 w 12192001"/>
              <a:gd name="connsiteY47-3404" fmla="*/ 1599537 h 2344739"/>
              <a:gd name="connsiteX48-3405" fmla="*/ 10490587 w 12192001"/>
              <a:gd name="connsiteY48-3406" fmla="*/ 1594156 h 2344739"/>
              <a:gd name="connsiteX49-3407" fmla="*/ 10470270 w 12192001"/>
              <a:gd name="connsiteY49-3408" fmla="*/ 1601693 h 2344739"/>
              <a:gd name="connsiteX50-3409" fmla="*/ 10375894 w 12192001"/>
              <a:gd name="connsiteY50-3410" fmla="*/ 1644598 h 2344739"/>
              <a:gd name="connsiteX51-3411" fmla="*/ 10318190 w 12192001"/>
              <a:gd name="connsiteY51-3412" fmla="*/ 1666221 h 2344739"/>
              <a:gd name="connsiteX52-3413" fmla="*/ 10294319 w 12192001"/>
              <a:gd name="connsiteY52-3414" fmla="*/ 1668079 h 2344739"/>
              <a:gd name="connsiteX53-3415" fmla="*/ 10262295 w 12192001"/>
              <a:gd name="connsiteY53-3416" fmla="*/ 1674948 h 2344739"/>
              <a:gd name="connsiteX54-3417" fmla="*/ 10204270 w 12192001"/>
              <a:gd name="connsiteY54-3418" fmla="*/ 1682149 h 2344739"/>
              <a:gd name="connsiteX55-3419" fmla="*/ 10176611 w 12192001"/>
              <a:gd name="connsiteY55-3420" fmla="*/ 1692943 h 2344739"/>
              <a:gd name="connsiteX56-3421" fmla="*/ 10163922 w 12192001"/>
              <a:gd name="connsiteY56-3422" fmla="*/ 1693739 h 2344739"/>
              <a:gd name="connsiteX57-3423" fmla="*/ 10155160 w 12192001"/>
              <a:gd name="connsiteY57-3424" fmla="*/ 1707487 h 2344739"/>
              <a:gd name="connsiteX58-3425" fmla="*/ 10117119 w 12192001"/>
              <a:gd name="connsiteY58-3426" fmla="*/ 1731142 h 2344739"/>
              <a:gd name="connsiteX59-3427" fmla="*/ 10100445 w 12192001"/>
              <a:gd name="connsiteY59-3428" fmla="*/ 1742432 h 2344739"/>
              <a:gd name="connsiteX60-3429" fmla="*/ 10082169 w 12192001"/>
              <a:gd name="connsiteY60-3430" fmla="*/ 1743296 h 2344739"/>
              <a:gd name="connsiteX61-3431" fmla="*/ 10039240 w 12192001"/>
              <a:gd name="connsiteY61-3432" fmla="*/ 1741632 h 2344739"/>
              <a:gd name="connsiteX62-3433" fmla="*/ 9960019 w 12192001"/>
              <a:gd name="connsiteY62-3434" fmla="*/ 1757147 h 2344739"/>
              <a:gd name="connsiteX63-3435" fmla="*/ 9847792 w 12192001"/>
              <a:gd name="connsiteY63-3436" fmla="*/ 1763915 h 2344739"/>
              <a:gd name="connsiteX64-3437" fmla="*/ 9728309 w 12192001"/>
              <a:gd name="connsiteY64-3438" fmla="*/ 1784122 h 2344739"/>
              <a:gd name="connsiteX65-3439" fmla="*/ 9584507 w 12192001"/>
              <a:gd name="connsiteY65-3440" fmla="*/ 1795542 h 2344739"/>
              <a:gd name="connsiteX66-3441" fmla="*/ 9343052 w 12192001"/>
              <a:gd name="connsiteY66-3442" fmla="*/ 1841244 h 2344739"/>
              <a:gd name="connsiteX67-3443" fmla="*/ 9231370 w 12192001"/>
              <a:gd name="connsiteY67-3444" fmla="*/ 1893149 h 2344739"/>
              <a:gd name="connsiteX68-3445" fmla="*/ 9194810 w 12192001"/>
              <a:gd name="connsiteY68-3446" fmla="*/ 1903228 h 2344739"/>
              <a:gd name="connsiteX69-3447" fmla="*/ 9189246 w 12192001"/>
              <a:gd name="connsiteY69-3448" fmla="*/ 1912467 h 2344739"/>
              <a:gd name="connsiteX70-3449" fmla="*/ 9151232 w 12192001"/>
              <a:gd name="connsiteY70-3450" fmla="*/ 1923669 h 2344739"/>
              <a:gd name="connsiteX71-3451" fmla="*/ 9150210 w 12192001"/>
              <a:gd name="connsiteY71-3452" fmla="*/ 1922604 h 2344739"/>
              <a:gd name="connsiteX72-3453" fmla="*/ 9137318 w 12192001"/>
              <a:gd name="connsiteY72-3454" fmla="*/ 1920435 h 2344739"/>
              <a:gd name="connsiteX73-3455" fmla="*/ 9113812 w 12192001"/>
              <a:gd name="connsiteY73-3456" fmla="*/ 1919069 h 2344739"/>
              <a:gd name="connsiteX74-3457" fmla="*/ 9053453 w 12192001"/>
              <a:gd name="connsiteY74-3458" fmla="*/ 1910755 h 2344739"/>
              <a:gd name="connsiteX75-3459" fmla="*/ 9005486 w 12192001"/>
              <a:gd name="connsiteY75-3460" fmla="*/ 1914040 h 2344739"/>
              <a:gd name="connsiteX76-3461" fmla="*/ 9005201 w 12192001"/>
              <a:gd name="connsiteY76-3462" fmla="*/ 1913800 h 2344739"/>
              <a:gd name="connsiteX77-3463" fmla="*/ 8996232 w 12192001"/>
              <a:gd name="connsiteY77-3464" fmla="*/ 1915011 h 2344739"/>
              <a:gd name="connsiteX78-3465" fmla="*/ 8990394 w 12192001"/>
              <a:gd name="connsiteY78-3466" fmla="*/ 1917072 h 2344739"/>
              <a:gd name="connsiteX79-3467" fmla="*/ 8974337 w 12192001"/>
              <a:gd name="connsiteY79-3468" fmla="*/ 1920298 h 2344739"/>
              <a:gd name="connsiteX80-3469" fmla="*/ 8968011 w 12192001"/>
              <a:gd name="connsiteY80-3470" fmla="*/ 1919598 h 2344739"/>
              <a:gd name="connsiteX81-3471" fmla="*/ 8963048 w 12192001"/>
              <a:gd name="connsiteY81-3472" fmla="*/ 1917373 h 2344739"/>
              <a:gd name="connsiteX82-3473" fmla="*/ 8928988 w 12192001"/>
              <a:gd name="connsiteY82-3474" fmla="*/ 1914185 h 2344739"/>
              <a:gd name="connsiteX83-3475" fmla="*/ 8752444 w 12192001"/>
              <a:gd name="connsiteY83-3476" fmla="*/ 1933417 h 2344739"/>
              <a:gd name="connsiteX84-3477" fmla="*/ 8707847 w 12192001"/>
              <a:gd name="connsiteY84-3478" fmla="*/ 1935518 h 2344739"/>
              <a:gd name="connsiteX85-3479" fmla="*/ 8596071 w 12192001"/>
              <a:gd name="connsiteY85-3480" fmla="*/ 1944090 h 2344739"/>
              <a:gd name="connsiteX86-3481" fmla="*/ 8525230 w 12192001"/>
              <a:gd name="connsiteY86-3482" fmla="*/ 1929248 h 2344739"/>
              <a:gd name="connsiteX87-3483" fmla="*/ 8510983 w 12192001"/>
              <a:gd name="connsiteY87-3484" fmla="*/ 1935163 h 2344739"/>
              <a:gd name="connsiteX88-3485" fmla="*/ 8506167 w 12192001"/>
              <a:gd name="connsiteY88-3486" fmla="*/ 1938164 h 2344739"/>
              <a:gd name="connsiteX89-3487" fmla="*/ 8497968 w 12192001"/>
              <a:gd name="connsiteY89-3488" fmla="*/ 1940902 h 2344739"/>
              <a:gd name="connsiteX90-3489" fmla="*/ 8497594 w 12192001"/>
              <a:gd name="connsiteY90-3490" fmla="*/ 1940723 h 2344739"/>
              <a:gd name="connsiteX91-3491" fmla="*/ 8490249 w 12192001"/>
              <a:gd name="connsiteY91-3492" fmla="*/ 1943773 h 2344739"/>
              <a:gd name="connsiteX92-3493" fmla="*/ 8367182 w 12192001"/>
              <a:gd name="connsiteY92-3494" fmla="*/ 1957815 h 2344739"/>
              <a:gd name="connsiteX93-3495" fmla="*/ 8353799 w 12192001"/>
              <a:gd name="connsiteY93-3496" fmla="*/ 1958009 h 2344739"/>
              <a:gd name="connsiteX94-3497" fmla="*/ 8352373 w 12192001"/>
              <a:gd name="connsiteY94-3498" fmla="*/ 1957169 h 2344739"/>
              <a:gd name="connsiteX95-3499" fmla="*/ 8320104 w 12192001"/>
              <a:gd name="connsiteY95-3500" fmla="*/ 1974587 h 2344739"/>
              <a:gd name="connsiteX96-3501" fmla="*/ 8314433 w 12192001"/>
              <a:gd name="connsiteY96-3502" fmla="*/ 1974913 h 2344739"/>
              <a:gd name="connsiteX97-3503" fmla="*/ 8295174 w 12192001"/>
              <a:gd name="connsiteY97-3504" fmla="*/ 1988808 h 2344739"/>
              <a:gd name="connsiteX98-3505" fmla="*/ 8284276 w 12192001"/>
              <a:gd name="connsiteY98-3506" fmla="*/ 1994631 h 2344739"/>
              <a:gd name="connsiteX99-3507" fmla="*/ 8283150 w 12192001"/>
              <a:gd name="connsiteY99-3508" fmla="*/ 1999074 h 2344739"/>
              <a:gd name="connsiteX100-3509" fmla="*/ 8266076 w 12192001"/>
              <a:gd name="connsiteY100-3510" fmla="*/ 2006249 h 2344739"/>
              <a:gd name="connsiteX101-3511" fmla="*/ 8263377 w 12192001"/>
              <a:gd name="connsiteY101-3512" fmla="*/ 2006019 h 2344739"/>
              <a:gd name="connsiteX102-3513" fmla="*/ 8252033 w 12192001"/>
              <a:gd name="connsiteY102-3514" fmla="*/ 2015862 h 2344739"/>
              <a:gd name="connsiteX103-3515" fmla="*/ 8245834 w 12192001"/>
              <a:gd name="connsiteY103-3516" fmla="*/ 2028854 h 2344739"/>
              <a:gd name="connsiteX104-3517" fmla="*/ 8090272 w 12192001"/>
              <a:gd name="connsiteY104-3518" fmla="*/ 2075015 h 2344739"/>
              <a:gd name="connsiteX105-3519" fmla="*/ 7905407 w 12192001"/>
              <a:gd name="connsiteY105-3520" fmla="*/ 2116988 h 2344739"/>
              <a:gd name="connsiteX106-3521" fmla="*/ 7718745 w 12192001"/>
              <a:gd name="connsiteY106-3522" fmla="*/ 2142703 h 2344739"/>
              <a:gd name="connsiteX107-3523" fmla="*/ 7614347 w 12192001"/>
              <a:gd name="connsiteY107-3524" fmla="*/ 2139232 h 2344739"/>
              <a:gd name="connsiteX108-3525" fmla="*/ 7527543 w 12192001"/>
              <a:gd name="connsiteY108-3526" fmla="*/ 2145060 h 2344739"/>
              <a:gd name="connsiteX109-3527" fmla="*/ 7519571 w 12192001"/>
              <a:gd name="connsiteY109-3528" fmla="*/ 2147613 h 2344739"/>
              <a:gd name="connsiteX110-3529" fmla="*/ 7507411 w 12192001"/>
              <a:gd name="connsiteY110-3530" fmla="*/ 2148948 h 2344739"/>
              <a:gd name="connsiteX111-3531" fmla="*/ 7507040 w 12192001"/>
              <a:gd name="connsiteY111-3532" fmla="*/ 2148621 h 2344739"/>
              <a:gd name="connsiteX112-3533" fmla="*/ 7495795 w 12192001"/>
              <a:gd name="connsiteY112-3534" fmla="*/ 2150573 h 2344739"/>
              <a:gd name="connsiteX113-3535" fmla="*/ 7405391 w 12192001"/>
              <a:gd name="connsiteY113-3536" fmla="*/ 2142468 h 2344739"/>
              <a:gd name="connsiteX114-3537" fmla="*/ 7312180 w 12192001"/>
              <a:gd name="connsiteY114-3538" fmla="*/ 2132873 h 2344739"/>
              <a:gd name="connsiteX115-3539" fmla="*/ 7310853 w 12192001"/>
              <a:gd name="connsiteY115-3540" fmla="*/ 2131431 h 2344739"/>
              <a:gd name="connsiteX116-3541" fmla="*/ 7218559 w 12192001"/>
              <a:gd name="connsiteY116-3542" fmla="*/ 2156680 h 2344739"/>
              <a:gd name="connsiteX117-3543" fmla="*/ 7201101 w 12192001"/>
              <a:gd name="connsiteY117-3544" fmla="*/ 2161230 h 2344739"/>
              <a:gd name="connsiteX118-3545" fmla="*/ 7197004 w 12192001"/>
              <a:gd name="connsiteY118-3546" fmla="*/ 2166588 h 2344739"/>
              <a:gd name="connsiteX119-3547" fmla="*/ 7170808 w 12192001"/>
              <a:gd name="connsiteY119-3548" fmla="*/ 2171236 h 2344739"/>
              <a:gd name="connsiteX120-3549" fmla="*/ 7096988 w 12192001"/>
              <a:gd name="connsiteY120-3550" fmla="*/ 2183464 h 2344739"/>
              <a:gd name="connsiteX121-3551" fmla="*/ 7018496 w 12192001"/>
              <a:gd name="connsiteY121-3552" fmla="*/ 2183090 h 2344739"/>
              <a:gd name="connsiteX122-3553" fmla="*/ 6904146 w 12192001"/>
              <a:gd name="connsiteY122-3554" fmla="*/ 2212596 h 2344739"/>
              <a:gd name="connsiteX123-3555" fmla="*/ 6708222 w 12192001"/>
              <a:gd name="connsiteY123-3556" fmla="*/ 2240551 h 2344739"/>
              <a:gd name="connsiteX124-3557" fmla="*/ 6549454 w 12192001"/>
              <a:gd name="connsiteY124-3558" fmla="*/ 2269327 h 2344739"/>
              <a:gd name="connsiteX125-3559" fmla="*/ 6317560 w 12192001"/>
              <a:gd name="connsiteY125-3560" fmla="*/ 2316127 h 2344739"/>
              <a:gd name="connsiteX126-3561" fmla="*/ 6168674 w 12192001"/>
              <a:gd name="connsiteY126-3562" fmla="*/ 2318214 h 2344739"/>
              <a:gd name="connsiteX127-3563" fmla="*/ 6073848 w 12192001"/>
              <a:gd name="connsiteY127-3564" fmla="*/ 2338676 h 2344739"/>
              <a:gd name="connsiteX128-3565" fmla="*/ 6068529 w 12192001"/>
              <a:gd name="connsiteY128-3566" fmla="*/ 2337139 h 2344739"/>
              <a:gd name="connsiteX129-3567" fmla="*/ 6048638 w 12192001"/>
              <a:gd name="connsiteY129-3568" fmla="*/ 2337822 h 2344739"/>
              <a:gd name="connsiteX130-3569" fmla="*/ 6041285 w 12192001"/>
              <a:gd name="connsiteY130-3570" fmla="*/ 2329473 h 2344739"/>
              <a:gd name="connsiteX131-3571" fmla="*/ 6010090 w 12192001"/>
              <a:gd name="connsiteY131-3572" fmla="*/ 2324380 h 2344739"/>
              <a:gd name="connsiteX132-3573" fmla="*/ 5957375 w 12192001"/>
              <a:gd name="connsiteY132-3574" fmla="*/ 2328024 h 2344739"/>
              <a:gd name="connsiteX133-3575" fmla="*/ 5758919 w 12192001"/>
              <a:gd name="connsiteY133-3576" fmla="*/ 2343716 h 2344739"/>
              <a:gd name="connsiteX134-3577" fmla="*/ 5626960 w 12192001"/>
              <a:gd name="connsiteY134-3578" fmla="*/ 2344739 h 2344739"/>
              <a:gd name="connsiteX135-3579" fmla="*/ 5470906 w 12192001"/>
              <a:gd name="connsiteY135-3580" fmla="*/ 2330719 h 2344739"/>
              <a:gd name="connsiteX136-3581" fmla="*/ 5432761 w 12192001"/>
              <a:gd name="connsiteY136-3582" fmla="*/ 2319466 h 2344739"/>
              <a:gd name="connsiteX137-3583" fmla="*/ 5381669 w 12192001"/>
              <a:gd name="connsiteY137-3584" fmla="*/ 2301764 h 2344739"/>
              <a:gd name="connsiteX138-3585" fmla="*/ 5261764 w 12192001"/>
              <a:gd name="connsiteY138-3586" fmla="*/ 2281347 h 2344739"/>
              <a:gd name="connsiteX139-3587" fmla="*/ 5222961 w 12192001"/>
              <a:gd name="connsiteY139-3588" fmla="*/ 2270223 h 2344739"/>
              <a:gd name="connsiteX140-3589" fmla="*/ 5174660 w 12192001"/>
              <a:gd name="connsiteY140-3590" fmla="*/ 2267233 h 2344739"/>
              <a:gd name="connsiteX141-3591" fmla="*/ 5156554 w 12192001"/>
              <a:gd name="connsiteY141-3592" fmla="*/ 2260010 h 2344739"/>
              <a:gd name="connsiteX142-3593" fmla="*/ 5142599 w 12192001"/>
              <a:gd name="connsiteY142-3594" fmla="*/ 2256610 h 2344739"/>
              <a:gd name="connsiteX143-3595" fmla="*/ 5139596 w 12192001"/>
              <a:gd name="connsiteY143-3596" fmla="*/ 2254509 h 2344739"/>
              <a:gd name="connsiteX144-3597" fmla="*/ 5121659 w 12192001"/>
              <a:gd name="connsiteY144-3598" fmla="*/ 2243656 h 2344739"/>
              <a:gd name="connsiteX145-3599" fmla="*/ 5065790 w 12192001"/>
              <a:gd name="connsiteY145-3600" fmla="*/ 2250227 h 2344739"/>
              <a:gd name="connsiteX146-3601" fmla="*/ 5011514 w 12192001"/>
              <a:gd name="connsiteY146-3602" fmla="*/ 2233846 h 2344739"/>
              <a:gd name="connsiteX147-3603" fmla="*/ 4840441 w 12192001"/>
              <a:gd name="connsiteY147-3604" fmla="*/ 2209829 h 2344739"/>
              <a:gd name="connsiteX148-3605" fmla="*/ 4762447 w 12192001"/>
              <a:gd name="connsiteY148-3606" fmla="*/ 2182061 h 2344739"/>
              <a:gd name="connsiteX149-3607" fmla="*/ 4723186 w 12192001"/>
              <a:gd name="connsiteY149-3608" fmla="*/ 2173047 h 2344739"/>
              <a:gd name="connsiteX150-3609" fmla="*/ 4721176 w 12192001"/>
              <a:gd name="connsiteY150-3610" fmla="*/ 2172298 h 2344739"/>
              <a:gd name="connsiteX151-3611" fmla="*/ 4722111 w 12192001"/>
              <a:gd name="connsiteY151-3612" fmla="*/ 2172087 h 2344739"/>
              <a:gd name="connsiteX152-3613" fmla="*/ 4717202 w 12192001"/>
              <a:gd name="connsiteY152-3614" fmla="*/ 2170817 h 2344739"/>
              <a:gd name="connsiteX153-3615" fmla="*/ 4721176 w 12192001"/>
              <a:gd name="connsiteY153-3616" fmla="*/ 2172298 h 2344739"/>
              <a:gd name="connsiteX154-3617" fmla="*/ 4715526 w 12192001"/>
              <a:gd name="connsiteY154-3618" fmla="*/ 2173573 h 2344739"/>
              <a:gd name="connsiteX155-3619" fmla="*/ 4515814 w 12192001"/>
              <a:gd name="connsiteY155-3620" fmla="*/ 2163671 h 2344739"/>
              <a:gd name="connsiteX156-3621" fmla="*/ 4428543 w 12192001"/>
              <a:gd name="connsiteY156-3622" fmla="*/ 2153020 h 2344739"/>
              <a:gd name="connsiteX157-3623" fmla="*/ 4362875 w 12192001"/>
              <a:gd name="connsiteY157-3624" fmla="*/ 2151674 h 2344739"/>
              <a:gd name="connsiteX158-3625" fmla="*/ 4316966 w 12192001"/>
              <a:gd name="connsiteY158-3626" fmla="*/ 2158289 h 2344739"/>
              <a:gd name="connsiteX159-3627" fmla="*/ 4315110 w 12192001"/>
              <a:gd name="connsiteY159-3628" fmla="*/ 2156948 h 2344739"/>
              <a:gd name="connsiteX160-3629" fmla="*/ 4295144 w 12192001"/>
              <a:gd name="connsiteY160-3630" fmla="*/ 2155069 h 2344739"/>
              <a:gd name="connsiteX161-3631" fmla="*/ 4290064 w 12192001"/>
              <a:gd name="connsiteY161-3632" fmla="*/ 2157986 h 2344739"/>
              <a:gd name="connsiteX162-3633" fmla="*/ 4276142 w 12192001"/>
              <a:gd name="connsiteY162-3634" fmla="*/ 2157740 h 2344739"/>
              <a:gd name="connsiteX163-3635" fmla="*/ 4248117 w 12192001"/>
              <a:gd name="connsiteY163-3636" fmla="*/ 2160064 h 2344739"/>
              <a:gd name="connsiteX164-3637" fmla="*/ 4202051 w 12192001"/>
              <a:gd name="connsiteY164-3638" fmla="*/ 2157269 h 2344739"/>
              <a:gd name="connsiteX165-3639" fmla="*/ 4201745 w 12192001"/>
              <a:gd name="connsiteY165-3640" fmla="*/ 2156010 h 2344739"/>
              <a:gd name="connsiteX166-3641" fmla="*/ 4191248 w 12192001"/>
              <a:gd name="connsiteY166-3642" fmla="*/ 2150376 h 2344739"/>
              <a:gd name="connsiteX167-3643" fmla="*/ 4142745 w 12192001"/>
              <a:gd name="connsiteY167-3644" fmla="*/ 2134511 h 2344739"/>
              <a:gd name="connsiteX168-3645" fmla="*/ 4083097 w 12192001"/>
              <a:gd name="connsiteY168-3646" fmla="*/ 2107978 h 2344739"/>
              <a:gd name="connsiteX169-3647" fmla="*/ 4074546 w 12192001"/>
              <a:gd name="connsiteY169-3648" fmla="*/ 2107143 h 2344739"/>
              <a:gd name="connsiteX170-3649" fmla="*/ 4074427 w 12192001"/>
              <a:gd name="connsiteY170-3650" fmla="*/ 2106844 h 2344739"/>
              <a:gd name="connsiteX171-3651" fmla="*/ 4065510 w 12192001"/>
              <a:gd name="connsiteY171-3652" fmla="*/ 2105400 h 2344739"/>
              <a:gd name="connsiteX172-3653" fmla="*/ 4058954 w 12192001"/>
              <a:gd name="connsiteY172-3654" fmla="*/ 2105618 h 2344739"/>
              <a:gd name="connsiteX173-3655" fmla="*/ 4042364 w 12192001"/>
              <a:gd name="connsiteY173-3656" fmla="*/ 2103997 h 2344739"/>
              <a:gd name="connsiteX174-3657" fmla="*/ 4036997 w 12192001"/>
              <a:gd name="connsiteY174-3658" fmla="*/ 2101563 h 2344739"/>
              <a:gd name="connsiteX175-3659" fmla="*/ 4035363 w 12192001"/>
              <a:gd name="connsiteY175-3660" fmla="*/ 2097896 h 2344739"/>
              <a:gd name="connsiteX176-3661" fmla="*/ 4033778 w 12192001"/>
              <a:gd name="connsiteY176-3662" fmla="*/ 2098131 h 2344739"/>
              <a:gd name="connsiteX177-3663" fmla="*/ 4004538 w 12192001"/>
              <a:gd name="connsiteY177-3664" fmla="*/ 2085563 h 2344739"/>
              <a:gd name="connsiteX178-3665" fmla="*/ 3936846 w 12192001"/>
              <a:gd name="connsiteY178-3666" fmla="*/ 2068106 h 2344739"/>
              <a:gd name="connsiteX179-3667" fmla="*/ 3897275 w 12192001"/>
              <a:gd name="connsiteY179-3668" fmla="*/ 2062451 h 2344739"/>
              <a:gd name="connsiteX180-3669" fmla="*/ 3789760 w 12192001"/>
              <a:gd name="connsiteY180-3670" fmla="*/ 2042213 h 2344739"/>
              <a:gd name="connsiteX181-3671" fmla="*/ 3682513 w 12192001"/>
              <a:gd name="connsiteY181-3672" fmla="*/ 2018290 h 2344739"/>
              <a:gd name="connsiteX182-3673" fmla="*/ 3610035 w 12192001"/>
              <a:gd name="connsiteY182-3674" fmla="*/ 1986019 h 2344739"/>
              <a:gd name="connsiteX183-3675" fmla="*/ 3603855 w 12192001"/>
              <a:gd name="connsiteY183-3676" fmla="*/ 1987381 h 2344739"/>
              <a:gd name="connsiteX184-3677" fmla="*/ 3594736 w 12192001"/>
              <a:gd name="connsiteY184-3678" fmla="*/ 1987545 h 2344739"/>
              <a:gd name="connsiteX185-3679" fmla="*/ 3594501 w 12192001"/>
              <a:gd name="connsiteY185-3680" fmla="*/ 1987276 h 2344739"/>
              <a:gd name="connsiteX186-3681" fmla="*/ 3585978 w 12192001"/>
              <a:gd name="connsiteY186-3682" fmla="*/ 1987966 h 2344739"/>
              <a:gd name="connsiteX187-3683" fmla="*/ 3536135 w 12192001"/>
              <a:gd name="connsiteY187-3684" fmla="*/ 1978267 h 2344739"/>
              <a:gd name="connsiteX188-3685" fmla="*/ 3473223 w 12192001"/>
              <a:gd name="connsiteY188-3686" fmla="*/ 1974606 h 2344739"/>
              <a:gd name="connsiteX189-3687" fmla="*/ 3400728 w 12192001"/>
              <a:gd name="connsiteY189-3688" fmla="*/ 1962558 h 2344739"/>
              <a:gd name="connsiteX190-3689" fmla="*/ 3363888 w 12192001"/>
              <a:gd name="connsiteY190-3690" fmla="*/ 1979510 h 2344739"/>
              <a:gd name="connsiteX191-3691" fmla="*/ 3344026 w 12192001"/>
              <a:gd name="connsiteY191-3692" fmla="*/ 1981192 h 2344739"/>
              <a:gd name="connsiteX192-3693" fmla="*/ 3341698 w 12192001"/>
              <a:gd name="connsiteY192-3694" fmla="*/ 1980217 h 2344739"/>
              <a:gd name="connsiteX193-3695" fmla="*/ 3262356 w 12192001"/>
              <a:gd name="connsiteY193-3696" fmla="*/ 1986094 h 2344739"/>
              <a:gd name="connsiteX194-3697" fmla="*/ 3142556 w 12192001"/>
              <a:gd name="connsiteY194-3698" fmla="*/ 1993869 h 2344739"/>
              <a:gd name="connsiteX195-3699" fmla="*/ 3030291 w 12192001"/>
              <a:gd name="connsiteY195-3700" fmla="*/ 1996512 h 2344739"/>
              <a:gd name="connsiteX196-3701" fmla="*/ 2781569 w 12192001"/>
              <a:gd name="connsiteY196-3702" fmla="*/ 2018333 h 2344739"/>
              <a:gd name="connsiteX197-3703" fmla="*/ 2646527 w 12192001"/>
              <a:gd name="connsiteY197-3704" fmla="*/ 2028869 h 2344739"/>
              <a:gd name="connsiteX198-3705" fmla="*/ 2568028 w 12192001"/>
              <a:gd name="connsiteY198-3706" fmla="*/ 2002628 h 2344739"/>
              <a:gd name="connsiteX199-3707" fmla="*/ 2443255 w 12192001"/>
              <a:gd name="connsiteY199-3708" fmla="*/ 2016529 h 2344739"/>
              <a:gd name="connsiteX200-3709" fmla="*/ 2315112 w 12192001"/>
              <a:gd name="connsiteY200-3710" fmla="*/ 2024996 h 2344739"/>
              <a:gd name="connsiteX201-3711" fmla="*/ 2208578 w 12192001"/>
              <a:gd name="connsiteY201-3712" fmla="*/ 2019763 h 2344739"/>
              <a:gd name="connsiteX202-3713" fmla="*/ 2094665 w 12192001"/>
              <a:gd name="connsiteY202-3714" fmla="*/ 2003052 h 2344739"/>
              <a:gd name="connsiteX203-3715" fmla="*/ 1997356 w 12192001"/>
              <a:gd name="connsiteY203-3716" fmla="*/ 1995032 h 2344739"/>
              <a:gd name="connsiteX204-3717" fmla="*/ 1928172 w 12192001"/>
              <a:gd name="connsiteY204-3718" fmla="*/ 2016977 h 2344739"/>
              <a:gd name="connsiteX205-3719" fmla="*/ 1921650 w 12192001"/>
              <a:gd name="connsiteY205-3720" fmla="*/ 2012146 h 2344739"/>
              <a:gd name="connsiteX206-3721" fmla="*/ 1873080 w 12192001"/>
              <a:gd name="connsiteY206-3722" fmla="*/ 2013741 h 2344739"/>
              <a:gd name="connsiteX207-3723" fmla="*/ 1786655 w 12192001"/>
              <a:gd name="connsiteY207-3724" fmla="*/ 2041363 h 2344739"/>
              <a:gd name="connsiteX208-3725" fmla="*/ 1738204 w 12192001"/>
              <a:gd name="connsiteY208-3726" fmla="*/ 2036312 h 2344739"/>
              <a:gd name="connsiteX209-3727" fmla="*/ 1675071 w 12192001"/>
              <a:gd name="connsiteY209-3728" fmla="*/ 2019963 h 2344739"/>
              <a:gd name="connsiteX210-3729" fmla="*/ 1608669 w 12192001"/>
              <a:gd name="connsiteY210-3730" fmla="*/ 2013066 h 2344739"/>
              <a:gd name="connsiteX211-3731" fmla="*/ 1496110 w 12192001"/>
              <a:gd name="connsiteY211-3732" fmla="*/ 1987476 h 2344739"/>
              <a:gd name="connsiteX212-3733" fmla="*/ 1149979 w 12192001"/>
              <a:gd name="connsiteY212-3734" fmla="*/ 1938041 h 2344739"/>
              <a:gd name="connsiteX213-3735" fmla="*/ 858269 w 12192001"/>
              <a:gd name="connsiteY213-3736" fmla="*/ 1928608 h 2344739"/>
              <a:gd name="connsiteX214-3737" fmla="*/ 837540 w 12192001"/>
              <a:gd name="connsiteY214-3738" fmla="*/ 1929821 h 2344739"/>
              <a:gd name="connsiteX215-3739" fmla="*/ 816809 w 12192001"/>
              <a:gd name="connsiteY215-3740" fmla="*/ 1927857 h 2344739"/>
              <a:gd name="connsiteX216-3741" fmla="*/ 811506 w 12192001"/>
              <a:gd name="connsiteY216-3742" fmla="*/ 1930751 h 2344739"/>
              <a:gd name="connsiteX217-3743" fmla="*/ 797041 w 12192001"/>
              <a:gd name="connsiteY217-3744" fmla="*/ 1930446 h 2344739"/>
              <a:gd name="connsiteX218-3745" fmla="*/ 767901 w 12192001"/>
              <a:gd name="connsiteY218-3746" fmla="*/ 1932653 h 2344739"/>
              <a:gd name="connsiteX219-3747" fmla="*/ 763053 w 12192001"/>
              <a:gd name="connsiteY219-3748" fmla="*/ 1930432 h 2344739"/>
              <a:gd name="connsiteX220-3749" fmla="*/ 720047 w 12192001"/>
              <a:gd name="connsiteY220-3750" fmla="*/ 1929661 h 2344739"/>
              <a:gd name="connsiteX221-3751" fmla="*/ 719742 w 12192001"/>
              <a:gd name="connsiteY221-3752" fmla="*/ 1928399 h 2344739"/>
              <a:gd name="connsiteX222-3753" fmla="*/ 708875 w 12192001"/>
              <a:gd name="connsiteY222-3754" fmla="*/ 1922722 h 2344739"/>
              <a:gd name="connsiteX223-3755" fmla="*/ 596792 w 12192001"/>
              <a:gd name="connsiteY223-3756" fmla="*/ 1879864 h 2344739"/>
              <a:gd name="connsiteX224-3757" fmla="*/ 578535 w 12192001"/>
              <a:gd name="connsiteY224-3758" fmla="*/ 1877212 h 2344739"/>
              <a:gd name="connsiteX225-3759" fmla="*/ 571717 w 12192001"/>
              <a:gd name="connsiteY225-3760" fmla="*/ 1877401 h 2344739"/>
              <a:gd name="connsiteX226-3761" fmla="*/ 445099 w 12192001"/>
              <a:gd name="connsiteY226-3762" fmla="*/ 1839371 h 2344739"/>
              <a:gd name="connsiteX227-3763" fmla="*/ 404015 w 12192001"/>
              <a:gd name="connsiteY227-3764" fmla="*/ 1833548 h 2344739"/>
              <a:gd name="connsiteX228-3765" fmla="*/ 292435 w 12192001"/>
              <a:gd name="connsiteY228-3766" fmla="*/ 1812852 h 2344739"/>
              <a:gd name="connsiteX229-3767" fmla="*/ 118381 w 12192001"/>
              <a:gd name="connsiteY229-3768" fmla="*/ 1761047 h 2344739"/>
              <a:gd name="connsiteX230-3769" fmla="*/ 15526 w 12192001"/>
              <a:gd name="connsiteY230-3770" fmla="*/ 1758191 h 2344739"/>
              <a:gd name="connsiteX231-3771" fmla="*/ 2 w 12192001"/>
              <a:gd name="connsiteY231-3772" fmla="*/ 1752722 h 2344739"/>
              <a:gd name="connsiteX232-3773" fmla="*/ 1 w 12192001"/>
              <a:gd name="connsiteY232-3774" fmla="*/ 762497 h 2344739"/>
              <a:gd name="connsiteX233-3775" fmla="*/ 0 w 12192001"/>
              <a:gd name="connsiteY233-3776" fmla="*/ 762497 h 2344739"/>
              <a:gd name="connsiteX234-3777" fmla="*/ 0 w 12192001"/>
              <a:gd name="connsiteY234-3778" fmla="*/ 222213 h 2344739"/>
              <a:gd name="connsiteX235-3779" fmla="*/ 0 w 12192001"/>
              <a:gd name="connsiteY235-3780" fmla="*/ 0 h 2344739"/>
              <a:gd name="connsiteX0-3781" fmla="*/ 0 w 12192001"/>
              <a:gd name="connsiteY0-3782" fmla="*/ 0 h 2344739"/>
              <a:gd name="connsiteX1-3783" fmla="*/ 12192000 w 12192001"/>
              <a:gd name="connsiteY1-3784" fmla="*/ 0 h 2344739"/>
              <a:gd name="connsiteX2-3785" fmla="*/ 12192000 w 12192001"/>
              <a:gd name="connsiteY2-3786" fmla="*/ 222213 h 2344739"/>
              <a:gd name="connsiteX3-3787" fmla="*/ 12192000 w 12192001"/>
              <a:gd name="connsiteY3-3788" fmla="*/ 389190 h 2344739"/>
              <a:gd name="connsiteX4-3789" fmla="*/ 12192001 w 12192001"/>
              <a:gd name="connsiteY4-3790" fmla="*/ 579739 h 2344739"/>
              <a:gd name="connsiteX5-3791" fmla="*/ 12184838 w 12192001"/>
              <a:gd name="connsiteY5-3792" fmla="*/ 584189 h 2344739"/>
              <a:gd name="connsiteX6-3793" fmla="*/ 12155215 w 12192001"/>
              <a:gd name="connsiteY6-3794" fmla="*/ 597366 h 2344739"/>
              <a:gd name="connsiteX7-3795" fmla="*/ 12138067 w 12192001"/>
              <a:gd name="connsiteY7-3796" fmla="*/ 623179 h 2344739"/>
              <a:gd name="connsiteX8-3797" fmla="*/ 12125179 w 12192001"/>
              <a:gd name="connsiteY8-3798" fmla="*/ 624690 h 2344739"/>
              <a:gd name="connsiteX9-3799" fmla="*/ 12122859 w 12192001"/>
              <a:gd name="connsiteY9-3800" fmla="*/ 624794 h 2344739"/>
              <a:gd name="connsiteX10-3801" fmla="*/ 12115706 w 12192001"/>
              <a:gd name="connsiteY10-3802" fmla="*/ 628608 h 2344739"/>
              <a:gd name="connsiteX11-3803" fmla="*/ 12098349 w 12192001"/>
              <a:gd name="connsiteY11-3804" fmla="*/ 628139 h 2344739"/>
              <a:gd name="connsiteX12-3805" fmla="*/ 12085925 w 12192001"/>
              <a:gd name="connsiteY12-3806" fmla="*/ 636341 h 2344739"/>
              <a:gd name="connsiteX13-3807" fmla="*/ 12029925 w 12192001"/>
              <a:gd name="connsiteY13-3808" fmla="*/ 680009 h 2344739"/>
              <a:gd name="connsiteX14-3809" fmla="*/ 11994685 w 12192001"/>
              <a:gd name="connsiteY14-3810" fmla="*/ 703458 h 2344739"/>
              <a:gd name="connsiteX15-3811" fmla="*/ 11978569 w 12192001"/>
              <a:gd name="connsiteY15-3812" fmla="*/ 708161 h 2344739"/>
              <a:gd name="connsiteX16-3813" fmla="*/ 11957898 w 12192001"/>
              <a:gd name="connsiteY16-3814" fmla="*/ 717558 h 2344739"/>
              <a:gd name="connsiteX17-3815" fmla="*/ 11919306 w 12192001"/>
              <a:gd name="connsiteY17-3816" fmla="*/ 730883 h 2344739"/>
              <a:gd name="connsiteX18-3817" fmla="*/ 11902508 w 12192001"/>
              <a:gd name="connsiteY18-3818" fmla="*/ 742426 h 2344739"/>
              <a:gd name="connsiteX19-3819" fmla="*/ 11893900 w 12192001"/>
              <a:gd name="connsiteY19-3820" fmla="*/ 744791 h 2344739"/>
              <a:gd name="connsiteX20-3821" fmla="*/ 11890820 w 12192001"/>
              <a:gd name="connsiteY20-3822" fmla="*/ 755729 h 2344739"/>
              <a:gd name="connsiteX21-3823" fmla="*/ 11869628 w 12192001"/>
              <a:gd name="connsiteY21-3824" fmla="*/ 777816 h 2344739"/>
              <a:gd name="connsiteX22-3825" fmla="*/ 11812228 w 12192001"/>
              <a:gd name="connsiteY22-3826" fmla="*/ 797659 h 2344739"/>
              <a:gd name="connsiteX23-3827" fmla="*/ 11748619 w 12192001"/>
              <a:gd name="connsiteY23-3828" fmla="*/ 872002 h 2344739"/>
              <a:gd name="connsiteX24-3829" fmla="*/ 11595155 w 12192001"/>
              <a:gd name="connsiteY24-3830" fmla="*/ 918898 h 2344739"/>
              <a:gd name="connsiteX25-3831" fmla="*/ 11522499 w 12192001"/>
              <a:gd name="connsiteY25-3832" fmla="*/ 1207528 h 2344739"/>
              <a:gd name="connsiteX26-3833" fmla="*/ 11245526 w 12192001"/>
              <a:gd name="connsiteY26-3834" fmla="*/ 1274060 h 2344739"/>
              <a:gd name="connsiteX27-3835" fmla="*/ 11227161 w 12192001"/>
              <a:gd name="connsiteY27-3836" fmla="*/ 1276236 h 2344739"/>
              <a:gd name="connsiteX28-3837" fmla="*/ 11216939 w 12192001"/>
              <a:gd name="connsiteY28-3838" fmla="*/ 1275961 h 2344739"/>
              <a:gd name="connsiteX29-3839" fmla="*/ 11216036 w 12192001"/>
              <a:gd name="connsiteY29-3840" fmla="*/ 1275018 h 2344739"/>
              <a:gd name="connsiteX30-3841" fmla="*/ 11187737 w 12192001"/>
              <a:gd name="connsiteY30-3842" fmla="*/ 1292383 h 2344739"/>
              <a:gd name="connsiteX31-3843" fmla="*/ 11183353 w 12192001"/>
              <a:gd name="connsiteY31-3844" fmla="*/ 1292525 h 2344739"/>
              <a:gd name="connsiteX32-3845" fmla="*/ 11165706 w 12192001"/>
              <a:gd name="connsiteY32-3846" fmla="*/ 1306612 h 2344739"/>
              <a:gd name="connsiteX33-3847" fmla="*/ 11156163 w 12192001"/>
              <a:gd name="connsiteY33-3848" fmla="*/ 1312414 h 2344739"/>
              <a:gd name="connsiteX34-3849" fmla="*/ 11154348 w 12192001"/>
              <a:gd name="connsiteY34-3850" fmla="*/ 1317097 h 2344739"/>
              <a:gd name="connsiteX35-3851" fmla="*/ 11139813 w 12192001"/>
              <a:gd name="connsiteY35-3852" fmla="*/ 1324115 h 2344739"/>
              <a:gd name="connsiteX36-3853" fmla="*/ 11137813 w 12192001"/>
              <a:gd name="connsiteY36-3854" fmla="*/ 1323772 h 2344739"/>
              <a:gd name="connsiteX37-3855" fmla="*/ 11127060 w 12192001"/>
              <a:gd name="connsiteY37-3856" fmla="*/ 1333832 h 2344739"/>
              <a:gd name="connsiteX38-3857" fmla="*/ 11119543 w 12192001"/>
              <a:gd name="connsiteY38-3858" fmla="*/ 1347424 h 2344739"/>
              <a:gd name="connsiteX39-3859" fmla="*/ 10893535 w 12192001"/>
              <a:gd name="connsiteY39-3860" fmla="*/ 1473399 h 2344739"/>
              <a:gd name="connsiteX40-3861" fmla="*/ 10772152 w 12192001"/>
              <a:gd name="connsiteY40-3862" fmla="*/ 1523191 h 2344739"/>
              <a:gd name="connsiteX41-3863" fmla="*/ 10626520 w 12192001"/>
              <a:gd name="connsiteY41-3864" fmla="*/ 1559229 h 2344739"/>
              <a:gd name="connsiteX42-3865" fmla="*/ 10580747 w 12192001"/>
              <a:gd name="connsiteY42-3866" fmla="*/ 1568689 h 2344739"/>
              <a:gd name="connsiteX43-3867" fmla="*/ 10546642 w 12192001"/>
              <a:gd name="connsiteY43-3868" fmla="*/ 1598423 h 2344739"/>
              <a:gd name="connsiteX44-3869" fmla="*/ 10528495 w 12192001"/>
              <a:gd name="connsiteY44-3870" fmla="*/ 1596907 h 2344739"/>
              <a:gd name="connsiteX45-3871" fmla="*/ 10525298 w 12192001"/>
              <a:gd name="connsiteY45-3872" fmla="*/ 1596411 h 2344739"/>
              <a:gd name="connsiteX46-3873" fmla="*/ 10513981 w 12192001"/>
              <a:gd name="connsiteY46-3874" fmla="*/ 1599537 h 2344739"/>
              <a:gd name="connsiteX47-3875" fmla="*/ 10490587 w 12192001"/>
              <a:gd name="connsiteY47-3876" fmla="*/ 1594156 h 2344739"/>
              <a:gd name="connsiteX48-3877" fmla="*/ 10470270 w 12192001"/>
              <a:gd name="connsiteY48-3878" fmla="*/ 1601693 h 2344739"/>
              <a:gd name="connsiteX49-3879" fmla="*/ 10375894 w 12192001"/>
              <a:gd name="connsiteY49-3880" fmla="*/ 1644598 h 2344739"/>
              <a:gd name="connsiteX50-3881" fmla="*/ 10318190 w 12192001"/>
              <a:gd name="connsiteY50-3882" fmla="*/ 1666221 h 2344739"/>
              <a:gd name="connsiteX51-3883" fmla="*/ 10294319 w 12192001"/>
              <a:gd name="connsiteY51-3884" fmla="*/ 1668079 h 2344739"/>
              <a:gd name="connsiteX52-3885" fmla="*/ 10262295 w 12192001"/>
              <a:gd name="connsiteY52-3886" fmla="*/ 1674948 h 2344739"/>
              <a:gd name="connsiteX53-3887" fmla="*/ 10204270 w 12192001"/>
              <a:gd name="connsiteY53-3888" fmla="*/ 1682149 h 2344739"/>
              <a:gd name="connsiteX54-3889" fmla="*/ 10176611 w 12192001"/>
              <a:gd name="connsiteY54-3890" fmla="*/ 1692943 h 2344739"/>
              <a:gd name="connsiteX55-3891" fmla="*/ 10163922 w 12192001"/>
              <a:gd name="connsiteY55-3892" fmla="*/ 1693739 h 2344739"/>
              <a:gd name="connsiteX56-3893" fmla="*/ 10155160 w 12192001"/>
              <a:gd name="connsiteY56-3894" fmla="*/ 1707487 h 2344739"/>
              <a:gd name="connsiteX57-3895" fmla="*/ 10117119 w 12192001"/>
              <a:gd name="connsiteY57-3896" fmla="*/ 1731142 h 2344739"/>
              <a:gd name="connsiteX58-3897" fmla="*/ 10100445 w 12192001"/>
              <a:gd name="connsiteY58-3898" fmla="*/ 1742432 h 2344739"/>
              <a:gd name="connsiteX59-3899" fmla="*/ 10082169 w 12192001"/>
              <a:gd name="connsiteY59-3900" fmla="*/ 1743296 h 2344739"/>
              <a:gd name="connsiteX60-3901" fmla="*/ 10039240 w 12192001"/>
              <a:gd name="connsiteY60-3902" fmla="*/ 1741632 h 2344739"/>
              <a:gd name="connsiteX61-3903" fmla="*/ 9960019 w 12192001"/>
              <a:gd name="connsiteY61-3904" fmla="*/ 1757147 h 2344739"/>
              <a:gd name="connsiteX62-3905" fmla="*/ 9847792 w 12192001"/>
              <a:gd name="connsiteY62-3906" fmla="*/ 1763915 h 2344739"/>
              <a:gd name="connsiteX63-3907" fmla="*/ 9728309 w 12192001"/>
              <a:gd name="connsiteY63-3908" fmla="*/ 1784122 h 2344739"/>
              <a:gd name="connsiteX64-3909" fmla="*/ 9584507 w 12192001"/>
              <a:gd name="connsiteY64-3910" fmla="*/ 1795542 h 2344739"/>
              <a:gd name="connsiteX65-3911" fmla="*/ 9343052 w 12192001"/>
              <a:gd name="connsiteY65-3912" fmla="*/ 1841244 h 2344739"/>
              <a:gd name="connsiteX66-3913" fmla="*/ 9231370 w 12192001"/>
              <a:gd name="connsiteY66-3914" fmla="*/ 1893149 h 2344739"/>
              <a:gd name="connsiteX67-3915" fmla="*/ 9194810 w 12192001"/>
              <a:gd name="connsiteY67-3916" fmla="*/ 1903228 h 2344739"/>
              <a:gd name="connsiteX68-3917" fmla="*/ 9189246 w 12192001"/>
              <a:gd name="connsiteY68-3918" fmla="*/ 1912467 h 2344739"/>
              <a:gd name="connsiteX69-3919" fmla="*/ 9151232 w 12192001"/>
              <a:gd name="connsiteY69-3920" fmla="*/ 1923669 h 2344739"/>
              <a:gd name="connsiteX70-3921" fmla="*/ 9150210 w 12192001"/>
              <a:gd name="connsiteY70-3922" fmla="*/ 1922604 h 2344739"/>
              <a:gd name="connsiteX71-3923" fmla="*/ 9137318 w 12192001"/>
              <a:gd name="connsiteY71-3924" fmla="*/ 1920435 h 2344739"/>
              <a:gd name="connsiteX72-3925" fmla="*/ 9113812 w 12192001"/>
              <a:gd name="connsiteY72-3926" fmla="*/ 1919069 h 2344739"/>
              <a:gd name="connsiteX73-3927" fmla="*/ 9053453 w 12192001"/>
              <a:gd name="connsiteY73-3928" fmla="*/ 1910755 h 2344739"/>
              <a:gd name="connsiteX74-3929" fmla="*/ 9005486 w 12192001"/>
              <a:gd name="connsiteY74-3930" fmla="*/ 1914040 h 2344739"/>
              <a:gd name="connsiteX75-3931" fmla="*/ 9005201 w 12192001"/>
              <a:gd name="connsiteY75-3932" fmla="*/ 1913800 h 2344739"/>
              <a:gd name="connsiteX76-3933" fmla="*/ 8996232 w 12192001"/>
              <a:gd name="connsiteY76-3934" fmla="*/ 1915011 h 2344739"/>
              <a:gd name="connsiteX77-3935" fmla="*/ 8990394 w 12192001"/>
              <a:gd name="connsiteY77-3936" fmla="*/ 1917072 h 2344739"/>
              <a:gd name="connsiteX78-3937" fmla="*/ 8974337 w 12192001"/>
              <a:gd name="connsiteY78-3938" fmla="*/ 1920298 h 2344739"/>
              <a:gd name="connsiteX79-3939" fmla="*/ 8968011 w 12192001"/>
              <a:gd name="connsiteY79-3940" fmla="*/ 1919598 h 2344739"/>
              <a:gd name="connsiteX80-3941" fmla="*/ 8963048 w 12192001"/>
              <a:gd name="connsiteY80-3942" fmla="*/ 1917373 h 2344739"/>
              <a:gd name="connsiteX81-3943" fmla="*/ 8928988 w 12192001"/>
              <a:gd name="connsiteY81-3944" fmla="*/ 1914185 h 2344739"/>
              <a:gd name="connsiteX82-3945" fmla="*/ 8752444 w 12192001"/>
              <a:gd name="connsiteY82-3946" fmla="*/ 1933417 h 2344739"/>
              <a:gd name="connsiteX83-3947" fmla="*/ 8707847 w 12192001"/>
              <a:gd name="connsiteY83-3948" fmla="*/ 1935518 h 2344739"/>
              <a:gd name="connsiteX84-3949" fmla="*/ 8596071 w 12192001"/>
              <a:gd name="connsiteY84-3950" fmla="*/ 1944090 h 2344739"/>
              <a:gd name="connsiteX85-3951" fmla="*/ 8525230 w 12192001"/>
              <a:gd name="connsiteY85-3952" fmla="*/ 1929248 h 2344739"/>
              <a:gd name="connsiteX86-3953" fmla="*/ 8510983 w 12192001"/>
              <a:gd name="connsiteY86-3954" fmla="*/ 1935163 h 2344739"/>
              <a:gd name="connsiteX87-3955" fmla="*/ 8506167 w 12192001"/>
              <a:gd name="connsiteY87-3956" fmla="*/ 1938164 h 2344739"/>
              <a:gd name="connsiteX88-3957" fmla="*/ 8497968 w 12192001"/>
              <a:gd name="connsiteY88-3958" fmla="*/ 1940902 h 2344739"/>
              <a:gd name="connsiteX89-3959" fmla="*/ 8497594 w 12192001"/>
              <a:gd name="connsiteY89-3960" fmla="*/ 1940723 h 2344739"/>
              <a:gd name="connsiteX90-3961" fmla="*/ 8490249 w 12192001"/>
              <a:gd name="connsiteY90-3962" fmla="*/ 1943773 h 2344739"/>
              <a:gd name="connsiteX91-3963" fmla="*/ 8367182 w 12192001"/>
              <a:gd name="connsiteY91-3964" fmla="*/ 1957815 h 2344739"/>
              <a:gd name="connsiteX92-3965" fmla="*/ 8353799 w 12192001"/>
              <a:gd name="connsiteY92-3966" fmla="*/ 1958009 h 2344739"/>
              <a:gd name="connsiteX93-3967" fmla="*/ 8352373 w 12192001"/>
              <a:gd name="connsiteY93-3968" fmla="*/ 1957169 h 2344739"/>
              <a:gd name="connsiteX94-3969" fmla="*/ 8320104 w 12192001"/>
              <a:gd name="connsiteY94-3970" fmla="*/ 1974587 h 2344739"/>
              <a:gd name="connsiteX95-3971" fmla="*/ 8314433 w 12192001"/>
              <a:gd name="connsiteY95-3972" fmla="*/ 1974913 h 2344739"/>
              <a:gd name="connsiteX96-3973" fmla="*/ 8295174 w 12192001"/>
              <a:gd name="connsiteY96-3974" fmla="*/ 1988808 h 2344739"/>
              <a:gd name="connsiteX97-3975" fmla="*/ 8284276 w 12192001"/>
              <a:gd name="connsiteY97-3976" fmla="*/ 1994631 h 2344739"/>
              <a:gd name="connsiteX98-3977" fmla="*/ 8283150 w 12192001"/>
              <a:gd name="connsiteY98-3978" fmla="*/ 1999074 h 2344739"/>
              <a:gd name="connsiteX99-3979" fmla="*/ 8266076 w 12192001"/>
              <a:gd name="connsiteY99-3980" fmla="*/ 2006249 h 2344739"/>
              <a:gd name="connsiteX100-3981" fmla="*/ 8263377 w 12192001"/>
              <a:gd name="connsiteY100-3982" fmla="*/ 2006019 h 2344739"/>
              <a:gd name="connsiteX101-3983" fmla="*/ 8252033 w 12192001"/>
              <a:gd name="connsiteY101-3984" fmla="*/ 2015862 h 2344739"/>
              <a:gd name="connsiteX102-3985" fmla="*/ 8245834 w 12192001"/>
              <a:gd name="connsiteY102-3986" fmla="*/ 2028854 h 2344739"/>
              <a:gd name="connsiteX103-3987" fmla="*/ 8090272 w 12192001"/>
              <a:gd name="connsiteY103-3988" fmla="*/ 2075015 h 2344739"/>
              <a:gd name="connsiteX104-3989" fmla="*/ 7905407 w 12192001"/>
              <a:gd name="connsiteY104-3990" fmla="*/ 2116988 h 2344739"/>
              <a:gd name="connsiteX105-3991" fmla="*/ 7718745 w 12192001"/>
              <a:gd name="connsiteY105-3992" fmla="*/ 2142703 h 2344739"/>
              <a:gd name="connsiteX106-3993" fmla="*/ 7614347 w 12192001"/>
              <a:gd name="connsiteY106-3994" fmla="*/ 2139232 h 2344739"/>
              <a:gd name="connsiteX107-3995" fmla="*/ 7527543 w 12192001"/>
              <a:gd name="connsiteY107-3996" fmla="*/ 2145060 h 2344739"/>
              <a:gd name="connsiteX108-3997" fmla="*/ 7519571 w 12192001"/>
              <a:gd name="connsiteY108-3998" fmla="*/ 2147613 h 2344739"/>
              <a:gd name="connsiteX109-3999" fmla="*/ 7507411 w 12192001"/>
              <a:gd name="connsiteY109-4000" fmla="*/ 2148948 h 2344739"/>
              <a:gd name="connsiteX110-4001" fmla="*/ 7507040 w 12192001"/>
              <a:gd name="connsiteY110-4002" fmla="*/ 2148621 h 2344739"/>
              <a:gd name="connsiteX111-4003" fmla="*/ 7495795 w 12192001"/>
              <a:gd name="connsiteY111-4004" fmla="*/ 2150573 h 2344739"/>
              <a:gd name="connsiteX112-4005" fmla="*/ 7405391 w 12192001"/>
              <a:gd name="connsiteY112-4006" fmla="*/ 2142468 h 2344739"/>
              <a:gd name="connsiteX113-4007" fmla="*/ 7312180 w 12192001"/>
              <a:gd name="connsiteY113-4008" fmla="*/ 2132873 h 2344739"/>
              <a:gd name="connsiteX114-4009" fmla="*/ 7310853 w 12192001"/>
              <a:gd name="connsiteY114-4010" fmla="*/ 2131431 h 2344739"/>
              <a:gd name="connsiteX115-4011" fmla="*/ 7218559 w 12192001"/>
              <a:gd name="connsiteY115-4012" fmla="*/ 2156680 h 2344739"/>
              <a:gd name="connsiteX116-4013" fmla="*/ 7201101 w 12192001"/>
              <a:gd name="connsiteY116-4014" fmla="*/ 2161230 h 2344739"/>
              <a:gd name="connsiteX117-4015" fmla="*/ 7197004 w 12192001"/>
              <a:gd name="connsiteY117-4016" fmla="*/ 2166588 h 2344739"/>
              <a:gd name="connsiteX118-4017" fmla="*/ 7170808 w 12192001"/>
              <a:gd name="connsiteY118-4018" fmla="*/ 2171236 h 2344739"/>
              <a:gd name="connsiteX119-4019" fmla="*/ 7096988 w 12192001"/>
              <a:gd name="connsiteY119-4020" fmla="*/ 2183464 h 2344739"/>
              <a:gd name="connsiteX120-4021" fmla="*/ 7018496 w 12192001"/>
              <a:gd name="connsiteY120-4022" fmla="*/ 2183090 h 2344739"/>
              <a:gd name="connsiteX121-4023" fmla="*/ 6904146 w 12192001"/>
              <a:gd name="connsiteY121-4024" fmla="*/ 2212596 h 2344739"/>
              <a:gd name="connsiteX122-4025" fmla="*/ 6708222 w 12192001"/>
              <a:gd name="connsiteY122-4026" fmla="*/ 2240551 h 2344739"/>
              <a:gd name="connsiteX123-4027" fmla="*/ 6549454 w 12192001"/>
              <a:gd name="connsiteY123-4028" fmla="*/ 2269327 h 2344739"/>
              <a:gd name="connsiteX124-4029" fmla="*/ 6317560 w 12192001"/>
              <a:gd name="connsiteY124-4030" fmla="*/ 2316127 h 2344739"/>
              <a:gd name="connsiteX125-4031" fmla="*/ 6168674 w 12192001"/>
              <a:gd name="connsiteY125-4032" fmla="*/ 2318214 h 2344739"/>
              <a:gd name="connsiteX126-4033" fmla="*/ 6073848 w 12192001"/>
              <a:gd name="connsiteY126-4034" fmla="*/ 2338676 h 2344739"/>
              <a:gd name="connsiteX127-4035" fmla="*/ 6068529 w 12192001"/>
              <a:gd name="connsiteY127-4036" fmla="*/ 2337139 h 2344739"/>
              <a:gd name="connsiteX128-4037" fmla="*/ 6048638 w 12192001"/>
              <a:gd name="connsiteY128-4038" fmla="*/ 2337822 h 2344739"/>
              <a:gd name="connsiteX129-4039" fmla="*/ 6041285 w 12192001"/>
              <a:gd name="connsiteY129-4040" fmla="*/ 2329473 h 2344739"/>
              <a:gd name="connsiteX130-4041" fmla="*/ 6010090 w 12192001"/>
              <a:gd name="connsiteY130-4042" fmla="*/ 2324380 h 2344739"/>
              <a:gd name="connsiteX131-4043" fmla="*/ 5957375 w 12192001"/>
              <a:gd name="connsiteY131-4044" fmla="*/ 2328024 h 2344739"/>
              <a:gd name="connsiteX132-4045" fmla="*/ 5758919 w 12192001"/>
              <a:gd name="connsiteY132-4046" fmla="*/ 2343716 h 2344739"/>
              <a:gd name="connsiteX133-4047" fmla="*/ 5626960 w 12192001"/>
              <a:gd name="connsiteY133-4048" fmla="*/ 2344739 h 2344739"/>
              <a:gd name="connsiteX134-4049" fmla="*/ 5470906 w 12192001"/>
              <a:gd name="connsiteY134-4050" fmla="*/ 2330719 h 2344739"/>
              <a:gd name="connsiteX135-4051" fmla="*/ 5432761 w 12192001"/>
              <a:gd name="connsiteY135-4052" fmla="*/ 2319466 h 2344739"/>
              <a:gd name="connsiteX136-4053" fmla="*/ 5381669 w 12192001"/>
              <a:gd name="connsiteY136-4054" fmla="*/ 2301764 h 2344739"/>
              <a:gd name="connsiteX137-4055" fmla="*/ 5261764 w 12192001"/>
              <a:gd name="connsiteY137-4056" fmla="*/ 2281347 h 2344739"/>
              <a:gd name="connsiteX138-4057" fmla="*/ 5222961 w 12192001"/>
              <a:gd name="connsiteY138-4058" fmla="*/ 2270223 h 2344739"/>
              <a:gd name="connsiteX139-4059" fmla="*/ 5174660 w 12192001"/>
              <a:gd name="connsiteY139-4060" fmla="*/ 2267233 h 2344739"/>
              <a:gd name="connsiteX140-4061" fmla="*/ 5156554 w 12192001"/>
              <a:gd name="connsiteY140-4062" fmla="*/ 2260010 h 2344739"/>
              <a:gd name="connsiteX141-4063" fmla="*/ 5142599 w 12192001"/>
              <a:gd name="connsiteY141-4064" fmla="*/ 2256610 h 2344739"/>
              <a:gd name="connsiteX142-4065" fmla="*/ 5139596 w 12192001"/>
              <a:gd name="connsiteY142-4066" fmla="*/ 2254509 h 2344739"/>
              <a:gd name="connsiteX143-4067" fmla="*/ 5121659 w 12192001"/>
              <a:gd name="connsiteY143-4068" fmla="*/ 2243656 h 2344739"/>
              <a:gd name="connsiteX144-4069" fmla="*/ 5065790 w 12192001"/>
              <a:gd name="connsiteY144-4070" fmla="*/ 2250227 h 2344739"/>
              <a:gd name="connsiteX145-4071" fmla="*/ 5011514 w 12192001"/>
              <a:gd name="connsiteY145-4072" fmla="*/ 2233846 h 2344739"/>
              <a:gd name="connsiteX146-4073" fmla="*/ 4840441 w 12192001"/>
              <a:gd name="connsiteY146-4074" fmla="*/ 2209829 h 2344739"/>
              <a:gd name="connsiteX147-4075" fmla="*/ 4762447 w 12192001"/>
              <a:gd name="connsiteY147-4076" fmla="*/ 2182061 h 2344739"/>
              <a:gd name="connsiteX148-4077" fmla="*/ 4723186 w 12192001"/>
              <a:gd name="connsiteY148-4078" fmla="*/ 2173047 h 2344739"/>
              <a:gd name="connsiteX149-4079" fmla="*/ 4721176 w 12192001"/>
              <a:gd name="connsiteY149-4080" fmla="*/ 2172298 h 2344739"/>
              <a:gd name="connsiteX150-4081" fmla="*/ 4722111 w 12192001"/>
              <a:gd name="connsiteY150-4082" fmla="*/ 2172087 h 2344739"/>
              <a:gd name="connsiteX151-4083" fmla="*/ 4717202 w 12192001"/>
              <a:gd name="connsiteY151-4084" fmla="*/ 2170817 h 2344739"/>
              <a:gd name="connsiteX152-4085" fmla="*/ 4721176 w 12192001"/>
              <a:gd name="connsiteY152-4086" fmla="*/ 2172298 h 2344739"/>
              <a:gd name="connsiteX153-4087" fmla="*/ 4715526 w 12192001"/>
              <a:gd name="connsiteY153-4088" fmla="*/ 2173573 h 2344739"/>
              <a:gd name="connsiteX154-4089" fmla="*/ 4515814 w 12192001"/>
              <a:gd name="connsiteY154-4090" fmla="*/ 2163671 h 2344739"/>
              <a:gd name="connsiteX155-4091" fmla="*/ 4428543 w 12192001"/>
              <a:gd name="connsiteY155-4092" fmla="*/ 2153020 h 2344739"/>
              <a:gd name="connsiteX156-4093" fmla="*/ 4362875 w 12192001"/>
              <a:gd name="connsiteY156-4094" fmla="*/ 2151674 h 2344739"/>
              <a:gd name="connsiteX157-4095" fmla="*/ 4316966 w 12192001"/>
              <a:gd name="connsiteY157-4096" fmla="*/ 2158289 h 2344739"/>
              <a:gd name="connsiteX158-4097" fmla="*/ 4315110 w 12192001"/>
              <a:gd name="connsiteY158-4098" fmla="*/ 2156948 h 2344739"/>
              <a:gd name="connsiteX159-4099" fmla="*/ 4295144 w 12192001"/>
              <a:gd name="connsiteY159-4100" fmla="*/ 2155069 h 2344739"/>
              <a:gd name="connsiteX160-4101" fmla="*/ 4290064 w 12192001"/>
              <a:gd name="connsiteY160-4102" fmla="*/ 2157986 h 2344739"/>
              <a:gd name="connsiteX161-4103" fmla="*/ 4276142 w 12192001"/>
              <a:gd name="connsiteY161-4104" fmla="*/ 2157740 h 2344739"/>
              <a:gd name="connsiteX162-4105" fmla="*/ 4248117 w 12192001"/>
              <a:gd name="connsiteY162-4106" fmla="*/ 2160064 h 2344739"/>
              <a:gd name="connsiteX163-4107" fmla="*/ 4202051 w 12192001"/>
              <a:gd name="connsiteY163-4108" fmla="*/ 2157269 h 2344739"/>
              <a:gd name="connsiteX164-4109" fmla="*/ 4201745 w 12192001"/>
              <a:gd name="connsiteY164-4110" fmla="*/ 2156010 h 2344739"/>
              <a:gd name="connsiteX165-4111" fmla="*/ 4191248 w 12192001"/>
              <a:gd name="connsiteY165-4112" fmla="*/ 2150376 h 2344739"/>
              <a:gd name="connsiteX166-4113" fmla="*/ 4142745 w 12192001"/>
              <a:gd name="connsiteY166-4114" fmla="*/ 2134511 h 2344739"/>
              <a:gd name="connsiteX167-4115" fmla="*/ 4083097 w 12192001"/>
              <a:gd name="connsiteY167-4116" fmla="*/ 2107978 h 2344739"/>
              <a:gd name="connsiteX168-4117" fmla="*/ 4074546 w 12192001"/>
              <a:gd name="connsiteY168-4118" fmla="*/ 2107143 h 2344739"/>
              <a:gd name="connsiteX169-4119" fmla="*/ 4074427 w 12192001"/>
              <a:gd name="connsiteY169-4120" fmla="*/ 2106844 h 2344739"/>
              <a:gd name="connsiteX170-4121" fmla="*/ 4065510 w 12192001"/>
              <a:gd name="connsiteY170-4122" fmla="*/ 2105400 h 2344739"/>
              <a:gd name="connsiteX171-4123" fmla="*/ 4058954 w 12192001"/>
              <a:gd name="connsiteY171-4124" fmla="*/ 2105618 h 2344739"/>
              <a:gd name="connsiteX172-4125" fmla="*/ 4042364 w 12192001"/>
              <a:gd name="connsiteY172-4126" fmla="*/ 2103997 h 2344739"/>
              <a:gd name="connsiteX173-4127" fmla="*/ 4036997 w 12192001"/>
              <a:gd name="connsiteY173-4128" fmla="*/ 2101563 h 2344739"/>
              <a:gd name="connsiteX174-4129" fmla="*/ 4035363 w 12192001"/>
              <a:gd name="connsiteY174-4130" fmla="*/ 2097896 h 2344739"/>
              <a:gd name="connsiteX175-4131" fmla="*/ 4033778 w 12192001"/>
              <a:gd name="connsiteY175-4132" fmla="*/ 2098131 h 2344739"/>
              <a:gd name="connsiteX176-4133" fmla="*/ 4004538 w 12192001"/>
              <a:gd name="connsiteY176-4134" fmla="*/ 2085563 h 2344739"/>
              <a:gd name="connsiteX177-4135" fmla="*/ 3936846 w 12192001"/>
              <a:gd name="connsiteY177-4136" fmla="*/ 2068106 h 2344739"/>
              <a:gd name="connsiteX178-4137" fmla="*/ 3897275 w 12192001"/>
              <a:gd name="connsiteY178-4138" fmla="*/ 2062451 h 2344739"/>
              <a:gd name="connsiteX179-4139" fmla="*/ 3789760 w 12192001"/>
              <a:gd name="connsiteY179-4140" fmla="*/ 2042213 h 2344739"/>
              <a:gd name="connsiteX180-4141" fmla="*/ 3682513 w 12192001"/>
              <a:gd name="connsiteY180-4142" fmla="*/ 2018290 h 2344739"/>
              <a:gd name="connsiteX181-4143" fmla="*/ 3610035 w 12192001"/>
              <a:gd name="connsiteY181-4144" fmla="*/ 1986019 h 2344739"/>
              <a:gd name="connsiteX182-4145" fmla="*/ 3603855 w 12192001"/>
              <a:gd name="connsiteY182-4146" fmla="*/ 1987381 h 2344739"/>
              <a:gd name="connsiteX183-4147" fmla="*/ 3594736 w 12192001"/>
              <a:gd name="connsiteY183-4148" fmla="*/ 1987545 h 2344739"/>
              <a:gd name="connsiteX184-4149" fmla="*/ 3594501 w 12192001"/>
              <a:gd name="connsiteY184-4150" fmla="*/ 1987276 h 2344739"/>
              <a:gd name="connsiteX185-4151" fmla="*/ 3585978 w 12192001"/>
              <a:gd name="connsiteY185-4152" fmla="*/ 1987966 h 2344739"/>
              <a:gd name="connsiteX186-4153" fmla="*/ 3536135 w 12192001"/>
              <a:gd name="connsiteY186-4154" fmla="*/ 1978267 h 2344739"/>
              <a:gd name="connsiteX187-4155" fmla="*/ 3473223 w 12192001"/>
              <a:gd name="connsiteY187-4156" fmla="*/ 1974606 h 2344739"/>
              <a:gd name="connsiteX188-4157" fmla="*/ 3400728 w 12192001"/>
              <a:gd name="connsiteY188-4158" fmla="*/ 1962558 h 2344739"/>
              <a:gd name="connsiteX189-4159" fmla="*/ 3363888 w 12192001"/>
              <a:gd name="connsiteY189-4160" fmla="*/ 1979510 h 2344739"/>
              <a:gd name="connsiteX190-4161" fmla="*/ 3344026 w 12192001"/>
              <a:gd name="connsiteY190-4162" fmla="*/ 1981192 h 2344739"/>
              <a:gd name="connsiteX191-4163" fmla="*/ 3341698 w 12192001"/>
              <a:gd name="connsiteY191-4164" fmla="*/ 1980217 h 2344739"/>
              <a:gd name="connsiteX192-4165" fmla="*/ 3262356 w 12192001"/>
              <a:gd name="connsiteY192-4166" fmla="*/ 1986094 h 2344739"/>
              <a:gd name="connsiteX193-4167" fmla="*/ 3142556 w 12192001"/>
              <a:gd name="connsiteY193-4168" fmla="*/ 1993869 h 2344739"/>
              <a:gd name="connsiteX194-4169" fmla="*/ 3030291 w 12192001"/>
              <a:gd name="connsiteY194-4170" fmla="*/ 1996512 h 2344739"/>
              <a:gd name="connsiteX195-4171" fmla="*/ 2781569 w 12192001"/>
              <a:gd name="connsiteY195-4172" fmla="*/ 2018333 h 2344739"/>
              <a:gd name="connsiteX196-4173" fmla="*/ 2646527 w 12192001"/>
              <a:gd name="connsiteY196-4174" fmla="*/ 2028869 h 2344739"/>
              <a:gd name="connsiteX197-4175" fmla="*/ 2568028 w 12192001"/>
              <a:gd name="connsiteY197-4176" fmla="*/ 2002628 h 2344739"/>
              <a:gd name="connsiteX198-4177" fmla="*/ 2443255 w 12192001"/>
              <a:gd name="connsiteY198-4178" fmla="*/ 2016529 h 2344739"/>
              <a:gd name="connsiteX199-4179" fmla="*/ 2315112 w 12192001"/>
              <a:gd name="connsiteY199-4180" fmla="*/ 2024996 h 2344739"/>
              <a:gd name="connsiteX200-4181" fmla="*/ 2208578 w 12192001"/>
              <a:gd name="connsiteY200-4182" fmla="*/ 2019763 h 2344739"/>
              <a:gd name="connsiteX201-4183" fmla="*/ 2094665 w 12192001"/>
              <a:gd name="connsiteY201-4184" fmla="*/ 2003052 h 2344739"/>
              <a:gd name="connsiteX202-4185" fmla="*/ 1997356 w 12192001"/>
              <a:gd name="connsiteY202-4186" fmla="*/ 1995032 h 2344739"/>
              <a:gd name="connsiteX203-4187" fmla="*/ 1928172 w 12192001"/>
              <a:gd name="connsiteY203-4188" fmla="*/ 2016977 h 2344739"/>
              <a:gd name="connsiteX204-4189" fmla="*/ 1921650 w 12192001"/>
              <a:gd name="connsiteY204-4190" fmla="*/ 2012146 h 2344739"/>
              <a:gd name="connsiteX205-4191" fmla="*/ 1873080 w 12192001"/>
              <a:gd name="connsiteY205-4192" fmla="*/ 2013741 h 2344739"/>
              <a:gd name="connsiteX206-4193" fmla="*/ 1786655 w 12192001"/>
              <a:gd name="connsiteY206-4194" fmla="*/ 2041363 h 2344739"/>
              <a:gd name="connsiteX207-4195" fmla="*/ 1738204 w 12192001"/>
              <a:gd name="connsiteY207-4196" fmla="*/ 2036312 h 2344739"/>
              <a:gd name="connsiteX208-4197" fmla="*/ 1675071 w 12192001"/>
              <a:gd name="connsiteY208-4198" fmla="*/ 2019963 h 2344739"/>
              <a:gd name="connsiteX209-4199" fmla="*/ 1608669 w 12192001"/>
              <a:gd name="connsiteY209-4200" fmla="*/ 2013066 h 2344739"/>
              <a:gd name="connsiteX210-4201" fmla="*/ 1496110 w 12192001"/>
              <a:gd name="connsiteY210-4202" fmla="*/ 1987476 h 2344739"/>
              <a:gd name="connsiteX211-4203" fmla="*/ 1149979 w 12192001"/>
              <a:gd name="connsiteY211-4204" fmla="*/ 1938041 h 2344739"/>
              <a:gd name="connsiteX212-4205" fmla="*/ 858269 w 12192001"/>
              <a:gd name="connsiteY212-4206" fmla="*/ 1928608 h 2344739"/>
              <a:gd name="connsiteX213-4207" fmla="*/ 837540 w 12192001"/>
              <a:gd name="connsiteY213-4208" fmla="*/ 1929821 h 2344739"/>
              <a:gd name="connsiteX214-4209" fmla="*/ 816809 w 12192001"/>
              <a:gd name="connsiteY214-4210" fmla="*/ 1927857 h 2344739"/>
              <a:gd name="connsiteX215-4211" fmla="*/ 811506 w 12192001"/>
              <a:gd name="connsiteY215-4212" fmla="*/ 1930751 h 2344739"/>
              <a:gd name="connsiteX216-4213" fmla="*/ 797041 w 12192001"/>
              <a:gd name="connsiteY216-4214" fmla="*/ 1930446 h 2344739"/>
              <a:gd name="connsiteX217-4215" fmla="*/ 767901 w 12192001"/>
              <a:gd name="connsiteY217-4216" fmla="*/ 1932653 h 2344739"/>
              <a:gd name="connsiteX218-4217" fmla="*/ 763053 w 12192001"/>
              <a:gd name="connsiteY218-4218" fmla="*/ 1930432 h 2344739"/>
              <a:gd name="connsiteX219-4219" fmla="*/ 720047 w 12192001"/>
              <a:gd name="connsiteY219-4220" fmla="*/ 1929661 h 2344739"/>
              <a:gd name="connsiteX220-4221" fmla="*/ 719742 w 12192001"/>
              <a:gd name="connsiteY220-4222" fmla="*/ 1928399 h 2344739"/>
              <a:gd name="connsiteX221-4223" fmla="*/ 708875 w 12192001"/>
              <a:gd name="connsiteY221-4224" fmla="*/ 1922722 h 2344739"/>
              <a:gd name="connsiteX222-4225" fmla="*/ 596792 w 12192001"/>
              <a:gd name="connsiteY222-4226" fmla="*/ 1879864 h 2344739"/>
              <a:gd name="connsiteX223-4227" fmla="*/ 578535 w 12192001"/>
              <a:gd name="connsiteY223-4228" fmla="*/ 1877212 h 2344739"/>
              <a:gd name="connsiteX224-4229" fmla="*/ 571717 w 12192001"/>
              <a:gd name="connsiteY224-4230" fmla="*/ 1877401 h 2344739"/>
              <a:gd name="connsiteX225-4231" fmla="*/ 445099 w 12192001"/>
              <a:gd name="connsiteY225-4232" fmla="*/ 1839371 h 2344739"/>
              <a:gd name="connsiteX226-4233" fmla="*/ 404015 w 12192001"/>
              <a:gd name="connsiteY226-4234" fmla="*/ 1833548 h 2344739"/>
              <a:gd name="connsiteX227-4235" fmla="*/ 292435 w 12192001"/>
              <a:gd name="connsiteY227-4236" fmla="*/ 1812852 h 2344739"/>
              <a:gd name="connsiteX228-4237" fmla="*/ 118381 w 12192001"/>
              <a:gd name="connsiteY228-4238" fmla="*/ 1761047 h 2344739"/>
              <a:gd name="connsiteX229-4239" fmla="*/ 15526 w 12192001"/>
              <a:gd name="connsiteY229-4240" fmla="*/ 1758191 h 2344739"/>
              <a:gd name="connsiteX230-4241" fmla="*/ 2 w 12192001"/>
              <a:gd name="connsiteY230-4242" fmla="*/ 1752722 h 2344739"/>
              <a:gd name="connsiteX231-4243" fmla="*/ 1 w 12192001"/>
              <a:gd name="connsiteY231-4244" fmla="*/ 762497 h 2344739"/>
              <a:gd name="connsiteX232-4245" fmla="*/ 0 w 12192001"/>
              <a:gd name="connsiteY232-4246" fmla="*/ 762497 h 2344739"/>
              <a:gd name="connsiteX233-4247" fmla="*/ 0 w 12192001"/>
              <a:gd name="connsiteY233-4248" fmla="*/ 222213 h 2344739"/>
              <a:gd name="connsiteX234-4249" fmla="*/ 0 w 12192001"/>
              <a:gd name="connsiteY234-4250" fmla="*/ 0 h 2344739"/>
              <a:gd name="connsiteX0-4251" fmla="*/ 0 w 12192001"/>
              <a:gd name="connsiteY0-4252" fmla="*/ 0 h 2344739"/>
              <a:gd name="connsiteX1-4253" fmla="*/ 12192000 w 12192001"/>
              <a:gd name="connsiteY1-4254" fmla="*/ 0 h 2344739"/>
              <a:gd name="connsiteX2-4255" fmla="*/ 12192000 w 12192001"/>
              <a:gd name="connsiteY2-4256" fmla="*/ 222213 h 2344739"/>
              <a:gd name="connsiteX3-4257" fmla="*/ 12192000 w 12192001"/>
              <a:gd name="connsiteY3-4258" fmla="*/ 389190 h 2344739"/>
              <a:gd name="connsiteX4-4259" fmla="*/ 12192001 w 12192001"/>
              <a:gd name="connsiteY4-4260" fmla="*/ 579739 h 2344739"/>
              <a:gd name="connsiteX5-4261" fmla="*/ 12184838 w 12192001"/>
              <a:gd name="connsiteY5-4262" fmla="*/ 584189 h 2344739"/>
              <a:gd name="connsiteX6-4263" fmla="*/ 12155215 w 12192001"/>
              <a:gd name="connsiteY6-4264" fmla="*/ 597366 h 2344739"/>
              <a:gd name="connsiteX7-4265" fmla="*/ 12138067 w 12192001"/>
              <a:gd name="connsiteY7-4266" fmla="*/ 623179 h 2344739"/>
              <a:gd name="connsiteX8-4267" fmla="*/ 12125179 w 12192001"/>
              <a:gd name="connsiteY8-4268" fmla="*/ 624690 h 2344739"/>
              <a:gd name="connsiteX9-4269" fmla="*/ 12122859 w 12192001"/>
              <a:gd name="connsiteY9-4270" fmla="*/ 624794 h 2344739"/>
              <a:gd name="connsiteX10-4271" fmla="*/ 12115706 w 12192001"/>
              <a:gd name="connsiteY10-4272" fmla="*/ 628608 h 2344739"/>
              <a:gd name="connsiteX11-4273" fmla="*/ 12098349 w 12192001"/>
              <a:gd name="connsiteY11-4274" fmla="*/ 628139 h 2344739"/>
              <a:gd name="connsiteX12-4275" fmla="*/ 12085925 w 12192001"/>
              <a:gd name="connsiteY12-4276" fmla="*/ 636341 h 2344739"/>
              <a:gd name="connsiteX13-4277" fmla="*/ 12029925 w 12192001"/>
              <a:gd name="connsiteY13-4278" fmla="*/ 680009 h 2344739"/>
              <a:gd name="connsiteX14-4279" fmla="*/ 11994685 w 12192001"/>
              <a:gd name="connsiteY14-4280" fmla="*/ 703458 h 2344739"/>
              <a:gd name="connsiteX15-4281" fmla="*/ 11978569 w 12192001"/>
              <a:gd name="connsiteY15-4282" fmla="*/ 708161 h 2344739"/>
              <a:gd name="connsiteX16-4283" fmla="*/ 11957898 w 12192001"/>
              <a:gd name="connsiteY16-4284" fmla="*/ 717558 h 2344739"/>
              <a:gd name="connsiteX17-4285" fmla="*/ 11919306 w 12192001"/>
              <a:gd name="connsiteY17-4286" fmla="*/ 730883 h 2344739"/>
              <a:gd name="connsiteX18-4287" fmla="*/ 11902508 w 12192001"/>
              <a:gd name="connsiteY18-4288" fmla="*/ 742426 h 2344739"/>
              <a:gd name="connsiteX19-4289" fmla="*/ 11893900 w 12192001"/>
              <a:gd name="connsiteY19-4290" fmla="*/ 744791 h 2344739"/>
              <a:gd name="connsiteX20-4291" fmla="*/ 11890820 w 12192001"/>
              <a:gd name="connsiteY20-4292" fmla="*/ 755729 h 2344739"/>
              <a:gd name="connsiteX21-4293" fmla="*/ 11869628 w 12192001"/>
              <a:gd name="connsiteY21-4294" fmla="*/ 777816 h 2344739"/>
              <a:gd name="connsiteX22-4295" fmla="*/ 11812228 w 12192001"/>
              <a:gd name="connsiteY22-4296" fmla="*/ 797659 h 2344739"/>
              <a:gd name="connsiteX23-4297" fmla="*/ 11748619 w 12192001"/>
              <a:gd name="connsiteY23-4298" fmla="*/ 872002 h 2344739"/>
              <a:gd name="connsiteX24-4299" fmla="*/ 11595155 w 12192001"/>
              <a:gd name="connsiteY24-4300" fmla="*/ 918898 h 2344739"/>
              <a:gd name="connsiteX25-4301" fmla="*/ 11522499 w 12192001"/>
              <a:gd name="connsiteY25-4302" fmla="*/ 1207528 h 2344739"/>
              <a:gd name="connsiteX26-4303" fmla="*/ 11245526 w 12192001"/>
              <a:gd name="connsiteY26-4304" fmla="*/ 1274060 h 2344739"/>
              <a:gd name="connsiteX27-4305" fmla="*/ 11227161 w 12192001"/>
              <a:gd name="connsiteY27-4306" fmla="*/ 1276236 h 2344739"/>
              <a:gd name="connsiteX28-4307" fmla="*/ 11216939 w 12192001"/>
              <a:gd name="connsiteY28-4308" fmla="*/ 1275961 h 2344739"/>
              <a:gd name="connsiteX29-4309" fmla="*/ 11216036 w 12192001"/>
              <a:gd name="connsiteY29-4310" fmla="*/ 1275018 h 2344739"/>
              <a:gd name="connsiteX30-4311" fmla="*/ 11187737 w 12192001"/>
              <a:gd name="connsiteY30-4312" fmla="*/ 1292383 h 2344739"/>
              <a:gd name="connsiteX31-4313" fmla="*/ 11183353 w 12192001"/>
              <a:gd name="connsiteY31-4314" fmla="*/ 1292525 h 2344739"/>
              <a:gd name="connsiteX32-4315" fmla="*/ 11165706 w 12192001"/>
              <a:gd name="connsiteY32-4316" fmla="*/ 1306612 h 2344739"/>
              <a:gd name="connsiteX33-4317" fmla="*/ 11156163 w 12192001"/>
              <a:gd name="connsiteY33-4318" fmla="*/ 1312414 h 2344739"/>
              <a:gd name="connsiteX34-4319" fmla="*/ 11154348 w 12192001"/>
              <a:gd name="connsiteY34-4320" fmla="*/ 1317097 h 2344739"/>
              <a:gd name="connsiteX35-4321" fmla="*/ 11139813 w 12192001"/>
              <a:gd name="connsiteY35-4322" fmla="*/ 1324115 h 2344739"/>
              <a:gd name="connsiteX36-4323" fmla="*/ 11137813 w 12192001"/>
              <a:gd name="connsiteY36-4324" fmla="*/ 1323772 h 2344739"/>
              <a:gd name="connsiteX37-4325" fmla="*/ 11127060 w 12192001"/>
              <a:gd name="connsiteY37-4326" fmla="*/ 1333832 h 2344739"/>
              <a:gd name="connsiteX38-4327" fmla="*/ 11119543 w 12192001"/>
              <a:gd name="connsiteY38-4328" fmla="*/ 1347424 h 2344739"/>
              <a:gd name="connsiteX39-4329" fmla="*/ 10893535 w 12192001"/>
              <a:gd name="connsiteY39-4330" fmla="*/ 1473399 h 2344739"/>
              <a:gd name="connsiteX40-4331" fmla="*/ 10772152 w 12192001"/>
              <a:gd name="connsiteY40-4332" fmla="*/ 1523191 h 2344739"/>
              <a:gd name="connsiteX41-4333" fmla="*/ 10626520 w 12192001"/>
              <a:gd name="connsiteY41-4334" fmla="*/ 1559229 h 2344739"/>
              <a:gd name="connsiteX42-4335" fmla="*/ 10580747 w 12192001"/>
              <a:gd name="connsiteY42-4336" fmla="*/ 1568689 h 2344739"/>
              <a:gd name="connsiteX43-4337" fmla="*/ 10546642 w 12192001"/>
              <a:gd name="connsiteY43-4338" fmla="*/ 1598423 h 2344739"/>
              <a:gd name="connsiteX44-4339" fmla="*/ 10528495 w 12192001"/>
              <a:gd name="connsiteY44-4340" fmla="*/ 1596907 h 2344739"/>
              <a:gd name="connsiteX45-4341" fmla="*/ 10525298 w 12192001"/>
              <a:gd name="connsiteY45-4342" fmla="*/ 1596411 h 2344739"/>
              <a:gd name="connsiteX46-4343" fmla="*/ 10513981 w 12192001"/>
              <a:gd name="connsiteY46-4344" fmla="*/ 1599537 h 2344739"/>
              <a:gd name="connsiteX47-4345" fmla="*/ 10490587 w 12192001"/>
              <a:gd name="connsiteY47-4346" fmla="*/ 1594156 h 2344739"/>
              <a:gd name="connsiteX48-4347" fmla="*/ 10470270 w 12192001"/>
              <a:gd name="connsiteY48-4348" fmla="*/ 1601693 h 2344739"/>
              <a:gd name="connsiteX49-4349" fmla="*/ 10375894 w 12192001"/>
              <a:gd name="connsiteY49-4350" fmla="*/ 1644598 h 2344739"/>
              <a:gd name="connsiteX50-4351" fmla="*/ 10318190 w 12192001"/>
              <a:gd name="connsiteY50-4352" fmla="*/ 1666221 h 2344739"/>
              <a:gd name="connsiteX51-4353" fmla="*/ 10294319 w 12192001"/>
              <a:gd name="connsiteY51-4354" fmla="*/ 1668079 h 2344739"/>
              <a:gd name="connsiteX52-4355" fmla="*/ 10262295 w 12192001"/>
              <a:gd name="connsiteY52-4356" fmla="*/ 1674948 h 2344739"/>
              <a:gd name="connsiteX53-4357" fmla="*/ 10204270 w 12192001"/>
              <a:gd name="connsiteY53-4358" fmla="*/ 1682149 h 2344739"/>
              <a:gd name="connsiteX54-4359" fmla="*/ 10176611 w 12192001"/>
              <a:gd name="connsiteY54-4360" fmla="*/ 1692943 h 2344739"/>
              <a:gd name="connsiteX55-4361" fmla="*/ 10163922 w 12192001"/>
              <a:gd name="connsiteY55-4362" fmla="*/ 1693739 h 2344739"/>
              <a:gd name="connsiteX56-4363" fmla="*/ 10155160 w 12192001"/>
              <a:gd name="connsiteY56-4364" fmla="*/ 1707487 h 2344739"/>
              <a:gd name="connsiteX57-4365" fmla="*/ 10117119 w 12192001"/>
              <a:gd name="connsiteY57-4366" fmla="*/ 1731142 h 2344739"/>
              <a:gd name="connsiteX58-4367" fmla="*/ 10100445 w 12192001"/>
              <a:gd name="connsiteY58-4368" fmla="*/ 1742432 h 2344739"/>
              <a:gd name="connsiteX59-4369" fmla="*/ 10082169 w 12192001"/>
              <a:gd name="connsiteY59-4370" fmla="*/ 1743296 h 2344739"/>
              <a:gd name="connsiteX60-4371" fmla="*/ 10039240 w 12192001"/>
              <a:gd name="connsiteY60-4372" fmla="*/ 1741632 h 2344739"/>
              <a:gd name="connsiteX61-4373" fmla="*/ 9960019 w 12192001"/>
              <a:gd name="connsiteY61-4374" fmla="*/ 1757147 h 2344739"/>
              <a:gd name="connsiteX62-4375" fmla="*/ 9847792 w 12192001"/>
              <a:gd name="connsiteY62-4376" fmla="*/ 1763915 h 2344739"/>
              <a:gd name="connsiteX63-4377" fmla="*/ 9728309 w 12192001"/>
              <a:gd name="connsiteY63-4378" fmla="*/ 1784122 h 2344739"/>
              <a:gd name="connsiteX64-4379" fmla="*/ 9584507 w 12192001"/>
              <a:gd name="connsiteY64-4380" fmla="*/ 1795542 h 2344739"/>
              <a:gd name="connsiteX65-4381" fmla="*/ 9343052 w 12192001"/>
              <a:gd name="connsiteY65-4382" fmla="*/ 1841244 h 2344739"/>
              <a:gd name="connsiteX66-4383" fmla="*/ 9231370 w 12192001"/>
              <a:gd name="connsiteY66-4384" fmla="*/ 1893149 h 2344739"/>
              <a:gd name="connsiteX67-4385" fmla="*/ 9194810 w 12192001"/>
              <a:gd name="connsiteY67-4386" fmla="*/ 1903228 h 2344739"/>
              <a:gd name="connsiteX68-4387" fmla="*/ 9189246 w 12192001"/>
              <a:gd name="connsiteY68-4388" fmla="*/ 1912467 h 2344739"/>
              <a:gd name="connsiteX69-4389" fmla="*/ 9151232 w 12192001"/>
              <a:gd name="connsiteY69-4390" fmla="*/ 1923669 h 2344739"/>
              <a:gd name="connsiteX70-4391" fmla="*/ 9150210 w 12192001"/>
              <a:gd name="connsiteY70-4392" fmla="*/ 1922604 h 2344739"/>
              <a:gd name="connsiteX71-4393" fmla="*/ 9137318 w 12192001"/>
              <a:gd name="connsiteY71-4394" fmla="*/ 1920435 h 2344739"/>
              <a:gd name="connsiteX72-4395" fmla="*/ 9113812 w 12192001"/>
              <a:gd name="connsiteY72-4396" fmla="*/ 1919069 h 2344739"/>
              <a:gd name="connsiteX73-4397" fmla="*/ 9053453 w 12192001"/>
              <a:gd name="connsiteY73-4398" fmla="*/ 1910755 h 2344739"/>
              <a:gd name="connsiteX74-4399" fmla="*/ 9005486 w 12192001"/>
              <a:gd name="connsiteY74-4400" fmla="*/ 1914040 h 2344739"/>
              <a:gd name="connsiteX75-4401" fmla="*/ 9005201 w 12192001"/>
              <a:gd name="connsiteY75-4402" fmla="*/ 1913800 h 2344739"/>
              <a:gd name="connsiteX76-4403" fmla="*/ 8996232 w 12192001"/>
              <a:gd name="connsiteY76-4404" fmla="*/ 1915011 h 2344739"/>
              <a:gd name="connsiteX77-4405" fmla="*/ 8990394 w 12192001"/>
              <a:gd name="connsiteY77-4406" fmla="*/ 1917072 h 2344739"/>
              <a:gd name="connsiteX78-4407" fmla="*/ 8974337 w 12192001"/>
              <a:gd name="connsiteY78-4408" fmla="*/ 1920298 h 2344739"/>
              <a:gd name="connsiteX79-4409" fmla="*/ 8968011 w 12192001"/>
              <a:gd name="connsiteY79-4410" fmla="*/ 1919598 h 2344739"/>
              <a:gd name="connsiteX80-4411" fmla="*/ 8963048 w 12192001"/>
              <a:gd name="connsiteY80-4412" fmla="*/ 1917373 h 2344739"/>
              <a:gd name="connsiteX81-4413" fmla="*/ 8928988 w 12192001"/>
              <a:gd name="connsiteY81-4414" fmla="*/ 1914185 h 2344739"/>
              <a:gd name="connsiteX82-4415" fmla="*/ 8752444 w 12192001"/>
              <a:gd name="connsiteY82-4416" fmla="*/ 1933417 h 2344739"/>
              <a:gd name="connsiteX83-4417" fmla="*/ 8707847 w 12192001"/>
              <a:gd name="connsiteY83-4418" fmla="*/ 1935518 h 2344739"/>
              <a:gd name="connsiteX84-4419" fmla="*/ 8596071 w 12192001"/>
              <a:gd name="connsiteY84-4420" fmla="*/ 1944090 h 2344739"/>
              <a:gd name="connsiteX85-4421" fmla="*/ 8525230 w 12192001"/>
              <a:gd name="connsiteY85-4422" fmla="*/ 1929248 h 2344739"/>
              <a:gd name="connsiteX86-4423" fmla="*/ 8510983 w 12192001"/>
              <a:gd name="connsiteY86-4424" fmla="*/ 1935163 h 2344739"/>
              <a:gd name="connsiteX87-4425" fmla="*/ 8506167 w 12192001"/>
              <a:gd name="connsiteY87-4426" fmla="*/ 1938164 h 2344739"/>
              <a:gd name="connsiteX88-4427" fmla="*/ 8497968 w 12192001"/>
              <a:gd name="connsiteY88-4428" fmla="*/ 1940902 h 2344739"/>
              <a:gd name="connsiteX89-4429" fmla="*/ 8497594 w 12192001"/>
              <a:gd name="connsiteY89-4430" fmla="*/ 1940723 h 2344739"/>
              <a:gd name="connsiteX90-4431" fmla="*/ 8490249 w 12192001"/>
              <a:gd name="connsiteY90-4432" fmla="*/ 1943773 h 2344739"/>
              <a:gd name="connsiteX91-4433" fmla="*/ 8367182 w 12192001"/>
              <a:gd name="connsiteY91-4434" fmla="*/ 1957815 h 2344739"/>
              <a:gd name="connsiteX92-4435" fmla="*/ 8353799 w 12192001"/>
              <a:gd name="connsiteY92-4436" fmla="*/ 1958009 h 2344739"/>
              <a:gd name="connsiteX93-4437" fmla="*/ 8352373 w 12192001"/>
              <a:gd name="connsiteY93-4438" fmla="*/ 1957169 h 2344739"/>
              <a:gd name="connsiteX94-4439" fmla="*/ 8320104 w 12192001"/>
              <a:gd name="connsiteY94-4440" fmla="*/ 1974587 h 2344739"/>
              <a:gd name="connsiteX95-4441" fmla="*/ 8314433 w 12192001"/>
              <a:gd name="connsiteY95-4442" fmla="*/ 1974913 h 2344739"/>
              <a:gd name="connsiteX96-4443" fmla="*/ 8295174 w 12192001"/>
              <a:gd name="connsiteY96-4444" fmla="*/ 1988808 h 2344739"/>
              <a:gd name="connsiteX97-4445" fmla="*/ 8284276 w 12192001"/>
              <a:gd name="connsiteY97-4446" fmla="*/ 1994631 h 2344739"/>
              <a:gd name="connsiteX98-4447" fmla="*/ 8283150 w 12192001"/>
              <a:gd name="connsiteY98-4448" fmla="*/ 1999074 h 2344739"/>
              <a:gd name="connsiteX99-4449" fmla="*/ 8266076 w 12192001"/>
              <a:gd name="connsiteY99-4450" fmla="*/ 2006249 h 2344739"/>
              <a:gd name="connsiteX100-4451" fmla="*/ 8263377 w 12192001"/>
              <a:gd name="connsiteY100-4452" fmla="*/ 2006019 h 2344739"/>
              <a:gd name="connsiteX101-4453" fmla="*/ 8252033 w 12192001"/>
              <a:gd name="connsiteY101-4454" fmla="*/ 2015862 h 2344739"/>
              <a:gd name="connsiteX102-4455" fmla="*/ 8245834 w 12192001"/>
              <a:gd name="connsiteY102-4456" fmla="*/ 2028854 h 2344739"/>
              <a:gd name="connsiteX103-4457" fmla="*/ 8090272 w 12192001"/>
              <a:gd name="connsiteY103-4458" fmla="*/ 2075015 h 2344739"/>
              <a:gd name="connsiteX104-4459" fmla="*/ 7905407 w 12192001"/>
              <a:gd name="connsiteY104-4460" fmla="*/ 2116988 h 2344739"/>
              <a:gd name="connsiteX105-4461" fmla="*/ 7718745 w 12192001"/>
              <a:gd name="connsiteY105-4462" fmla="*/ 2142703 h 2344739"/>
              <a:gd name="connsiteX106-4463" fmla="*/ 7614347 w 12192001"/>
              <a:gd name="connsiteY106-4464" fmla="*/ 2139232 h 2344739"/>
              <a:gd name="connsiteX107-4465" fmla="*/ 7527543 w 12192001"/>
              <a:gd name="connsiteY107-4466" fmla="*/ 2145060 h 2344739"/>
              <a:gd name="connsiteX108-4467" fmla="*/ 7519571 w 12192001"/>
              <a:gd name="connsiteY108-4468" fmla="*/ 2147613 h 2344739"/>
              <a:gd name="connsiteX109-4469" fmla="*/ 7507411 w 12192001"/>
              <a:gd name="connsiteY109-4470" fmla="*/ 2148948 h 2344739"/>
              <a:gd name="connsiteX110-4471" fmla="*/ 7507040 w 12192001"/>
              <a:gd name="connsiteY110-4472" fmla="*/ 2148621 h 2344739"/>
              <a:gd name="connsiteX111-4473" fmla="*/ 7495795 w 12192001"/>
              <a:gd name="connsiteY111-4474" fmla="*/ 2150573 h 2344739"/>
              <a:gd name="connsiteX112-4475" fmla="*/ 7405391 w 12192001"/>
              <a:gd name="connsiteY112-4476" fmla="*/ 2142468 h 2344739"/>
              <a:gd name="connsiteX113-4477" fmla="*/ 7312180 w 12192001"/>
              <a:gd name="connsiteY113-4478" fmla="*/ 2132873 h 2344739"/>
              <a:gd name="connsiteX114-4479" fmla="*/ 7310853 w 12192001"/>
              <a:gd name="connsiteY114-4480" fmla="*/ 2131431 h 2344739"/>
              <a:gd name="connsiteX115-4481" fmla="*/ 7218559 w 12192001"/>
              <a:gd name="connsiteY115-4482" fmla="*/ 2156680 h 2344739"/>
              <a:gd name="connsiteX116-4483" fmla="*/ 7201101 w 12192001"/>
              <a:gd name="connsiteY116-4484" fmla="*/ 2161230 h 2344739"/>
              <a:gd name="connsiteX117-4485" fmla="*/ 7197004 w 12192001"/>
              <a:gd name="connsiteY117-4486" fmla="*/ 2166588 h 2344739"/>
              <a:gd name="connsiteX118-4487" fmla="*/ 7170808 w 12192001"/>
              <a:gd name="connsiteY118-4488" fmla="*/ 2171236 h 2344739"/>
              <a:gd name="connsiteX119-4489" fmla="*/ 7096988 w 12192001"/>
              <a:gd name="connsiteY119-4490" fmla="*/ 2183464 h 2344739"/>
              <a:gd name="connsiteX120-4491" fmla="*/ 7018496 w 12192001"/>
              <a:gd name="connsiteY120-4492" fmla="*/ 2183090 h 2344739"/>
              <a:gd name="connsiteX121-4493" fmla="*/ 6904146 w 12192001"/>
              <a:gd name="connsiteY121-4494" fmla="*/ 2212596 h 2344739"/>
              <a:gd name="connsiteX122-4495" fmla="*/ 6708222 w 12192001"/>
              <a:gd name="connsiteY122-4496" fmla="*/ 2240551 h 2344739"/>
              <a:gd name="connsiteX123-4497" fmla="*/ 6549454 w 12192001"/>
              <a:gd name="connsiteY123-4498" fmla="*/ 2269327 h 2344739"/>
              <a:gd name="connsiteX124-4499" fmla="*/ 6317560 w 12192001"/>
              <a:gd name="connsiteY124-4500" fmla="*/ 2316127 h 2344739"/>
              <a:gd name="connsiteX125-4501" fmla="*/ 6168674 w 12192001"/>
              <a:gd name="connsiteY125-4502" fmla="*/ 2318214 h 2344739"/>
              <a:gd name="connsiteX126-4503" fmla="*/ 6073848 w 12192001"/>
              <a:gd name="connsiteY126-4504" fmla="*/ 2338676 h 2344739"/>
              <a:gd name="connsiteX127-4505" fmla="*/ 6068529 w 12192001"/>
              <a:gd name="connsiteY127-4506" fmla="*/ 2337139 h 2344739"/>
              <a:gd name="connsiteX128-4507" fmla="*/ 6048638 w 12192001"/>
              <a:gd name="connsiteY128-4508" fmla="*/ 2337822 h 2344739"/>
              <a:gd name="connsiteX129-4509" fmla="*/ 6041285 w 12192001"/>
              <a:gd name="connsiteY129-4510" fmla="*/ 2329473 h 2344739"/>
              <a:gd name="connsiteX130-4511" fmla="*/ 6010090 w 12192001"/>
              <a:gd name="connsiteY130-4512" fmla="*/ 2324380 h 2344739"/>
              <a:gd name="connsiteX131-4513" fmla="*/ 5957375 w 12192001"/>
              <a:gd name="connsiteY131-4514" fmla="*/ 2328024 h 2344739"/>
              <a:gd name="connsiteX132-4515" fmla="*/ 5758919 w 12192001"/>
              <a:gd name="connsiteY132-4516" fmla="*/ 2343716 h 2344739"/>
              <a:gd name="connsiteX133-4517" fmla="*/ 5626960 w 12192001"/>
              <a:gd name="connsiteY133-4518" fmla="*/ 2344739 h 2344739"/>
              <a:gd name="connsiteX134-4519" fmla="*/ 5470906 w 12192001"/>
              <a:gd name="connsiteY134-4520" fmla="*/ 2330719 h 2344739"/>
              <a:gd name="connsiteX135-4521" fmla="*/ 5432761 w 12192001"/>
              <a:gd name="connsiteY135-4522" fmla="*/ 2319466 h 2344739"/>
              <a:gd name="connsiteX136-4523" fmla="*/ 5381669 w 12192001"/>
              <a:gd name="connsiteY136-4524" fmla="*/ 2301764 h 2344739"/>
              <a:gd name="connsiteX137-4525" fmla="*/ 5261764 w 12192001"/>
              <a:gd name="connsiteY137-4526" fmla="*/ 2281347 h 2344739"/>
              <a:gd name="connsiteX138-4527" fmla="*/ 5222961 w 12192001"/>
              <a:gd name="connsiteY138-4528" fmla="*/ 2270223 h 2344739"/>
              <a:gd name="connsiteX139-4529" fmla="*/ 5174660 w 12192001"/>
              <a:gd name="connsiteY139-4530" fmla="*/ 2267233 h 2344739"/>
              <a:gd name="connsiteX140-4531" fmla="*/ 5156554 w 12192001"/>
              <a:gd name="connsiteY140-4532" fmla="*/ 2260010 h 2344739"/>
              <a:gd name="connsiteX141-4533" fmla="*/ 5142599 w 12192001"/>
              <a:gd name="connsiteY141-4534" fmla="*/ 2256610 h 2344739"/>
              <a:gd name="connsiteX142-4535" fmla="*/ 5139596 w 12192001"/>
              <a:gd name="connsiteY142-4536" fmla="*/ 2254509 h 2344739"/>
              <a:gd name="connsiteX143-4537" fmla="*/ 5121659 w 12192001"/>
              <a:gd name="connsiteY143-4538" fmla="*/ 2243656 h 2344739"/>
              <a:gd name="connsiteX144-4539" fmla="*/ 5065790 w 12192001"/>
              <a:gd name="connsiteY144-4540" fmla="*/ 2250227 h 2344739"/>
              <a:gd name="connsiteX145-4541" fmla="*/ 5011514 w 12192001"/>
              <a:gd name="connsiteY145-4542" fmla="*/ 2233846 h 2344739"/>
              <a:gd name="connsiteX146-4543" fmla="*/ 4840441 w 12192001"/>
              <a:gd name="connsiteY146-4544" fmla="*/ 2209829 h 2344739"/>
              <a:gd name="connsiteX147-4545" fmla="*/ 4762447 w 12192001"/>
              <a:gd name="connsiteY147-4546" fmla="*/ 2182061 h 2344739"/>
              <a:gd name="connsiteX148-4547" fmla="*/ 4723186 w 12192001"/>
              <a:gd name="connsiteY148-4548" fmla="*/ 2173047 h 2344739"/>
              <a:gd name="connsiteX149-4549" fmla="*/ 4721176 w 12192001"/>
              <a:gd name="connsiteY149-4550" fmla="*/ 2172298 h 2344739"/>
              <a:gd name="connsiteX150-4551" fmla="*/ 4722111 w 12192001"/>
              <a:gd name="connsiteY150-4552" fmla="*/ 2172087 h 2344739"/>
              <a:gd name="connsiteX151-4553" fmla="*/ 4717202 w 12192001"/>
              <a:gd name="connsiteY151-4554" fmla="*/ 2170817 h 2344739"/>
              <a:gd name="connsiteX152-4555" fmla="*/ 4721176 w 12192001"/>
              <a:gd name="connsiteY152-4556" fmla="*/ 2172298 h 2344739"/>
              <a:gd name="connsiteX153-4557" fmla="*/ 4715526 w 12192001"/>
              <a:gd name="connsiteY153-4558" fmla="*/ 2173573 h 2344739"/>
              <a:gd name="connsiteX154-4559" fmla="*/ 4515814 w 12192001"/>
              <a:gd name="connsiteY154-4560" fmla="*/ 2163671 h 2344739"/>
              <a:gd name="connsiteX155-4561" fmla="*/ 4428543 w 12192001"/>
              <a:gd name="connsiteY155-4562" fmla="*/ 2153020 h 2344739"/>
              <a:gd name="connsiteX156-4563" fmla="*/ 4362875 w 12192001"/>
              <a:gd name="connsiteY156-4564" fmla="*/ 2151674 h 2344739"/>
              <a:gd name="connsiteX157-4565" fmla="*/ 4316966 w 12192001"/>
              <a:gd name="connsiteY157-4566" fmla="*/ 2158289 h 2344739"/>
              <a:gd name="connsiteX158-4567" fmla="*/ 4315110 w 12192001"/>
              <a:gd name="connsiteY158-4568" fmla="*/ 2156948 h 2344739"/>
              <a:gd name="connsiteX159-4569" fmla="*/ 4295144 w 12192001"/>
              <a:gd name="connsiteY159-4570" fmla="*/ 2155069 h 2344739"/>
              <a:gd name="connsiteX160-4571" fmla="*/ 4290064 w 12192001"/>
              <a:gd name="connsiteY160-4572" fmla="*/ 2157986 h 2344739"/>
              <a:gd name="connsiteX161-4573" fmla="*/ 4276142 w 12192001"/>
              <a:gd name="connsiteY161-4574" fmla="*/ 2157740 h 2344739"/>
              <a:gd name="connsiteX162-4575" fmla="*/ 4248117 w 12192001"/>
              <a:gd name="connsiteY162-4576" fmla="*/ 2160064 h 2344739"/>
              <a:gd name="connsiteX163-4577" fmla="*/ 4202051 w 12192001"/>
              <a:gd name="connsiteY163-4578" fmla="*/ 2157269 h 2344739"/>
              <a:gd name="connsiteX164-4579" fmla="*/ 4201745 w 12192001"/>
              <a:gd name="connsiteY164-4580" fmla="*/ 2156010 h 2344739"/>
              <a:gd name="connsiteX165-4581" fmla="*/ 4191248 w 12192001"/>
              <a:gd name="connsiteY165-4582" fmla="*/ 2150376 h 2344739"/>
              <a:gd name="connsiteX166-4583" fmla="*/ 4142745 w 12192001"/>
              <a:gd name="connsiteY166-4584" fmla="*/ 2134511 h 2344739"/>
              <a:gd name="connsiteX167-4585" fmla="*/ 4083097 w 12192001"/>
              <a:gd name="connsiteY167-4586" fmla="*/ 2107978 h 2344739"/>
              <a:gd name="connsiteX168-4587" fmla="*/ 4074546 w 12192001"/>
              <a:gd name="connsiteY168-4588" fmla="*/ 2107143 h 2344739"/>
              <a:gd name="connsiteX169-4589" fmla="*/ 4074427 w 12192001"/>
              <a:gd name="connsiteY169-4590" fmla="*/ 2106844 h 2344739"/>
              <a:gd name="connsiteX170-4591" fmla="*/ 4065510 w 12192001"/>
              <a:gd name="connsiteY170-4592" fmla="*/ 2105400 h 2344739"/>
              <a:gd name="connsiteX171-4593" fmla="*/ 4058954 w 12192001"/>
              <a:gd name="connsiteY171-4594" fmla="*/ 2105618 h 2344739"/>
              <a:gd name="connsiteX172-4595" fmla="*/ 4042364 w 12192001"/>
              <a:gd name="connsiteY172-4596" fmla="*/ 2103997 h 2344739"/>
              <a:gd name="connsiteX173-4597" fmla="*/ 4036997 w 12192001"/>
              <a:gd name="connsiteY173-4598" fmla="*/ 2101563 h 2344739"/>
              <a:gd name="connsiteX174-4599" fmla="*/ 4035363 w 12192001"/>
              <a:gd name="connsiteY174-4600" fmla="*/ 2097896 h 2344739"/>
              <a:gd name="connsiteX175-4601" fmla="*/ 4033778 w 12192001"/>
              <a:gd name="connsiteY175-4602" fmla="*/ 2098131 h 2344739"/>
              <a:gd name="connsiteX176-4603" fmla="*/ 4004538 w 12192001"/>
              <a:gd name="connsiteY176-4604" fmla="*/ 2085563 h 2344739"/>
              <a:gd name="connsiteX177-4605" fmla="*/ 3936846 w 12192001"/>
              <a:gd name="connsiteY177-4606" fmla="*/ 2068106 h 2344739"/>
              <a:gd name="connsiteX178-4607" fmla="*/ 3897275 w 12192001"/>
              <a:gd name="connsiteY178-4608" fmla="*/ 2062451 h 2344739"/>
              <a:gd name="connsiteX179-4609" fmla="*/ 3789760 w 12192001"/>
              <a:gd name="connsiteY179-4610" fmla="*/ 2042213 h 2344739"/>
              <a:gd name="connsiteX180-4611" fmla="*/ 3682513 w 12192001"/>
              <a:gd name="connsiteY180-4612" fmla="*/ 2018290 h 2344739"/>
              <a:gd name="connsiteX181-4613" fmla="*/ 3610035 w 12192001"/>
              <a:gd name="connsiteY181-4614" fmla="*/ 1986019 h 2344739"/>
              <a:gd name="connsiteX182-4615" fmla="*/ 3603855 w 12192001"/>
              <a:gd name="connsiteY182-4616" fmla="*/ 1987381 h 2344739"/>
              <a:gd name="connsiteX183-4617" fmla="*/ 3594736 w 12192001"/>
              <a:gd name="connsiteY183-4618" fmla="*/ 1987545 h 2344739"/>
              <a:gd name="connsiteX184-4619" fmla="*/ 3594501 w 12192001"/>
              <a:gd name="connsiteY184-4620" fmla="*/ 1987276 h 2344739"/>
              <a:gd name="connsiteX185-4621" fmla="*/ 3585978 w 12192001"/>
              <a:gd name="connsiteY185-4622" fmla="*/ 1987966 h 2344739"/>
              <a:gd name="connsiteX186-4623" fmla="*/ 3536135 w 12192001"/>
              <a:gd name="connsiteY186-4624" fmla="*/ 1978267 h 2344739"/>
              <a:gd name="connsiteX187-4625" fmla="*/ 3473223 w 12192001"/>
              <a:gd name="connsiteY187-4626" fmla="*/ 1974606 h 2344739"/>
              <a:gd name="connsiteX188-4627" fmla="*/ 3400728 w 12192001"/>
              <a:gd name="connsiteY188-4628" fmla="*/ 1962558 h 2344739"/>
              <a:gd name="connsiteX189-4629" fmla="*/ 3363888 w 12192001"/>
              <a:gd name="connsiteY189-4630" fmla="*/ 1979510 h 2344739"/>
              <a:gd name="connsiteX190-4631" fmla="*/ 3344026 w 12192001"/>
              <a:gd name="connsiteY190-4632" fmla="*/ 1981192 h 2344739"/>
              <a:gd name="connsiteX191-4633" fmla="*/ 3341698 w 12192001"/>
              <a:gd name="connsiteY191-4634" fmla="*/ 1980217 h 2344739"/>
              <a:gd name="connsiteX192-4635" fmla="*/ 3262356 w 12192001"/>
              <a:gd name="connsiteY192-4636" fmla="*/ 1986094 h 2344739"/>
              <a:gd name="connsiteX193-4637" fmla="*/ 3142556 w 12192001"/>
              <a:gd name="connsiteY193-4638" fmla="*/ 1993869 h 2344739"/>
              <a:gd name="connsiteX194-4639" fmla="*/ 3030291 w 12192001"/>
              <a:gd name="connsiteY194-4640" fmla="*/ 1996512 h 2344739"/>
              <a:gd name="connsiteX195-4641" fmla="*/ 2781569 w 12192001"/>
              <a:gd name="connsiteY195-4642" fmla="*/ 2018333 h 2344739"/>
              <a:gd name="connsiteX196-4643" fmla="*/ 2646527 w 12192001"/>
              <a:gd name="connsiteY196-4644" fmla="*/ 2028869 h 2344739"/>
              <a:gd name="connsiteX197-4645" fmla="*/ 2568028 w 12192001"/>
              <a:gd name="connsiteY197-4646" fmla="*/ 2002628 h 2344739"/>
              <a:gd name="connsiteX198-4647" fmla="*/ 2443255 w 12192001"/>
              <a:gd name="connsiteY198-4648" fmla="*/ 2016529 h 2344739"/>
              <a:gd name="connsiteX199-4649" fmla="*/ 2315112 w 12192001"/>
              <a:gd name="connsiteY199-4650" fmla="*/ 2024996 h 2344739"/>
              <a:gd name="connsiteX200-4651" fmla="*/ 2208578 w 12192001"/>
              <a:gd name="connsiteY200-4652" fmla="*/ 2019763 h 2344739"/>
              <a:gd name="connsiteX201-4653" fmla="*/ 2094665 w 12192001"/>
              <a:gd name="connsiteY201-4654" fmla="*/ 2003052 h 2344739"/>
              <a:gd name="connsiteX202-4655" fmla="*/ 1997356 w 12192001"/>
              <a:gd name="connsiteY202-4656" fmla="*/ 1995032 h 2344739"/>
              <a:gd name="connsiteX203-4657" fmla="*/ 1928172 w 12192001"/>
              <a:gd name="connsiteY203-4658" fmla="*/ 2016977 h 2344739"/>
              <a:gd name="connsiteX204-4659" fmla="*/ 1921650 w 12192001"/>
              <a:gd name="connsiteY204-4660" fmla="*/ 2012146 h 2344739"/>
              <a:gd name="connsiteX205-4661" fmla="*/ 1873080 w 12192001"/>
              <a:gd name="connsiteY205-4662" fmla="*/ 2013741 h 2344739"/>
              <a:gd name="connsiteX206-4663" fmla="*/ 1786655 w 12192001"/>
              <a:gd name="connsiteY206-4664" fmla="*/ 2041363 h 2344739"/>
              <a:gd name="connsiteX207-4665" fmla="*/ 1738204 w 12192001"/>
              <a:gd name="connsiteY207-4666" fmla="*/ 2036312 h 2344739"/>
              <a:gd name="connsiteX208-4667" fmla="*/ 1675071 w 12192001"/>
              <a:gd name="connsiteY208-4668" fmla="*/ 2019963 h 2344739"/>
              <a:gd name="connsiteX209-4669" fmla="*/ 1608669 w 12192001"/>
              <a:gd name="connsiteY209-4670" fmla="*/ 2013066 h 2344739"/>
              <a:gd name="connsiteX210-4671" fmla="*/ 1496110 w 12192001"/>
              <a:gd name="connsiteY210-4672" fmla="*/ 1987476 h 2344739"/>
              <a:gd name="connsiteX211-4673" fmla="*/ 1149979 w 12192001"/>
              <a:gd name="connsiteY211-4674" fmla="*/ 1938041 h 2344739"/>
              <a:gd name="connsiteX212-4675" fmla="*/ 858269 w 12192001"/>
              <a:gd name="connsiteY212-4676" fmla="*/ 1928608 h 2344739"/>
              <a:gd name="connsiteX213-4677" fmla="*/ 837540 w 12192001"/>
              <a:gd name="connsiteY213-4678" fmla="*/ 1929821 h 2344739"/>
              <a:gd name="connsiteX214-4679" fmla="*/ 816809 w 12192001"/>
              <a:gd name="connsiteY214-4680" fmla="*/ 1927857 h 2344739"/>
              <a:gd name="connsiteX215-4681" fmla="*/ 811506 w 12192001"/>
              <a:gd name="connsiteY215-4682" fmla="*/ 1930751 h 2344739"/>
              <a:gd name="connsiteX216-4683" fmla="*/ 797041 w 12192001"/>
              <a:gd name="connsiteY216-4684" fmla="*/ 1930446 h 2344739"/>
              <a:gd name="connsiteX217-4685" fmla="*/ 767901 w 12192001"/>
              <a:gd name="connsiteY217-4686" fmla="*/ 1932653 h 2344739"/>
              <a:gd name="connsiteX218-4687" fmla="*/ 763053 w 12192001"/>
              <a:gd name="connsiteY218-4688" fmla="*/ 1930432 h 2344739"/>
              <a:gd name="connsiteX219-4689" fmla="*/ 720047 w 12192001"/>
              <a:gd name="connsiteY219-4690" fmla="*/ 1929661 h 2344739"/>
              <a:gd name="connsiteX220-4691" fmla="*/ 719742 w 12192001"/>
              <a:gd name="connsiteY220-4692" fmla="*/ 1928399 h 2344739"/>
              <a:gd name="connsiteX221-4693" fmla="*/ 708875 w 12192001"/>
              <a:gd name="connsiteY221-4694" fmla="*/ 1922722 h 2344739"/>
              <a:gd name="connsiteX222-4695" fmla="*/ 596792 w 12192001"/>
              <a:gd name="connsiteY222-4696" fmla="*/ 1879864 h 2344739"/>
              <a:gd name="connsiteX223-4697" fmla="*/ 578535 w 12192001"/>
              <a:gd name="connsiteY223-4698" fmla="*/ 1877212 h 2344739"/>
              <a:gd name="connsiteX224-4699" fmla="*/ 571717 w 12192001"/>
              <a:gd name="connsiteY224-4700" fmla="*/ 1877401 h 2344739"/>
              <a:gd name="connsiteX225-4701" fmla="*/ 445099 w 12192001"/>
              <a:gd name="connsiteY225-4702" fmla="*/ 1839371 h 2344739"/>
              <a:gd name="connsiteX226-4703" fmla="*/ 404015 w 12192001"/>
              <a:gd name="connsiteY226-4704" fmla="*/ 1833548 h 2344739"/>
              <a:gd name="connsiteX227-4705" fmla="*/ 292435 w 12192001"/>
              <a:gd name="connsiteY227-4706" fmla="*/ 1812852 h 2344739"/>
              <a:gd name="connsiteX228-4707" fmla="*/ 118381 w 12192001"/>
              <a:gd name="connsiteY228-4708" fmla="*/ 1761047 h 2344739"/>
              <a:gd name="connsiteX229-4709" fmla="*/ 15526 w 12192001"/>
              <a:gd name="connsiteY229-4710" fmla="*/ 1758191 h 2344739"/>
              <a:gd name="connsiteX230-4711" fmla="*/ 2 w 12192001"/>
              <a:gd name="connsiteY230-4712" fmla="*/ 1752722 h 2344739"/>
              <a:gd name="connsiteX231-4713" fmla="*/ 1 w 12192001"/>
              <a:gd name="connsiteY231-4714" fmla="*/ 762497 h 2344739"/>
              <a:gd name="connsiteX232-4715" fmla="*/ 0 w 12192001"/>
              <a:gd name="connsiteY232-4716" fmla="*/ 762497 h 2344739"/>
              <a:gd name="connsiteX233-4717" fmla="*/ 0 w 12192001"/>
              <a:gd name="connsiteY233-4718" fmla="*/ 222213 h 2344739"/>
              <a:gd name="connsiteX234-4719" fmla="*/ 0 w 12192001"/>
              <a:gd name="connsiteY234-4720" fmla="*/ 0 h 2344739"/>
              <a:gd name="connsiteX0-4721" fmla="*/ 0 w 12192001"/>
              <a:gd name="connsiteY0-4722" fmla="*/ 0 h 2344739"/>
              <a:gd name="connsiteX1-4723" fmla="*/ 12192000 w 12192001"/>
              <a:gd name="connsiteY1-4724" fmla="*/ 0 h 2344739"/>
              <a:gd name="connsiteX2-4725" fmla="*/ 12192000 w 12192001"/>
              <a:gd name="connsiteY2-4726" fmla="*/ 222213 h 2344739"/>
              <a:gd name="connsiteX3-4727" fmla="*/ 12192000 w 12192001"/>
              <a:gd name="connsiteY3-4728" fmla="*/ 389190 h 2344739"/>
              <a:gd name="connsiteX4-4729" fmla="*/ 12192001 w 12192001"/>
              <a:gd name="connsiteY4-4730" fmla="*/ 579739 h 2344739"/>
              <a:gd name="connsiteX5-4731" fmla="*/ 12184838 w 12192001"/>
              <a:gd name="connsiteY5-4732" fmla="*/ 584189 h 2344739"/>
              <a:gd name="connsiteX6-4733" fmla="*/ 12155215 w 12192001"/>
              <a:gd name="connsiteY6-4734" fmla="*/ 597366 h 2344739"/>
              <a:gd name="connsiteX7-4735" fmla="*/ 12138067 w 12192001"/>
              <a:gd name="connsiteY7-4736" fmla="*/ 623179 h 2344739"/>
              <a:gd name="connsiteX8-4737" fmla="*/ 12125179 w 12192001"/>
              <a:gd name="connsiteY8-4738" fmla="*/ 624690 h 2344739"/>
              <a:gd name="connsiteX9-4739" fmla="*/ 12122859 w 12192001"/>
              <a:gd name="connsiteY9-4740" fmla="*/ 624794 h 2344739"/>
              <a:gd name="connsiteX10-4741" fmla="*/ 12115706 w 12192001"/>
              <a:gd name="connsiteY10-4742" fmla="*/ 628608 h 2344739"/>
              <a:gd name="connsiteX11-4743" fmla="*/ 12098349 w 12192001"/>
              <a:gd name="connsiteY11-4744" fmla="*/ 628139 h 2344739"/>
              <a:gd name="connsiteX12-4745" fmla="*/ 12085925 w 12192001"/>
              <a:gd name="connsiteY12-4746" fmla="*/ 636341 h 2344739"/>
              <a:gd name="connsiteX13-4747" fmla="*/ 12029925 w 12192001"/>
              <a:gd name="connsiteY13-4748" fmla="*/ 680009 h 2344739"/>
              <a:gd name="connsiteX14-4749" fmla="*/ 11994685 w 12192001"/>
              <a:gd name="connsiteY14-4750" fmla="*/ 703458 h 2344739"/>
              <a:gd name="connsiteX15-4751" fmla="*/ 11978569 w 12192001"/>
              <a:gd name="connsiteY15-4752" fmla="*/ 708161 h 2344739"/>
              <a:gd name="connsiteX16-4753" fmla="*/ 11957898 w 12192001"/>
              <a:gd name="connsiteY16-4754" fmla="*/ 717558 h 2344739"/>
              <a:gd name="connsiteX17-4755" fmla="*/ 11919306 w 12192001"/>
              <a:gd name="connsiteY17-4756" fmla="*/ 730883 h 2344739"/>
              <a:gd name="connsiteX18-4757" fmla="*/ 11902508 w 12192001"/>
              <a:gd name="connsiteY18-4758" fmla="*/ 742426 h 2344739"/>
              <a:gd name="connsiteX19-4759" fmla="*/ 11893900 w 12192001"/>
              <a:gd name="connsiteY19-4760" fmla="*/ 744791 h 2344739"/>
              <a:gd name="connsiteX20-4761" fmla="*/ 11890820 w 12192001"/>
              <a:gd name="connsiteY20-4762" fmla="*/ 755729 h 2344739"/>
              <a:gd name="connsiteX21-4763" fmla="*/ 11869628 w 12192001"/>
              <a:gd name="connsiteY21-4764" fmla="*/ 777816 h 2344739"/>
              <a:gd name="connsiteX22-4765" fmla="*/ 11812228 w 12192001"/>
              <a:gd name="connsiteY22-4766" fmla="*/ 797659 h 2344739"/>
              <a:gd name="connsiteX23-4767" fmla="*/ 11748619 w 12192001"/>
              <a:gd name="connsiteY23-4768" fmla="*/ 872002 h 2344739"/>
              <a:gd name="connsiteX24-4769" fmla="*/ 11595155 w 12192001"/>
              <a:gd name="connsiteY24-4770" fmla="*/ 918898 h 2344739"/>
              <a:gd name="connsiteX25-4771" fmla="*/ 11522499 w 12192001"/>
              <a:gd name="connsiteY25-4772" fmla="*/ 1207528 h 2344739"/>
              <a:gd name="connsiteX26-4773" fmla="*/ 11245526 w 12192001"/>
              <a:gd name="connsiteY26-4774" fmla="*/ 1274060 h 2344739"/>
              <a:gd name="connsiteX27-4775" fmla="*/ 11227161 w 12192001"/>
              <a:gd name="connsiteY27-4776" fmla="*/ 1276236 h 2344739"/>
              <a:gd name="connsiteX28-4777" fmla="*/ 11216939 w 12192001"/>
              <a:gd name="connsiteY28-4778" fmla="*/ 1275961 h 2344739"/>
              <a:gd name="connsiteX29-4779" fmla="*/ 11216036 w 12192001"/>
              <a:gd name="connsiteY29-4780" fmla="*/ 1275018 h 2344739"/>
              <a:gd name="connsiteX30-4781" fmla="*/ 11187737 w 12192001"/>
              <a:gd name="connsiteY30-4782" fmla="*/ 1292383 h 2344739"/>
              <a:gd name="connsiteX31-4783" fmla="*/ 11183353 w 12192001"/>
              <a:gd name="connsiteY31-4784" fmla="*/ 1292525 h 2344739"/>
              <a:gd name="connsiteX32-4785" fmla="*/ 11165706 w 12192001"/>
              <a:gd name="connsiteY32-4786" fmla="*/ 1306612 h 2344739"/>
              <a:gd name="connsiteX33-4787" fmla="*/ 11156163 w 12192001"/>
              <a:gd name="connsiteY33-4788" fmla="*/ 1312414 h 2344739"/>
              <a:gd name="connsiteX34-4789" fmla="*/ 11154348 w 12192001"/>
              <a:gd name="connsiteY34-4790" fmla="*/ 1317097 h 2344739"/>
              <a:gd name="connsiteX35-4791" fmla="*/ 11139813 w 12192001"/>
              <a:gd name="connsiteY35-4792" fmla="*/ 1324115 h 2344739"/>
              <a:gd name="connsiteX36-4793" fmla="*/ 11137813 w 12192001"/>
              <a:gd name="connsiteY36-4794" fmla="*/ 1323772 h 2344739"/>
              <a:gd name="connsiteX37-4795" fmla="*/ 11127060 w 12192001"/>
              <a:gd name="connsiteY37-4796" fmla="*/ 1333832 h 2344739"/>
              <a:gd name="connsiteX38-4797" fmla="*/ 11119543 w 12192001"/>
              <a:gd name="connsiteY38-4798" fmla="*/ 1347424 h 2344739"/>
              <a:gd name="connsiteX39-4799" fmla="*/ 10893535 w 12192001"/>
              <a:gd name="connsiteY39-4800" fmla="*/ 1473399 h 2344739"/>
              <a:gd name="connsiteX40-4801" fmla="*/ 10772152 w 12192001"/>
              <a:gd name="connsiteY40-4802" fmla="*/ 1523191 h 2344739"/>
              <a:gd name="connsiteX41-4803" fmla="*/ 10626520 w 12192001"/>
              <a:gd name="connsiteY41-4804" fmla="*/ 1559229 h 2344739"/>
              <a:gd name="connsiteX42-4805" fmla="*/ 10580747 w 12192001"/>
              <a:gd name="connsiteY42-4806" fmla="*/ 1568689 h 2344739"/>
              <a:gd name="connsiteX43-4807" fmla="*/ 10546642 w 12192001"/>
              <a:gd name="connsiteY43-4808" fmla="*/ 1598423 h 2344739"/>
              <a:gd name="connsiteX44-4809" fmla="*/ 10528495 w 12192001"/>
              <a:gd name="connsiteY44-4810" fmla="*/ 1596907 h 2344739"/>
              <a:gd name="connsiteX45-4811" fmla="*/ 10525298 w 12192001"/>
              <a:gd name="connsiteY45-4812" fmla="*/ 1596411 h 2344739"/>
              <a:gd name="connsiteX46-4813" fmla="*/ 10513981 w 12192001"/>
              <a:gd name="connsiteY46-4814" fmla="*/ 1599537 h 2344739"/>
              <a:gd name="connsiteX47-4815" fmla="*/ 10490587 w 12192001"/>
              <a:gd name="connsiteY47-4816" fmla="*/ 1594156 h 2344739"/>
              <a:gd name="connsiteX48-4817" fmla="*/ 10470270 w 12192001"/>
              <a:gd name="connsiteY48-4818" fmla="*/ 1601693 h 2344739"/>
              <a:gd name="connsiteX49-4819" fmla="*/ 10375894 w 12192001"/>
              <a:gd name="connsiteY49-4820" fmla="*/ 1644598 h 2344739"/>
              <a:gd name="connsiteX50-4821" fmla="*/ 10318190 w 12192001"/>
              <a:gd name="connsiteY50-4822" fmla="*/ 1666221 h 2344739"/>
              <a:gd name="connsiteX51-4823" fmla="*/ 10294319 w 12192001"/>
              <a:gd name="connsiteY51-4824" fmla="*/ 1668079 h 2344739"/>
              <a:gd name="connsiteX52-4825" fmla="*/ 10262295 w 12192001"/>
              <a:gd name="connsiteY52-4826" fmla="*/ 1674948 h 2344739"/>
              <a:gd name="connsiteX53-4827" fmla="*/ 10204270 w 12192001"/>
              <a:gd name="connsiteY53-4828" fmla="*/ 1682149 h 2344739"/>
              <a:gd name="connsiteX54-4829" fmla="*/ 10176611 w 12192001"/>
              <a:gd name="connsiteY54-4830" fmla="*/ 1692943 h 2344739"/>
              <a:gd name="connsiteX55-4831" fmla="*/ 10163922 w 12192001"/>
              <a:gd name="connsiteY55-4832" fmla="*/ 1693739 h 2344739"/>
              <a:gd name="connsiteX56-4833" fmla="*/ 10155160 w 12192001"/>
              <a:gd name="connsiteY56-4834" fmla="*/ 1707487 h 2344739"/>
              <a:gd name="connsiteX57-4835" fmla="*/ 10117119 w 12192001"/>
              <a:gd name="connsiteY57-4836" fmla="*/ 1731142 h 2344739"/>
              <a:gd name="connsiteX58-4837" fmla="*/ 10100445 w 12192001"/>
              <a:gd name="connsiteY58-4838" fmla="*/ 1742432 h 2344739"/>
              <a:gd name="connsiteX59-4839" fmla="*/ 10082169 w 12192001"/>
              <a:gd name="connsiteY59-4840" fmla="*/ 1743296 h 2344739"/>
              <a:gd name="connsiteX60-4841" fmla="*/ 10039240 w 12192001"/>
              <a:gd name="connsiteY60-4842" fmla="*/ 1741632 h 2344739"/>
              <a:gd name="connsiteX61-4843" fmla="*/ 9960019 w 12192001"/>
              <a:gd name="connsiteY61-4844" fmla="*/ 1757147 h 2344739"/>
              <a:gd name="connsiteX62-4845" fmla="*/ 9847792 w 12192001"/>
              <a:gd name="connsiteY62-4846" fmla="*/ 1763915 h 2344739"/>
              <a:gd name="connsiteX63-4847" fmla="*/ 9728309 w 12192001"/>
              <a:gd name="connsiteY63-4848" fmla="*/ 1784122 h 2344739"/>
              <a:gd name="connsiteX64-4849" fmla="*/ 9584507 w 12192001"/>
              <a:gd name="connsiteY64-4850" fmla="*/ 1795542 h 2344739"/>
              <a:gd name="connsiteX65-4851" fmla="*/ 9343052 w 12192001"/>
              <a:gd name="connsiteY65-4852" fmla="*/ 1841244 h 2344739"/>
              <a:gd name="connsiteX66-4853" fmla="*/ 9231370 w 12192001"/>
              <a:gd name="connsiteY66-4854" fmla="*/ 1893149 h 2344739"/>
              <a:gd name="connsiteX67-4855" fmla="*/ 9194810 w 12192001"/>
              <a:gd name="connsiteY67-4856" fmla="*/ 1903228 h 2344739"/>
              <a:gd name="connsiteX68-4857" fmla="*/ 9189246 w 12192001"/>
              <a:gd name="connsiteY68-4858" fmla="*/ 1912467 h 2344739"/>
              <a:gd name="connsiteX69-4859" fmla="*/ 9151232 w 12192001"/>
              <a:gd name="connsiteY69-4860" fmla="*/ 1923669 h 2344739"/>
              <a:gd name="connsiteX70-4861" fmla="*/ 9150210 w 12192001"/>
              <a:gd name="connsiteY70-4862" fmla="*/ 1922604 h 2344739"/>
              <a:gd name="connsiteX71-4863" fmla="*/ 9137318 w 12192001"/>
              <a:gd name="connsiteY71-4864" fmla="*/ 1920435 h 2344739"/>
              <a:gd name="connsiteX72-4865" fmla="*/ 9113812 w 12192001"/>
              <a:gd name="connsiteY72-4866" fmla="*/ 1919069 h 2344739"/>
              <a:gd name="connsiteX73-4867" fmla="*/ 9053453 w 12192001"/>
              <a:gd name="connsiteY73-4868" fmla="*/ 1910755 h 2344739"/>
              <a:gd name="connsiteX74-4869" fmla="*/ 9005486 w 12192001"/>
              <a:gd name="connsiteY74-4870" fmla="*/ 1914040 h 2344739"/>
              <a:gd name="connsiteX75-4871" fmla="*/ 9005201 w 12192001"/>
              <a:gd name="connsiteY75-4872" fmla="*/ 1913800 h 2344739"/>
              <a:gd name="connsiteX76-4873" fmla="*/ 8996232 w 12192001"/>
              <a:gd name="connsiteY76-4874" fmla="*/ 1915011 h 2344739"/>
              <a:gd name="connsiteX77-4875" fmla="*/ 8990394 w 12192001"/>
              <a:gd name="connsiteY77-4876" fmla="*/ 1917072 h 2344739"/>
              <a:gd name="connsiteX78-4877" fmla="*/ 8974337 w 12192001"/>
              <a:gd name="connsiteY78-4878" fmla="*/ 1920298 h 2344739"/>
              <a:gd name="connsiteX79-4879" fmla="*/ 8968011 w 12192001"/>
              <a:gd name="connsiteY79-4880" fmla="*/ 1919598 h 2344739"/>
              <a:gd name="connsiteX80-4881" fmla="*/ 8963048 w 12192001"/>
              <a:gd name="connsiteY80-4882" fmla="*/ 1917373 h 2344739"/>
              <a:gd name="connsiteX81-4883" fmla="*/ 8928988 w 12192001"/>
              <a:gd name="connsiteY81-4884" fmla="*/ 1914185 h 2344739"/>
              <a:gd name="connsiteX82-4885" fmla="*/ 8752444 w 12192001"/>
              <a:gd name="connsiteY82-4886" fmla="*/ 1933417 h 2344739"/>
              <a:gd name="connsiteX83-4887" fmla="*/ 8707847 w 12192001"/>
              <a:gd name="connsiteY83-4888" fmla="*/ 1935518 h 2344739"/>
              <a:gd name="connsiteX84-4889" fmla="*/ 8596071 w 12192001"/>
              <a:gd name="connsiteY84-4890" fmla="*/ 1944090 h 2344739"/>
              <a:gd name="connsiteX85-4891" fmla="*/ 8525230 w 12192001"/>
              <a:gd name="connsiteY85-4892" fmla="*/ 1929248 h 2344739"/>
              <a:gd name="connsiteX86-4893" fmla="*/ 8510983 w 12192001"/>
              <a:gd name="connsiteY86-4894" fmla="*/ 1935163 h 2344739"/>
              <a:gd name="connsiteX87-4895" fmla="*/ 8506167 w 12192001"/>
              <a:gd name="connsiteY87-4896" fmla="*/ 1938164 h 2344739"/>
              <a:gd name="connsiteX88-4897" fmla="*/ 8497968 w 12192001"/>
              <a:gd name="connsiteY88-4898" fmla="*/ 1940902 h 2344739"/>
              <a:gd name="connsiteX89-4899" fmla="*/ 8497594 w 12192001"/>
              <a:gd name="connsiteY89-4900" fmla="*/ 1940723 h 2344739"/>
              <a:gd name="connsiteX90-4901" fmla="*/ 8490249 w 12192001"/>
              <a:gd name="connsiteY90-4902" fmla="*/ 1943773 h 2344739"/>
              <a:gd name="connsiteX91-4903" fmla="*/ 8367182 w 12192001"/>
              <a:gd name="connsiteY91-4904" fmla="*/ 1957815 h 2344739"/>
              <a:gd name="connsiteX92-4905" fmla="*/ 8353799 w 12192001"/>
              <a:gd name="connsiteY92-4906" fmla="*/ 1958009 h 2344739"/>
              <a:gd name="connsiteX93-4907" fmla="*/ 8352373 w 12192001"/>
              <a:gd name="connsiteY93-4908" fmla="*/ 1957169 h 2344739"/>
              <a:gd name="connsiteX94-4909" fmla="*/ 8320104 w 12192001"/>
              <a:gd name="connsiteY94-4910" fmla="*/ 1974587 h 2344739"/>
              <a:gd name="connsiteX95-4911" fmla="*/ 8314433 w 12192001"/>
              <a:gd name="connsiteY95-4912" fmla="*/ 1974913 h 2344739"/>
              <a:gd name="connsiteX96-4913" fmla="*/ 8295174 w 12192001"/>
              <a:gd name="connsiteY96-4914" fmla="*/ 1988808 h 2344739"/>
              <a:gd name="connsiteX97-4915" fmla="*/ 8284276 w 12192001"/>
              <a:gd name="connsiteY97-4916" fmla="*/ 1994631 h 2344739"/>
              <a:gd name="connsiteX98-4917" fmla="*/ 8283150 w 12192001"/>
              <a:gd name="connsiteY98-4918" fmla="*/ 1999074 h 2344739"/>
              <a:gd name="connsiteX99-4919" fmla="*/ 8266076 w 12192001"/>
              <a:gd name="connsiteY99-4920" fmla="*/ 2006249 h 2344739"/>
              <a:gd name="connsiteX100-4921" fmla="*/ 8263377 w 12192001"/>
              <a:gd name="connsiteY100-4922" fmla="*/ 2006019 h 2344739"/>
              <a:gd name="connsiteX101-4923" fmla="*/ 8252033 w 12192001"/>
              <a:gd name="connsiteY101-4924" fmla="*/ 2015862 h 2344739"/>
              <a:gd name="connsiteX102-4925" fmla="*/ 8245834 w 12192001"/>
              <a:gd name="connsiteY102-4926" fmla="*/ 2028854 h 2344739"/>
              <a:gd name="connsiteX103-4927" fmla="*/ 8090272 w 12192001"/>
              <a:gd name="connsiteY103-4928" fmla="*/ 2075015 h 2344739"/>
              <a:gd name="connsiteX104-4929" fmla="*/ 7905407 w 12192001"/>
              <a:gd name="connsiteY104-4930" fmla="*/ 2116988 h 2344739"/>
              <a:gd name="connsiteX105-4931" fmla="*/ 7718745 w 12192001"/>
              <a:gd name="connsiteY105-4932" fmla="*/ 2142703 h 2344739"/>
              <a:gd name="connsiteX106-4933" fmla="*/ 7614347 w 12192001"/>
              <a:gd name="connsiteY106-4934" fmla="*/ 2139232 h 2344739"/>
              <a:gd name="connsiteX107-4935" fmla="*/ 7527543 w 12192001"/>
              <a:gd name="connsiteY107-4936" fmla="*/ 2145060 h 2344739"/>
              <a:gd name="connsiteX108-4937" fmla="*/ 7519571 w 12192001"/>
              <a:gd name="connsiteY108-4938" fmla="*/ 2147613 h 2344739"/>
              <a:gd name="connsiteX109-4939" fmla="*/ 7507411 w 12192001"/>
              <a:gd name="connsiteY109-4940" fmla="*/ 2148948 h 2344739"/>
              <a:gd name="connsiteX110-4941" fmla="*/ 7507040 w 12192001"/>
              <a:gd name="connsiteY110-4942" fmla="*/ 2148621 h 2344739"/>
              <a:gd name="connsiteX111-4943" fmla="*/ 7495795 w 12192001"/>
              <a:gd name="connsiteY111-4944" fmla="*/ 2150573 h 2344739"/>
              <a:gd name="connsiteX112-4945" fmla="*/ 7405391 w 12192001"/>
              <a:gd name="connsiteY112-4946" fmla="*/ 2142468 h 2344739"/>
              <a:gd name="connsiteX113-4947" fmla="*/ 7312180 w 12192001"/>
              <a:gd name="connsiteY113-4948" fmla="*/ 2132873 h 2344739"/>
              <a:gd name="connsiteX114-4949" fmla="*/ 7310853 w 12192001"/>
              <a:gd name="connsiteY114-4950" fmla="*/ 2131431 h 2344739"/>
              <a:gd name="connsiteX115-4951" fmla="*/ 7218559 w 12192001"/>
              <a:gd name="connsiteY115-4952" fmla="*/ 2156680 h 2344739"/>
              <a:gd name="connsiteX116-4953" fmla="*/ 7201101 w 12192001"/>
              <a:gd name="connsiteY116-4954" fmla="*/ 2161230 h 2344739"/>
              <a:gd name="connsiteX117-4955" fmla="*/ 7197004 w 12192001"/>
              <a:gd name="connsiteY117-4956" fmla="*/ 2166588 h 2344739"/>
              <a:gd name="connsiteX118-4957" fmla="*/ 7170808 w 12192001"/>
              <a:gd name="connsiteY118-4958" fmla="*/ 2171236 h 2344739"/>
              <a:gd name="connsiteX119-4959" fmla="*/ 7096988 w 12192001"/>
              <a:gd name="connsiteY119-4960" fmla="*/ 2183464 h 2344739"/>
              <a:gd name="connsiteX120-4961" fmla="*/ 7018496 w 12192001"/>
              <a:gd name="connsiteY120-4962" fmla="*/ 2183090 h 2344739"/>
              <a:gd name="connsiteX121-4963" fmla="*/ 6904146 w 12192001"/>
              <a:gd name="connsiteY121-4964" fmla="*/ 2212596 h 2344739"/>
              <a:gd name="connsiteX122-4965" fmla="*/ 6708222 w 12192001"/>
              <a:gd name="connsiteY122-4966" fmla="*/ 2240551 h 2344739"/>
              <a:gd name="connsiteX123-4967" fmla="*/ 6549454 w 12192001"/>
              <a:gd name="connsiteY123-4968" fmla="*/ 2269327 h 2344739"/>
              <a:gd name="connsiteX124-4969" fmla="*/ 6317560 w 12192001"/>
              <a:gd name="connsiteY124-4970" fmla="*/ 2316127 h 2344739"/>
              <a:gd name="connsiteX125-4971" fmla="*/ 6168674 w 12192001"/>
              <a:gd name="connsiteY125-4972" fmla="*/ 2318214 h 2344739"/>
              <a:gd name="connsiteX126-4973" fmla="*/ 6073848 w 12192001"/>
              <a:gd name="connsiteY126-4974" fmla="*/ 2338676 h 2344739"/>
              <a:gd name="connsiteX127-4975" fmla="*/ 6068529 w 12192001"/>
              <a:gd name="connsiteY127-4976" fmla="*/ 2337139 h 2344739"/>
              <a:gd name="connsiteX128-4977" fmla="*/ 6048638 w 12192001"/>
              <a:gd name="connsiteY128-4978" fmla="*/ 2337822 h 2344739"/>
              <a:gd name="connsiteX129-4979" fmla="*/ 6041285 w 12192001"/>
              <a:gd name="connsiteY129-4980" fmla="*/ 2329473 h 2344739"/>
              <a:gd name="connsiteX130-4981" fmla="*/ 6010090 w 12192001"/>
              <a:gd name="connsiteY130-4982" fmla="*/ 2324380 h 2344739"/>
              <a:gd name="connsiteX131-4983" fmla="*/ 5957375 w 12192001"/>
              <a:gd name="connsiteY131-4984" fmla="*/ 2328024 h 2344739"/>
              <a:gd name="connsiteX132-4985" fmla="*/ 5758919 w 12192001"/>
              <a:gd name="connsiteY132-4986" fmla="*/ 2343716 h 2344739"/>
              <a:gd name="connsiteX133-4987" fmla="*/ 5626960 w 12192001"/>
              <a:gd name="connsiteY133-4988" fmla="*/ 2344739 h 2344739"/>
              <a:gd name="connsiteX134-4989" fmla="*/ 5470906 w 12192001"/>
              <a:gd name="connsiteY134-4990" fmla="*/ 2330719 h 2344739"/>
              <a:gd name="connsiteX135-4991" fmla="*/ 5432761 w 12192001"/>
              <a:gd name="connsiteY135-4992" fmla="*/ 2319466 h 2344739"/>
              <a:gd name="connsiteX136-4993" fmla="*/ 5381669 w 12192001"/>
              <a:gd name="connsiteY136-4994" fmla="*/ 2301764 h 2344739"/>
              <a:gd name="connsiteX137-4995" fmla="*/ 5261764 w 12192001"/>
              <a:gd name="connsiteY137-4996" fmla="*/ 2281347 h 2344739"/>
              <a:gd name="connsiteX138-4997" fmla="*/ 5222961 w 12192001"/>
              <a:gd name="connsiteY138-4998" fmla="*/ 2270223 h 2344739"/>
              <a:gd name="connsiteX139-4999" fmla="*/ 5174660 w 12192001"/>
              <a:gd name="connsiteY139-5000" fmla="*/ 2267233 h 2344739"/>
              <a:gd name="connsiteX140-5001" fmla="*/ 5156554 w 12192001"/>
              <a:gd name="connsiteY140-5002" fmla="*/ 2260010 h 2344739"/>
              <a:gd name="connsiteX141-5003" fmla="*/ 5142599 w 12192001"/>
              <a:gd name="connsiteY141-5004" fmla="*/ 2256610 h 2344739"/>
              <a:gd name="connsiteX142-5005" fmla="*/ 5139596 w 12192001"/>
              <a:gd name="connsiteY142-5006" fmla="*/ 2254509 h 2344739"/>
              <a:gd name="connsiteX143-5007" fmla="*/ 5121659 w 12192001"/>
              <a:gd name="connsiteY143-5008" fmla="*/ 2243656 h 2344739"/>
              <a:gd name="connsiteX144-5009" fmla="*/ 5065790 w 12192001"/>
              <a:gd name="connsiteY144-5010" fmla="*/ 2250227 h 2344739"/>
              <a:gd name="connsiteX145-5011" fmla="*/ 5011514 w 12192001"/>
              <a:gd name="connsiteY145-5012" fmla="*/ 2233846 h 2344739"/>
              <a:gd name="connsiteX146-5013" fmla="*/ 4840441 w 12192001"/>
              <a:gd name="connsiteY146-5014" fmla="*/ 2209829 h 2344739"/>
              <a:gd name="connsiteX147-5015" fmla="*/ 4762447 w 12192001"/>
              <a:gd name="connsiteY147-5016" fmla="*/ 2182061 h 2344739"/>
              <a:gd name="connsiteX148-5017" fmla="*/ 4723186 w 12192001"/>
              <a:gd name="connsiteY148-5018" fmla="*/ 2173047 h 2344739"/>
              <a:gd name="connsiteX149-5019" fmla="*/ 4721176 w 12192001"/>
              <a:gd name="connsiteY149-5020" fmla="*/ 2172298 h 2344739"/>
              <a:gd name="connsiteX150-5021" fmla="*/ 4722111 w 12192001"/>
              <a:gd name="connsiteY150-5022" fmla="*/ 2172087 h 2344739"/>
              <a:gd name="connsiteX151-5023" fmla="*/ 4717202 w 12192001"/>
              <a:gd name="connsiteY151-5024" fmla="*/ 2170817 h 2344739"/>
              <a:gd name="connsiteX152-5025" fmla="*/ 4721176 w 12192001"/>
              <a:gd name="connsiteY152-5026" fmla="*/ 2172298 h 2344739"/>
              <a:gd name="connsiteX153-5027" fmla="*/ 4715526 w 12192001"/>
              <a:gd name="connsiteY153-5028" fmla="*/ 2173573 h 2344739"/>
              <a:gd name="connsiteX154-5029" fmla="*/ 4515814 w 12192001"/>
              <a:gd name="connsiteY154-5030" fmla="*/ 2163671 h 2344739"/>
              <a:gd name="connsiteX155-5031" fmla="*/ 4428543 w 12192001"/>
              <a:gd name="connsiteY155-5032" fmla="*/ 2153020 h 2344739"/>
              <a:gd name="connsiteX156-5033" fmla="*/ 4362875 w 12192001"/>
              <a:gd name="connsiteY156-5034" fmla="*/ 2151674 h 2344739"/>
              <a:gd name="connsiteX157-5035" fmla="*/ 4316966 w 12192001"/>
              <a:gd name="connsiteY157-5036" fmla="*/ 2158289 h 2344739"/>
              <a:gd name="connsiteX158-5037" fmla="*/ 4315110 w 12192001"/>
              <a:gd name="connsiteY158-5038" fmla="*/ 2156948 h 2344739"/>
              <a:gd name="connsiteX159-5039" fmla="*/ 4295144 w 12192001"/>
              <a:gd name="connsiteY159-5040" fmla="*/ 2155069 h 2344739"/>
              <a:gd name="connsiteX160-5041" fmla="*/ 4290064 w 12192001"/>
              <a:gd name="connsiteY160-5042" fmla="*/ 2157986 h 2344739"/>
              <a:gd name="connsiteX161-5043" fmla="*/ 4276142 w 12192001"/>
              <a:gd name="connsiteY161-5044" fmla="*/ 2157740 h 2344739"/>
              <a:gd name="connsiteX162-5045" fmla="*/ 4248117 w 12192001"/>
              <a:gd name="connsiteY162-5046" fmla="*/ 2160064 h 2344739"/>
              <a:gd name="connsiteX163-5047" fmla="*/ 4202051 w 12192001"/>
              <a:gd name="connsiteY163-5048" fmla="*/ 2157269 h 2344739"/>
              <a:gd name="connsiteX164-5049" fmla="*/ 4201745 w 12192001"/>
              <a:gd name="connsiteY164-5050" fmla="*/ 2156010 h 2344739"/>
              <a:gd name="connsiteX165-5051" fmla="*/ 4191248 w 12192001"/>
              <a:gd name="connsiteY165-5052" fmla="*/ 2150376 h 2344739"/>
              <a:gd name="connsiteX166-5053" fmla="*/ 4142745 w 12192001"/>
              <a:gd name="connsiteY166-5054" fmla="*/ 2134511 h 2344739"/>
              <a:gd name="connsiteX167-5055" fmla="*/ 4083097 w 12192001"/>
              <a:gd name="connsiteY167-5056" fmla="*/ 2107978 h 2344739"/>
              <a:gd name="connsiteX168-5057" fmla="*/ 4074546 w 12192001"/>
              <a:gd name="connsiteY168-5058" fmla="*/ 2107143 h 2344739"/>
              <a:gd name="connsiteX169-5059" fmla="*/ 4074427 w 12192001"/>
              <a:gd name="connsiteY169-5060" fmla="*/ 2106844 h 2344739"/>
              <a:gd name="connsiteX170-5061" fmla="*/ 4065510 w 12192001"/>
              <a:gd name="connsiteY170-5062" fmla="*/ 2105400 h 2344739"/>
              <a:gd name="connsiteX171-5063" fmla="*/ 4058954 w 12192001"/>
              <a:gd name="connsiteY171-5064" fmla="*/ 2105618 h 2344739"/>
              <a:gd name="connsiteX172-5065" fmla="*/ 4042364 w 12192001"/>
              <a:gd name="connsiteY172-5066" fmla="*/ 2103997 h 2344739"/>
              <a:gd name="connsiteX173-5067" fmla="*/ 4036997 w 12192001"/>
              <a:gd name="connsiteY173-5068" fmla="*/ 2101563 h 2344739"/>
              <a:gd name="connsiteX174-5069" fmla="*/ 4035363 w 12192001"/>
              <a:gd name="connsiteY174-5070" fmla="*/ 2097896 h 2344739"/>
              <a:gd name="connsiteX175-5071" fmla="*/ 4033778 w 12192001"/>
              <a:gd name="connsiteY175-5072" fmla="*/ 2098131 h 2344739"/>
              <a:gd name="connsiteX176-5073" fmla="*/ 4004538 w 12192001"/>
              <a:gd name="connsiteY176-5074" fmla="*/ 2085563 h 2344739"/>
              <a:gd name="connsiteX177-5075" fmla="*/ 3936846 w 12192001"/>
              <a:gd name="connsiteY177-5076" fmla="*/ 2068106 h 2344739"/>
              <a:gd name="connsiteX178-5077" fmla="*/ 3897275 w 12192001"/>
              <a:gd name="connsiteY178-5078" fmla="*/ 2062451 h 2344739"/>
              <a:gd name="connsiteX179-5079" fmla="*/ 3789760 w 12192001"/>
              <a:gd name="connsiteY179-5080" fmla="*/ 2042213 h 2344739"/>
              <a:gd name="connsiteX180-5081" fmla="*/ 3682513 w 12192001"/>
              <a:gd name="connsiteY180-5082" fmla="*/ 2018290 h 2344739"/>
              <a:gd name="connsiteX181-5083" fmla="*/ 3610035 w 12192001"/>
              <a:gd name="connsiteY181-5084" fmla="*/ 1986019 h 2344739"/>
              <a:gd name="connsiteX182-5085" fmla="*/ 3603855 w 12192001"/>
              <a:gd name="connsiteY182-5086" fmla="*/ 1987381 h 2344739"/>
              <a:gd name="connsiteX183-5087" fmla="*/ 3594736 w 12192001"/>
              <a:gd name="connsiteY183-5088" fmla="*/ 1987545 h 2344739"/>
              <a:gd name="connsiteX184-5089" fmla="*/ 3594501 w 12192001"/>
              <a:gd name="connsiteY184-5090" fmla="*/ 1987276 h 2344739"/>
              <a:gd name="connsiteX185-5091" fmla="*/ 3585978 w 12192001"/>
              <a:gd name="connsiteY185-5092" fmla="*/ 1987966 h 2344739"/>
              <a:gd name="connsiteX186-5093" fmla="*/ 3536135 w 12192001"/>
              <a:gd name="connsiteY186-5094" fmla="*/ 1978267 h 2344739"/>
              <a:gd name="connsiteX187-5095" fmla="*/ 3473223 w 12192001"/>
              <a:gd name="connsiteY187-5096" fmla="*/ 1974606 h 2344739"/>
              <a:gd name="connsiteX188-5097" fmla="*/ 3400728 w 12192001"/>
              <a:gd name="connsiteY188-5098" fmla="*/ 1962558 h 2344739"/>
              <a:gd name="connsiteX189-5099" fmla="*/ 3363888 w 12192001"/>
              <a:gd name="connsiteY189-5100" fmla="*/ 1979510 h 2344739"/>
              <a:gd name="connsiteX190-5101" fmla="*/ 3344026 w 12192001"/>
              <a:gd name="connsiteY190-5102" fmla="*/ 1981192 h 2344739"/>
              <a:gd name="connsiteX191-5103" fmla="*/ 3341698 w 12192001"/>
              <a:gd name="connsiteY191-5104" fmla="*/ 1980217 h 2344739"/>
              <a:gd name="connsiteX192-5105" fmla="*/ 3262356 w 12192001"/>
              <a:gd name="connsiteY192-5106" fmla="*/ 1986094 h 2344739"/>
              <a:gd name="connsiteX193-5107" fmla="*/ 3142556 w 12192001"/>
              <a:gd name="connsiteY193-5108" fmla="*/ 1993869 h 2344739"/>
              <a:gd name="connsiteX194-5109" fmla="*/ 3030291 w 12192001"/>
              <a:gd name="connsiteY194-5110" fmla="*/ 1996512 h 2344739"/>
              <a:gd name="connsiteX195-5111" fmla="*/ 2781569 w 12192001"/>
              <a:gd name="connsiteY195-5112" fmla="*/ 2018333 h 2344739"/>
              <a:gd name="connsiteX196-5113" fmla="*/ 2646527 w 12192001"/>
              <a:gd name="connsiteY196-5114" fmla="*/ 2028869 h 2344739"/>
              <a:gd name="connsiteX197-5115" fmla="*/ 2568028 w 12192001"/>
              <a:gd name="connsiteY197-5116" fmla="*/ 2002628 h 2344739"/>
              <a:gd name="connsiteX198-5117" fmla="*/ 2443255 w 12192001"/>
              <a:gd name="connsiteY198-5118" fmla="*/ 2016529 h 2344739"/>
              <a:gd name="connsiteX199-5119" fmla="*/ 2315112 w 12192001"/>
              <a:gd name="connsiteY199-5120" fmla="*/ 2024996 h 2344739"/>
              <a:gd name="connsiteX200-5121" fmla="*/ 2208578 w 12192001"/>
              <a:gd name="connsiteY200-5122" fmla="*/ 2019763 h 2344739"/>
              <a:gd name="connsiteX201-5123" fmla="*/ 2094665 w 12192001"/>
              <a:gd name="connsiteY201-5124" fmla="*/ 2003052 h 2344739"/>
              <a:gd name="connsiteX202-5125" fmla="*/ 1997356 w 12192001"/>
              <a:gd name="connsiteY202-5126" fmla="*/ 1995032 h 2344739"/>
              <a:gd name="connsiteX203-5127" fmla="*/ 1928172 w 12192001"/>
              <a:gd name="connsiteY203-5128" fmla="*/ 2016977 h 2344739"/>
              <a:gd name="connsiteX204-5129" fmla="*/ 1921650 w 12192001"/>
              <a:gd name="connsiteY204-5130" fmla="*/ 2012146 h 2344739"/>
              <a:gd name="connsiteX205-5131" fmla="*/ 1873080 w 12192001"/>
              <a:gd name="connsiteY205-5132" fmla="*/ 2013741 h 2344739"/>
              <a:gd name="connsiteX206-5133" fmla="*/ 1786655 w 12192001"/>
              <a:gd name="connsiteY206-5134" fmla="*/ 2041363 h 2344739"/>
              <a:gd name="connsiteX207-5135" fmla="*/ 1738204 w 12192001"/>
              <a:gd name="connsiteY207-5136" fmla="*/ 2036312 h 2344739"/>
              <a:gd name="connsiteX208-5137" fmla="*/ 1675071 w 12192001"/>
              <a:gd name="connsiteY208-5138" fmla="*/ 2019963 h 2344739"/>
              <a:gd name="connsiteX209-5139" fmla="*/ 1608669 w 12192001"/>
              <a:gd name="connsiteY209-5140" fmla="*/ 2013066 h 2344739"/>
              <a:gd name="connsiteX210-5141" fmla="*/ 1496110 w 12192001"/>
              <a:gd name="connsiteY210-5142" fmla="*/ 1987476 h 2344739"/>
              <a:gd name="connsiteX211-5143" fmla="*/ 1149979 w 12192001"/>
              <a:gd name="connsiteY211-5144" fmla="*/ 1938041 h 2344739"/>
              <a:gd name="connsiteX212-5145" fmla="*/ 858269 w 12192001"/>
              <a:gd name="connsiteY212-5146" fmla="*/ 1928608 h 2344739"/>
              <a:gd name="connsiteX213-5147" fmla="*/ 837540 w 12192001"/>
              <a:gd name="connsiteY213-5148" fmla="*/ 1929821 h 2344739"/>
              <a:gd name="connsiteX214-5149" fmla="*/ 816809 w 12192001"/>
              <a:gd name="connsiteY214-5150" fmla="*/ 1927857 h 2344739"/>
              <a:gd name="connsiteX215-5151" fmla="*/ 811506 w 12192001"/>
              <a:gd name="connsiteY215-5152" fmla="*/ 1930751 h 2344739"/>
              <a:gd name="connsiteX216-5153" fmla="*/ 797041 w 12192001"/>
              <a:gd name="connsiteY216-5154" fmla="*/ 1930446 h 2344739"/>
              <a:gd name="connsiteX217-5155" fmla="*/ 767901 w 12192001"/>
              <a:gd name="connsiteY217-5156" fmla="*/ 1932653 h 2344739"/>
              <a:gd name="connsiteX218-5157" fmla="*/ 763053 w 12192001"/>
              <a:gd name="connsiteY218-5158" fmla="*/ 1930432 h 2344739"/>
              <a:gd name="connsiteX219-5159" fmla="*/ 720047 w 12192001"/>
              <a:gd name="connsiteY219-5160" fmla="*/ 1929661 h 2344739"/>
              <a:gd name="connsiteX220-5161" fmla="*/ 719742 w 12192001"/>
              <a:gd name="connsiteY220-5162" fmla="*/ 1928399 h 2344739"/>
              <a:gd name="connsiteX221-5163" fmla="*/ 708875 w 12192001"/>
              <a:gd name="connsiteY221-5164" fmla="*/ 1922722 h 2344739"/>
              <a:gd name="connsiteX222-5165" fmla="*/ 596792 w 12192001"/>
              <a:gd name="connsiteY222-5166" fmla="*/ 1879864 h 2344739"/>
              <a:gd name="connsiteX223-5167" fmla="*/ 578535 w 12192001"/>
              <a:gd name="connsiteY223-5168" fmla="*/ 1877212 h 2344739"/>
              <a:gd name="connsiteX224-5169" fmla="*/ 571717 w 12192001"/>
              <a:gd name="connsiteY224-5170" fmla="*/ 1877401 h 2344739"/>
              <a:gd name="connsiteX225-5171" fmla="*/ 445099 w 12192001"/>
              <a:gd name="connsiteY225-5172" fmla="*/ 1839371 h 2344739"/>
              <a:gd name="connsiteX226-5173" fmla="*/ 404015 w 12192001"/>
              <a:gd name="connsiteY226-5174" fmla="*/ 1833548 h 2344739"/>
              <a:gd name="connsiteX227-5175" fmla="*/ 292435 w 12192001"/>
              <a:gd name="connsiteY227-5176" fmla="*/ 1812852 h 2344739"/>
              <a:gd name="connsiteX228-5177" fmla="*/ 118381 w 12192001"/>
              <a:gd name="connsiteY228-5178" fmla="*/ 1761047 h 2344739"/>
              <a:gd name="connsiteX229-5179" fmla="*/ 15526 w 12192001"/>
              <a:gd name="connsiteY229-5180" fmla="*/ 1758191 h 2344739"/>
              <a:gd name="connsiteX230-5181" fmla="*/ 2 w 12192001"/>
              <a:gd name="connsiteY230-5182" fmla="*/ 1752722 h 2344739"/>
              <a:gd name="connsiteX231-5183" fmla="*/ 1 w 12192001"/>
              <a:gd name="connsiteY231-5184" fmla="*/ 762497 h 2344739"/>
              <a:gd name="connsiteX232-5185" fmla="*/ 0 w 12192001"/>
              <a:gd name="connsiteY232-5186" fmla="*/ 762497 h 2344739"/>
              <a:gd name="connsiteX233-5187" fmla="*/ 0 w 12192001"/>
              <a:gd name="connsiteY233-5188" fmla="*/ 222213 h 2344739"/>
              <a:gd name="connsiteX234-5189" fmla="*/ 0 w 12192001"/>
              <a:gd name="connsiteY234-5190" fmla="*/ 0 h 2344739"/>
              <a:gd name="connsiteX0-5191" fmla="*/ 0 w 12192001"/>
              <a:gd name="connsiteY0-5192" fmla="*/ 0 h 2344739"/>
              <a:gd name="connsiteX1-5193" fmla="*/ 12192000 w 12192001"/>
              <a:gd name="connsiteY1-5194" fmla="*/ 0 h 2344739"/>
              <a:gd name="connsiteX2-5195" fmla="*/ 12192000 w 12192001"/>
              <a:gd name="connsiteY2-5196" fmla="*/ 222213 h 2344739"/>
              <a:gd name="connsiteX3-5197" fmla="*/ 12192000 w 12192001"/>
              <a:gd name="connsiteY3-5198" fmla="*/ 389190 h 2344739"/>
              <a:gd name="connsiteX4-5199" fmla="*/ 12192001 w 12192001"/>
              <a:gd name="connsiteY4-5200" fmla="*/ 579739 h 2344739"/>
              <a:gd name="connsiteX5-5201" fmla="*/ 12184838 w 12192001"/>
              <a:gd name="connsiteY5-5202" fmla="*/ 584189 h 2344739"/>
              <a:gd name="connsiteX6-5203" fmla="*/ 12155215 w 12192001"/>
              <a:gd name="connsiteY6-5204" fmla="*/ 597366 h 2344739"/>
              <a:gd name="connsiteX7-5205" fmla="*/ 12138067 w 12192001"/>
              <a:gd name="connsiteY7-5206" fmla="*/ 623179 h 2344739"/>
              <a:gd name="connsiteX8-5207" fmla="*/ 12125179 w 12192001"/>
              <a:gd name="connsiteY8-5208" fmla="*/ 624690 h 2344739"/>
              <a:gd name="connsiteX9-5209" fmla="*/ 12122859 w 12192001"/>
              <a:gd name="connsiteY9-5210" fmla="*/ 624794 h 2344739"/>
              <a:gd name="connsiteX10-5211" fmla="*/ 12115706 w 12192001"/>
              <a:gd name="connsiteY10-5212" fmla="*/ 628608 h 2344739"/>
              <a:gd name="connsiteX11-5213" fmla="*/ 12098349 w 12192001"/>
              <a:gd name="connsiteY11-5214" fmla="*/ 628139 h 2344739"/>
              <a:gd name="connsiteX12-5215" fmla="*/ 12085925 w 12192001"/>
              <a:gd name="connsiteY12-5216" fmla="*/ 636341 h 2344739"/>
              <a:gd name="connsiteX13-5217" fmla="*/ 12029925 w 12192001"/>
              <a:gd name="connsiteY13-5218" fmla="*/ 680009 h 2344739"/>
              <a:gd name="connsiteX14-5219" fmla="*/ 11994685 w 12192001"/>
              <a:gd name="connsiteY14-5220" fmla="*/ 703458 h 2344739"/>
              <a:gd name="connsiteX15-5221" fmla="*/ 11978569 w 12192001"/>
              <a:gd name="connsiteY15-5222" fmla="*/ 708161 h 2344739"/>
              <a:gd name="connsiteX16-5223" fmla="*/ 11957898 w 12192001"/>
              <a:gd name="connsiteY16-5224" fmla="*/ 717558 h 2344739"/>
              <a:gd name="connsiteX17-5225" fmla="*/ 11919306 w 12192001"/>
              <a:gd name="connsiteY17-5226" fmla="*/ 730883 h 2344739"/>
              <a:gd name="connsiteX18-5227" fmla="*/ 11902508 w 12192001"/>
              <a:gd name="connsiteY18-5228" fmla="*/ 742426 h 2344739"/>
              <a:gd name="connsiteX19-5229" fmla="*/ 11893900 w 12192001"/>
              <a:gd name="connsiteY19-5230" fmla="*/ 744791 h 2344739"/>
              <a:gd name="connsiteX20-5231" fmla="*/ 11890820 w 12192001"/>
              <a:gd name="connsiteY20-5232" fmla="*/ 755729 h 2344739"/>
              <a:gd name="connsiteX21-5233" fmla="*/ 11869628 w 12192001"/>
              <a:gd name="connsiteY21-5234" fmla="*/ 777816 h 2344739"/>
              <a:gd name="connsiteX22-5235" fmla="*/ 11812228 w 12192001"/>
              <a:gd name="connsiteY22-5236" fmla="*/ 797659 h 2344739"/>
              <a:gd name="connsiteX23-5237" fmla="*/ 11748619 w 12192001"/>
              <a:gd name="connsiteY23-5238" fmla="*/ 872002 h 2344739"/>
              <a:gd name="connsiteX24-5239" fmla="*/ 11595155 w 12192001"/>
              <a:gd name="connsiteY24-5240" fmla="*/ 918898 h 2344739"/>
              <a:gd name="connsiteX25-5241" fmla="*/ 11522499 w 12192001"/>
              <a:gd name="connsiteY25-5242" fmla="*/ 999965 h 2344739"/>
              <a:gd name="connsiteX26-5243" fmla="*/ 11245526 w 12192001"/>
              <a:gd name="connsiteY26-5244" fmla="*/ 1274060 h 2344739"/>
              <a:gd name="connsiteX27-5245" fmla="*/ 11227161 w 12192001"/>
              <a:gd name="connsiteY27-5246" fmla="*/ 1276236 h 2344739"/>
              <a:gd name="connsiteX28-5247" fmla="*/ 11216939 w 12192001"/>
              <a:gd name="connsiteY28-5248" fmla="*/ 1275961 h 2344739"/>
              <a:gd name="connsiteX29-5249" fmla="*/ 11216036 w 12192001"/>
              <a:gd name="connsiteY29-5250" fmla="*/ 1275018 h 2344739"/>
              <a:gd name="connsiteX30-5251" fmla="*/ 11187737 w 12192001"/>
              <a:gd name="connsiteY30-5252" fmla="*/ 1292383 h 2344739"/>
              <a:gd name="connsiteX31-5253" fmla="*/ 11183353 w 12192001"/>
              <a:gd name="connsiteY31-5254" fmla="*/ 1292525 h 2344739"/>
              <a:gd name="connsiteX32-5255" fmla="*/ 11165706 w 12192001"/>
              <a:gd name="connsiteY32-5256" fmla="*/ 1306612 h 2344739"/>
              <a:gd name="connsiteX33-5257" fmla="*/ 11156163 w 12192001"/>
              <a:gd name="connsiteY33-5258" fmla="*/ 1312414 h 2344739"/>
              <a:gd name="connsiteX34-5259" fmla="*/ 11154348 w 12192001"/>
              <a:gd name="connsiteY34-5260" fmla="*/ 1317097 h 2344739"/>
              <a:gd name="connsiteX35-5261" fmla="*/ 11139813 w 12192001"/>
              <a:gd name="connsiteY35-5262" fmla="*/ 1324115 h 2344739"/>
              <a:gd name="connsiteX36-5263" fmla="*/ 11137813 w 12192001"/>
              <a:gd name="connsiteY36-5264" fmla="*/ 1323772 h 2344739"/>
              <a:gd name="connsiteX37-5265" fmla="*/ 11127060 w 12192001"/>
              <a:gd name="connsiteY37-5266" fmla="*/ 1333832 h 2344739"/>
              <a:gd name="connsiteX38-5267" fmla="*/ 11119543 w 12192001"/>
              <a:gd name="connsiteY38-5268" fmla="*/ 1347424 h 2344739"/>
              <a:gd name="connsiteX39-5269" fmla="*/ 10893535 w 12192001"/>
              <a:gd name="connsiteY39-5270" fmla="*/ 1473399 h 2344739"/>
              <a:gd name="connsiteX40-5271" fmla="*/ 10772152 w 12192001"/>
              <a:gd name="connsiteY40-5272" fmla="*/ 1523191 h 2344739"/>
              <a:gd name="connsiteX41-5273" fmla="*/ 10626520 w 12192001"/>
              <a:gd name="connsiteY41-5274" fmla="*/ 1559229 h 2344739"/>
              <a:gd name="connsiteX42-5275" fmla="*/ 10580747 w 12192001"/>
              <a:gd name="connsiteY42-5276" fmla="*/ 1568689 h 2344739"/>
              <a:gd name="connsiteX43-5277" fmla="*/ 10546642 w 12192001"/>
              <a:gd name="connsiteY43-5278" fmla="*/ 1598423 h 2344739"/>
              <a:gd name="connsiteX44-5279" fmla="*/ 10528495 w 12192001"/>
              <a:gd name="connsiteY44-5280" fmla="*/ 1596907 h 2344739"/>
              <a:gd name="connsiteX45-5281" fmla="*/ 10525298 w 12192001"/>
              <a:gd name="connsiteY45-5282" fmla="*/ 1596411 h 2344739"/>
              <a:gd name="connsiteX46-5283" fmla="*/ 10513981 w 12192001"/>
              <a:gd name="connsiteY46-5284" fmla="*/ 1599537 h 2344739"/>
              <a:gd name="connsiteX47-5285" fmla="*/ 10490587 w 12192001"/>
              <a:gd name="connsiteY47-5286" fmla="*/ 1594156 h 2344739"/>
              <a:gd name="connsiteX48-5287" fmla="*/ 10470270 w 12192001"/>
              <a:gd name="connsiteY48-5288" fmla="*/ 1601693 h 2344739"/>
              <a:gd name="connsiteX49-5289" fmla="*/ 10375894 w 12192001"/>
              <a:gd name="connsiteY49-5290" fmla="*/ 1644598 h 2344739"/>
              <a:gd name="connsiteX50-5291" fmla="*/ 10318190 w 12192001"/>
              <a:gd name="connsiteY50-5292" fmla="*/ 1666221 h 2344739"/>
              <a:gd name="connsiteX51-5293" fmla="*/ 10294319 w 12192001"/>
              <a:gd name="connsiteY51-5294" fmla="*/ 1668079 h 2344739"/>
              <a:gd name="connsiteX52-5295" fmla="*/ 10262295 w 12192001"/>
              <a:gd name="connsiteY52-5296" fmla="*/ 1674948 h 2344739"/>
              <a:gd name="connsiteX53-5297" fmla="*/ 10204270 w 12192001"/>
              <a:gd name="connsiteY53-5298" fmla="*/ 1682149 h 2344739"/>
              <a:gd name="connsiteX54-5299" fmla="*/ 10176611 w 12192001"/>
              <a:gd name="connsiteY54-5300" fmla="*/ 1692943 h 2344739"/>
              <a:gd name="connsiteX55-5301" fmla="*/ 10163922 w 12192001"/>
              <a:gd name="connsiteY55-5302" fmla="*/ 1693739 h 2344739"/>
              <a:gd name="connsiteX56-5303" fmla="*/ 10155160 w 12192001"/>
              <a:gd name="connsiteY56-5304" fmla="*/ 1707487 h 2344739"/>
              <a:gd name="connsiteX57-5305" fmla="*/ 10117119 w 12192001"/>
              <a:gd name="connsiteY57-5306" fmla="*/ 1731142 h 2344739"/>
              <a:gd name="connsiteX58-5307" fmla="*/ 10100445 w 12192001"/>
              <a:gd name="connsiteY58-5308" fmla="*/ 1742432 h 2344739"/>
              <a:gd name="connsiteX59-5309" fmla="*/ 10082169 w 12192001"/>
              <a:gd name="connsiteY59-5310" fmla="*/ 1743296 h 2344739"/>
              <a:gd name="connsiteX60-5311" fmla="*/ 10039240 w 12192001"/>
              <a:gd name="connsiteY60-5312" fmla="*/ 1741632 h 2344739"/>
              <a:gd name="connsiteX61-5313" fmla="*/ 9960019 w 12192001"/>
              <a:gd name="connsiteY61-5314" fmla="*/ 1757147 h 2344739"/>
              <a:gd name="connsiteX62-5315" fmla="*/ 9847792 w 12192001"/>
              <a:gd name="connsiteY62-5316" fmla="*/ 1763915 h 2344739"/>
              <a:gd name="connsiteX63-5317" fmla="*/ 9728309 w 12192001"/>
              <a:gd name="connsiteY63-5318" fmla="*/ 1784122 h 2344739"/>
              <a:gd name="connsiteX64-5319" fmla="*/ 9584507 w 12192001"/>
              <a:gd name="connsiteY64-5320" fmla="*/ 1795542 h 2344739"/>
              <a:gd name="connsiteX65-5321" fmla="*/ 9343052 w 12192001"/>
              <a:gd name="connsiteY65-5322" fmla="*/ 1841244 h 2344739"/>
              <a:gd name="connsiteX66-5323" fmla="*/ 9231370 w 12192001"/>
              <a:gd name="connsiteY66-5324" fmla="*/ 1893149 h 2344739"/>
              <a:gd name="connsiteX67-5325" fmla="*/ 9194810 w 12192001"/>
              <a:gd name="connsiteY67-5326" fmla="*/ 1903228 h 2344739"/>
              <a:gd name="connsiteX68-5327" fmla="*/ 9189246 w 12192001"/>
              <a:gd name="connsiteY68-5328" fmla="*/ 1912467 h 2344739"/>
              <a:gd name="connsiteX69-5329" fmla="*/ 9151232 w 12192001"/>
              <a:gd name="connsiteY69-5330" fmla="*/ 1923669 h 2344739"/>
              <a:gd name="connsiteX70-5331" fmla="*/ 9150210 w 12192001"/>
              <a:gd name="connsiteY70-5332" fmla="*/ 1922604 h 2344739"/>
              <a:gd name="connsiteX71-5333" fmla="*/ 9137318 w 12192001"/>
              <a:gd name="connsiteY71-5334" fmla="*/ 1920435 h 2344739"/>
              <a:gd name="connsiteX72-5335" fmla="*/ 9113812 w 12192001"/>
              <a:gd name="connsiteY72-5336" fmla="*/ 1919069 h 2344739"/>
              <a:gd name="connsiteX73-5337" fmla="*/ 9053453 w 12192001"/>
              <a:gd name="connsiteY73-5338" fmla="*/ 1910755 h 2344739"/>
              <a:gd name="connsiteX74-5339" fmla="*/ 9005486 w 12192001"/>
              <a:gd name="connsiteY74-5340" fmla="*/ 1914040 h 2344739"/>
              <a:gd name="connsiteX75-5341" fmla="*/ 9005201 w 12192001"/>
              <a:gd name="connsiteY75-5342" fmla="*/ 1913800 h 2344739"/>
              <a:gd name="connsiteX76-5343" fmla="*/ 8996232 w 12192001"/>
              <a:gd name="connsiteY76-5344" fmla="*/ 1915011 h 2344739"/>
              <a:gd name="connsiteX77-5345" fmla="*/ 8990394 w 12192001"/>
              <a:gd name="connsiteY77-5346" fmla="*/ 1917072 h 2344739"/>
              <a:gd name="connsiteX78-5347" fmla="*/ 8974337 w 12192001"/>
              <a:gd name="connsiteY78-5348" fmla="*/ 1920298 h 2344739"/>
              <a:gd name="connsiteX79-5349" fmla="*/ 8968011 w 12192001"/>
              <a:gd name="connsiteY79-5350" fmla="*/ 1919598 h 2344739"/>
              <a:gd name="connsiteX80-5351" fmla="*/ 8963048 w 12192001"/>
              <a:gd name="connsiteY80-5352" fmla="*/ 1917373 h 2344739"/>
              <a:gd name="connsiteX81-5353" fmla="*/ 8928988 w 12192001"/>
              <a:gd name="connsiteY81-5354" fmla="*/ 1914185 h 2344739"/>
              <a:gd name="connsiteX82-5355" fmla="*/ 8752444 w 12192001"/>
              <a:gd name="connsiteY82-5356" fmla="*/ 1933417 h 2344739"/>
              <a:gd name="connsiteX83-5357" fmla="*/ 8707847 w 12192001"/>
              <a:gd name="connsiteY83-5358" fmla="*/ 1935518 h 2344739"/>
              <a:gd name="connsiteX84-5359" fmla="*/ 8596071 w 12192001"/>
              <a:gd name="connsiteY84-5360" fmla="*/ 1944090 h 2344739"/>
              <a:gd name="connsiteX85-5361" fmla="*/ 8525230 w 12192001"/>
              <a:gd name="connsiteY85-5362" fmla="*/ 1929248 h 2344739"/>
              <a:gd name="connsiteX86-5363" fmla="*/ 8510983 w 12192001"/>
              <a:gd name="connsiteY86-5364" fmla="*/ 1935163 h 2344739"/>
              <a:gd name="connsiteX87-5365" fmla="*/ 8506167 w 12192001"/>
              <a:gd name="connsiteY87-5366" fmla="*/ 1938164 h 2344739"/>
              <a:gd name="connsiteX88-5367" fmla="*/ 8497968 w 12192001"/>
              <a:gd name="connsiteY88-5368" fmla="*/ 1940902 h 2344739"/>
              <a:gd name="connsiteX89-5369" fmla="*/ 8497594 w 12192001"/>
              <a:gd name="connsiteY89-5370" fmla="*/ 1940723 h 2344739"/>
              <a:gd name="connsiteX90-5371" fmla="*/ 8490249 w 12192001"/>
              <a:gd name="connsiteY90-5372" fmla="*/ 1943773 h 2344739"/>
              <a:gd name="connsiteX91-5373" fmla="*/ 8367182 w 12192001"/>
              <a:gd name="connsiteY91-5374" fmla="*/ 1957815 h 2344739"/>
              <a:gd name="connsiteX92-5375" fmla="*/ 8353799 w 12192001"/>
              <a:gd name="connsiteY92-5376" fmla="*/ 1958009 h 2344739"/>
              <a:gd name="connsiteX93-5377" fmla="*/ 8352373 w 12192001"/>
              <a:gd name="connsiteY93-5378" fmla="*/ 1957169 h 2344739"/>
              <a:gd name="connsiteX94-5379" fmla="*/ 8320104 w 12192001"/>
              <a:gd name="connsiteY94-5380" fmla="*/ 1974587 h 2344739"/>
              <a:gd name="connsiteX95-5381" fmla="*/ 8314433 w 12192001"/>
              <a:gd name="connsiteY95-5382" fmla="*/ 1974913 h 2344739"/>
              <a:gd name="connsiteX96-5383" fmla="*/ 8295174 w 12192001"/>
              <a:gd name="connsiteY96-5384" fmla="*/ 1988808 h 2344739"/>
              <a:gd name="connsiteX97-5385" fmla="*/ 8284276 w 12192001"/>
              <a:gd name="connsiteY97-5386" fmla="*/ 1994631 h 2344739"/>
              <a:gd name="connsiteX98-5387" fmla="*/ 8283150 w 12192001"/>
              <a:gd name="connsiteY98-5388" fmla="*/ 1999074 h 2344739"/>
              <a:gd name="connsiteX99-5389" fmla="*/ 8266076 w 12192001"/>
              <a:gd name="connsiteY99-5390" fmla="*/ 2006249 h 2344739"/>
              <a:gd name="connsiteX100-5391" fmla="*/ 8263377 w 12192001"/>
              <a:gd name="connsiteY100-5392" fmla="*/ 2006019 h 2344739"/>
              <a:gd name="connsiteX101-5393" fmla="*/ 8252033 w 12192001"/>
              <a:gd name="connsiteY101-5394" fmla="*/ 2015862 h 2344739"/>
              <a:gd name="connsiteX102-5395" fmla="*/ 8245834 w 12192001"/>
              <a:gd name="connsiteY102-5396" fmla="*/ 2028854 h 2344739"/>
              <a:gd name="connsiteX103-5397" fmla="*/ 8090272 w 12192001"/>
              <a:gd name="connsiteY103-5398" fmla="*/ 2075015 h 2344739"/>
              <a:gd name="connsiteX104-5399" fmla="*/ 7905407 w 12192001"/>
              <a:gd name="connsiteY104-5400" fmla="*/ 2116988 h 2344739"/>
              <a:gd name="connsiteX105-5401" fmla="*/ 7718745 w 12192001"/>
              <a:gd name="connsiteY105-5402" fmla="*/ 2142703 h 2344739"/>
              <a:gd name="connsiteX106-5403" fmla="*/ 7614347 w 12192001"/>
              <a:gd name="connsiteY106-5404" fmla="*/ 2139232 h 2344739"/>
              <a:gd name="connsiteX107-5405" fmla="*/ 7527543 w 12192001"/>
              <a:gd name="connsiteY107-5406" fmla="*/ 2145060 h 2344739"/>
              <a:gd name="connsiteX108-5407" fmla="*/ 7519571 w 12192001"/>
              <a:gd name="connsiteY108-5408" fmla="*/ 2147613 h 2344739"/>
              <a:gd name="connsiteX109-5409" fmla="*/ 7507411 w 12192001"/>
              <a:gd name="connsiteY109-5410" fmla="*/ 2148948 h 2344739"/>
              <a:gd name="connsiteX110-5411" fmla="*/ 7507040 w 12192001"/>
              <a:gd name="connsiteY110-5412" fmla="*/ 2148621 h 2344739"/>
              <a:gd name="connsiteX111-5413" fmla="*/ 7495795 w 12192001"/>
              <a:gd name="connsiteY111-5414" fmla="*/ 2150573 h 2344739"/>
              <a:gd name="connsiteX112-5415" fmla="*/ 7405391 w 12192001"/>
              <a:gd name="connsiteY112-5416" fmla="*/ 2142468 h 2344739"/>
              <a:gd name="connsiteX113-5417" fmla="*/ 7312180 w 12192001"/>
              <a:gd name="connsiteY113-5418" fmla="*/ 2132873 h 2344739"/>
              <a:gd name="connsiteX114-5419" fmla="*/ 7310853 w 12192001"/>
              <a:gd name="connsiteY114-5420" fmla="*/ 2131431 h 2344739"/>
              <a:gd name="connsiteX115-5421" fmla="*/ 7218559 w 12192001"/>
              <a:gd name="connsiteY115-5422" fmla="*/ 2156680 h 2344739"/>
              <a:gd name="connsiteX116-5423" fmla="*/ 7201101 w 12192001"/>
              <a:gd name="connsiteY116-5424" fmla="*/ 2161230 h 2344739"/>
              <a:gd name="connsiteX117-5425" fmla="*/ 7197004 w 12192001"/>
              <a:gd name="connsiteY117-5426" fmla="*/ 2166588 h 2344739"/>
              <a:gd name="connsiteX118-5427" fmla="*/ 7170808 w 12192001"/>
              <a:gd name="connsiteY118-5428" fmla="*/ 2171236 h 2344739"/>
              <a:gd name="connsiteX119-5429" fmla="*/ 7096988 w 12192001"/>
              <a:gd name="connsiteY119-5430" fmla="*/ 2183464 h 2344739"/>
              <a:gd name="connsiteX120-5431" fmla="*/ 7018496 w 12192001"/>
              <a:gd name="connsiteY120-5432" fmla="*/ 2183090 h 2344739"/>
              <a:gd name="connsiteX121-5433" fmla="*/ 6904146 w 12192001"/>
              <a:gd name="connsiteY121-5434" fmla="*/ 2212596 h 2344739"/>
              <a:gd name="connsiteX122-5435" fmla="*/ 6708222 w 12192001"/>
              <a:gd name="connsiteY122-5436" fmla="*/ 2240551 h 2344739"/>
              <a:gd name="connsiteX123-5437" fmla="*/ 6549454 w 12192001"/>
              <a:gd name="connsiteY123-5438" fmla="*/ 2269327 h 2344739"/>
              <a:gd name="connsiteX124-5439" fmla="*/ 6317560 w 12192001"/>
              <a:gd name="connsiteY124-5440" fmla="*/ 2316127 h 2344739"/>
              <a:gd name="connsiteX125-5441" fmla="*/ 6168674 w 12192001"/>
              <a:gd name="connsiteY125-5442" fmla="*/ 2318214 h 2344739"/>
              <a:gd name="connsiteX126-5443" fmla="*/ 6073848 w 12192001"/>
              <a:gd name="connsiteY126-5444" fmla="*/ 2338676 h 2344739"/>
              <a:gd name="connsiteX127-5445" fmla="*/ 6068529 w 12192001"/>
              <a:gd name="connsiteY127-5446" fmla="*/ 2337139 h 2344739"/>
              <a:gd name="connsiteX128-5447" fmla="*/ 6048638 w 12192001"/>
              <a:gd name="connsiteY128-5448" fmla="*/ 2337822 h 2344739"/>
              <a:gd name="connsiteX129-5449" fmla="*/ 6041285 w 12192001"/>
              <a:gd name="connsiteY129-5450" fmla="*/ 2329473 h 2344739"/>
              <a:gd name="connsiteX130-5451" fmla="*/ 6010090 w 12192001"/>
              <a:gd name="connsiteY130-5452" fmla="*/ 2324380 h 2344739"/>
              <a:gd name="connsiteX131-5453" fmla="*/ 5957375 w 12192001"/>
              <a:gd name="connsiteY131-5454" fmla="*/ 2328024 h 2344739"/>
              <a:gd name="connsiteX132-5455" fmla="*/ 5758919 w 12192001"/>
              <a:gd name="connsiteY132-5456" fmla="*/ 2343716 h 2344739"/>
              <a:gd name="connsiteX133-5457" fmla="*/ 5626960 w 12192001"/>
              <a:gd name="connsiteY133-5458" fmla="*/ 2344739 h 2344739"/>
              <a:gd name="connsiteX134-5459" fmla="*/ 5470906 w 12192001"/>
              <a:gd name="connsiteY134-5460" fmla="*/ 2330719 h 2344739"/>
              <a:gd name="connsiteX135-5461" fmla="*/ 5432761 w 12192001"/>
              <a:gd name="connsiteY135-5462" fmla="*/ 2319466 h 2344739"/>
              <a:gd name="connsiteX136-5463" fmla="*/ 5381669 w 12192001"/>
              <a:gd name="connsiteY136-5464" fmla="*/ 2301764 h 2344739"/>
              <a:gd name="connsiteX137-5465" fmla="*/ 5261764 w 12192001"/>
              <a:gd name="connsiteY137-5466" fmla="*/ 2281347 h 2344739"/>
              <a:gd name="connsiteX138-5467" fmla="*/ 5222961 w 12192001"/>
              <a:gd name="connsiteY138-5468" fmla="*/ 2270223 h 2344739"/>
              <a:gd name="connsiteX139-5469" fmla="*/ 5174660 w 12192001"/>
              <a:gd name="connsiteY139-5470" fmla="*/ 2267233 h 2344739"/>
              <a:gd name="connsiteX140-5471" fmla="*/ 5156554 w 12192001"/>
              <a:gd name="connsiteY140-5472" fmla="*/ 2260010 h 2344739"/>
              <a:gd name="connsiteX141-5473" fmla="*/ 5142599 w 12192001"/>
              <a:gd name="connsiteY141-5474" fmla="*/ 2256610 h 2344739"/>
              <a:gd name="connsiteX142-5475" fmla="*/ 5139596 w 12192001"/>
              <a:gd name="connsiteY142-5476" fmla="*/ 2254509 h 2344739"/>
              <a:gd name="connsiteX143-5477" fmla="*/ 5121659 w 12192001"/>
              <a:gd name="connsiteY143-5478" fmla="*/ 2243656 h 2344739"/>
              <a:gd name="connsiteX144-5479" fmla="*/ 5065790 w 12192001"/>
              <a:gd name="connsiteY144-5480" fmla="*/ 2250227 h 2344739"/>
              <a:gd name="connsiteX145-5481" fmla="*/ 5011514 w 12192001"/>
              <a:gd name="connsiteY145-5482" fmla="*/ 2233846 h 2344739"/>
              <a:gd name="connsiteX146-5483" fmla="*/ 4840441 w 12192001"/>
              <a:gd name="connsiteY146-5484" fmla="*/ 2209829 h 2344739"/>
              <a:gd name="connsiteX147-5485" fmla="*/ 4762447 w 12192001"/>
              <a:gd name="connsiteY147-5486" fmla="*/ 2182061 h 2344739"/>
              <a:gd name="connsiteX148-5487" fmla="*/ 4723186 w 12192001"/>
              <a:gd name="connsiteY148-5488" fmla="*/ 2173047 h 2344739"/>
              <a:gd name="connsiteX149-5489" fmla="*/ 4721176 w 12192001"/>
              <a:gd name="connsiteY149-5490" fmla="*/ 2172298 h 2344739"/>
              <a:gd name="connsiteX150-5491" fmla="*/ 4722111 w 12192001"/>
              <a:gd name="connsiteY150-5492" fmla="*/ 2172087 h 2344739"/>
              <a:gd name="connsiteX151-5493" fmla="*/ 4717202 w 12192001"/>
              <a:gd name="connsiteY151-5494" fmla="*/ 2170817 h 2344739"/>
              <a:gd name="connsiteX152-5495" fmla="*/ 4721176 w 12192001"/>
              <a:gd name="connsiteY152-5496" fmla="*/ 2172298 h 2344739"/>
              <a:gd name="connsiteX153-5497" fmla="*/ 4715526 w 12192001"/>
              <a:gd name="connsiteY153-5498" fmla="*/ 2173573 h 2344739"/>
              <a:gd name="connsiteX154-5499" fmla="*/ 4515814 w 12192001"/>
              <a:gd name="connsiteY154-5500" fmla="*/ 2163671 h 2344739"/>
              <a:gd name="connsiteX155-5501" fmla="*/ 4428543 w 12192001"/>
              <a:gd name="connsiteY155-5502" fmla="*/ 2153020 h 2344739"/>
              <a:gd name="connsiteX156-5503" fmla="*/ 4362875 w 12192001"/>
              <a:gd name="connsiteY156-5504" fmla="*/ 2151674 h 2344739"/>
              <a:gd name="connsiteX157-5505" fmla="*/ 4316966 w 12192001"/>
              <a:gd name="connsiteY157-5506" fmla="*/ 2158289 h 2344739"/>
              <a:gd name="connsiteX158-5507" fmla="*/ 4315110 w 12192001"/>
              <a:gd name="connsiteY158-5508" fmla="*/ 2156948 h 2344739"/>
              <a:gd name="connsiteX159-5509" fmla="*/ 4295144 w 12192001"/>
              <a:gd name="connsiteY159-5510" fmla="*/ 2155069 h 2344739"/>
              <a:gd name="connsiteX160-5511" fmla="*/ 4290064 w 12192001"/>
              <a:gd name="connsiteY160-5512" fmla="*/ 2157986 h 2344739"/>
              <a:gd name="connsiteX161-5513" fmla="*/ 4276142 w 12192001"/>
              <a:gd name="connsiteY161-5514" fmla="*/ 2157740 h 2344739"/>
              <a:gd name="connsiteX162-5515" fmla="*/ 4248117 w 12192001"/>
              <a:gd name="connsiteY162-5516" fmla="*/ 2160064 h 2344739"/>
              <a:gd name="connsiteX163-5517" fmla="*/ 4202051 w 12192001"/>
              <a:gd name="connsiteY163-5518" fmla="*/ 2157269 h 2344739"/>
              <a:gd name="connsiteX164-5519" fmla="*/ 4201745 w 12192001"/>
              <a:gd name="connsiteY164-5520" fmla="*/ 2156010 h 2344739"/>
              <a:gd name="connsiteX165-5521" fmla="*/ 4191248 w 12192001"/>
              <a:gd name="connsiteY165-5522" fmla="*/ 2150376 h 2344739"/>
              <a:gd name="connsiteX166-5523" fmla="*/ 4142745 w 12192001"/>
              <a:gd name="connsiteY166-5524" fmla="*/ 2134511 h 2344739"/>
              <a:gd name="connsiteX167-5525" fmla="*/ 4083097 w 12192001"/>
              <a:gd name="connsiteY167-5526" fmla="*/ 2107978 h 2344739"/>
              <a:gd name="connsiteX168-5527" fmla="*/ 4074546 w 12192001"/>
              <a:gd name="connsiteY168-5528" fmla="*/ 2107143 h 2344739"/>
              <a:gd name="connsiteX169-5529" fmla="*/ 4074427 w 12192001"/>
              <a:gd name="connsiteY169-5530" fmla="*/ 2106844 h 2344739"/>
              <a:gd name="connsiteX170-5531" fmla="*/ 4065510 w 12192001"/>
              <a:gd name="connsiteY170-5532" fmla="*/ 2105400 h 2344739"/>
              <a:gd name="connsiteX171-5533" fmla="*/ 4058954 w 12192001"/>
              <a:gd name="connsiteY171-5534" fmla="*/ 2105618 h 2344739"/>
              <a:gd name="connsiteX172-5535" fmla="*/ 4042364 w 12192001"/>
              <a:gd name="connsiteY172-5536" fmla="*/ 2103997 h 2344739"/>
              <a:gd name="connsiteX173-5537" fmla="*/ 4036997 w 12192001"/>
              <a:gd name="connsiteY173-5538" fmla="*/ 2101563 h 2344739"/>
              <a:gd name="connsiteX174-5539" fmla="*/ 4035363 w 12192001"/>
              <a:gd name="connsiteY174-5540" fmla="*/ 2097896 h 2344739"/>
              <a:gd name="connsiteX175-5541" fmla="*/ 4033778 w 12192001"/>
              <a:gd name="connsiteY175-5542" fmla="*/ 2098131 h 2344739"/>
              <a:gd name="connsiteX176-5543" fmla="*/ 4004538 w 12192001"/>
              <a:gd name="connsiteY176-5544" fmla="*/ 2085563 h 2344739"/>
              <a:gd name="connsiteX177-5545" fmla="*/ 3936846 w 12192001"/>
              <a:gd name="connsiteY177-5546" fmla="*/ 2068106 h 2344739"/>
              <a:gd name="connsiteX178-5547" fmla="*/ 3897275 w 12192001"/>
              <a:gd name="connsiteY178-5548" fmla="*/ 2062451 h 2344739"/>
              <a:gd name="connsiteX179-5549" fmla="*/ 3789760 w 12192001"/>
              <a:gd name="connsiteY179-5550" fmla="*/ 2042213 h 2344739"/>
              <a:gd name="connsiteX180-5551" fmla="*/ 3682513 w 12192001"/>
              <a:gd name="connsiteY180-5552" fmla="*/ 2018290 h 2344739"/>
              <a:gd name="connsiteX181-5553" fmla="*/ 3610035 w 12192001"/>
              <a:gd name="connsiteY181-5554" fmla="*/ 1986019 h 2344739"/>
              <a:gd name="connsiteX182-5555" fmla="*/ 3603855 w 12192001"/>
              <a:gd name="connsiteY182-5556" fmla="*/ 1987381 h 2344739"/>
              <a:gd name="connsiteX183-5557" fmla="*/ 3594736 w 12192001"/>
              <a:gd name="connsiteY183-5558" fmla="*/ 1987545 h 2344739"/>
              <a:gd name="connsiteX184-5559" fmla="*/ 3594501 w 12192001"/>
              <a:gd name="connsiteY184-5560" fmla="*/ 1987276 h 2344739"/>
              <a:gd name="connsiteX185-5561" fmla="*/ 3585978 w 12192001"/>
              <a:gd name="connsiteY185-5562" fmla="*/ 1987966 h 2344739"/>
              <a:gd name="connsiteX186-5563" fmla="*/ 3536135 w 12192001"/>
              <a:gd name="connsiteY186-5564" fmla="*/ 1978267 h 2344739"/>
              <a:gd name="connsiteX187-5565" fmla="*/ 3473223 w 12192001"/>
              <a:gd name="connsiteY187-5566" fmla="*/ 1974606 h 2344739"/>
              <a:gd name="connsiteX188-5567" fmla="*/ 3400728 w 12192001"/>
              <a:gd name="connsiteY188-5568" fmla="*/ 1962558 h 2344739"/>
              <a:gd name="connsiteX189-5569" fmla="*/ 3363888 w 12192001"/>
              <a:gd name="connsiteY189-5570" fmla="*/ 1979510 h 2344739"/>
              <a:gd name="connsiteX190-5571" fmla="*/ 3344026 w 12192001"/>
              <a:gd name="connsiteY190-5572" fmla="*/ 1981192 h 2344739"/>
              <a:gd name="connsiteX191-5573" fmla="*/ 3341698 w 12192001"/>
              <a:gd name="connsiteY191-5574" fmla="*/ 1980217 h 2344739"/>
              <a:gd name="connsiteX192-5575" fmla="*/ 3262356 w 12192001"/>
              <a:gd name="connsiteY192-5576" fmla="*/ 1986094 h 2344739"/>
              <a:gd name="connsiteX193-5577" fmla="*/ 3142556 w 12192001"/>
              <a:gd name="connsiteY193-5578" fmla="*/ 1993869 h 2344739"/>
              <a:gd name="connsiteX194-5579" fmla="*/ 3030291 w 12192001"/>
              <a:gd name="connsiteY194-5580" fmla="*/ 1996512 h 2344739"/>
              <a:gd name="connsiteX195-5581" fmla="*/ 2781569 w 12192001"/>
              <a:gd name="connsiteY195-5582" fmla="*/ 2018333 h 2344739"/>
              <a:gd name="connsiteX196-5583" fmla="*/ 2646527 w 12192001"/>
              <a:gd name="connsiteY196-5584" fmla="*/ 2028869 h 2344739"/>
              <a:gd name="connsiteX197-5585" fmla="*/ 2568028 w 12192001"/>
              <a:gd name="connsiteY197-5586" fmla="*/ 2002628 h 2344739"/>
              <a:gd name="connsiteX198-5587" fmla="*/ 2443255 w 12192001"/>
              <a:gd name="connsiteY198-5588" fmla="*/ 2016529 h 2344739"/>
              <a:gd name="connsiteX199-5589" fmla="*/ 2315112 w 12192001"/>
              <a:gd name="connsiteY199-5590" fmla="*/ 2024996 h 2344739"/>
              <a:gd name="connsiteX200-5591" fmla="*/ 2208578 w 12192001"/>
              <a:gd name="connsiteY200-5592" fmla="*/ 2019763 h 2344739"/>
              <a:gd name="connsiteX201-5593" fmla="*/ 2094665 w 12192001"/>
              <a:gd name="connsiteY201-5594" fmla="*/ 2003052 h 2344739"/>
              <a:gd name="connsiteX202-5595" fmla="*/ 1997356 w 12192001"/>
              <a:gd name="connsiteY202-5596" fmla="*/ 1995032 h 2344739"/>
              <a:gd name="connsiteX203-5597" fmla="*/ 1928172 w 12192001"/>
              <a:gd name="connsiteY203-5598" fmla="*/ 2016977 h 2344739"/>
              <a:gd name="connsiteX204-5599" fmla="*/ 1921650 w 12192001"/>
              <a:gd name="connsiteY204-5600" fmla="*/ 2012146 h 2344739"/>
              <a:gd name="connsiteX205-5601" fmla="*/ 1873080 w 12192001"/>
              <a:gd name="connsiteY205-5602" fmla="*/ 2013741 h 2344739"/>
              <a:gd name="connsiteX206-5603" fmla="*/ 1786655 w 12192001"/>
              <a:gd name="connsiteY206-5604" fmla="*/ 2041363 h 2344739"/>
              <a:gd name="connsiteX207-5605" fmla="*/ 1738204 w 12192001"/>
              <a:gd name="connsiteY207-5606" fmla="*/ 2036312 h 2344739"/>
              <a:gd name="connsiteX208-5607" fmla="*/ 1675071 w 12192001"/>
              <a:gd name="connsiteY208-5608" fmla="*/ 2019963 h 2344739"/>
              <a:gd name="connsiteX209-5609" fmla="*/ 1608669 w 12192001"/>
              <a:gd name="connsiteY209-5610" fmla="*/ 2013066 h 2344739"/>
              <a:gd name="connsiteX210-5611" fmla="*/ 1496110 w 12192001"/>
              <a:gd name="connsiteY210-5612" fmla="*/ 1987476 h 2344739"/>
              <a:gd name="connsiteX211-5613" fmla="*/ 1149979 w 12192001"/>
              <a:gd name="connsiteY211-5614" fmla="*/ 1938041 h 2344739"/>
              <a:gd name="connsiteX212-5615" fmla="*/ 858269 w 12192001"/>
              <a:gd name="connsiteY212-5616" fmla="*/ 1928608 h 2344739"/>
              <a:gd name="connsiteX213-5617" fmla="*/ 837540 w 12192001"/>
              <a:gd name="connsiteY213-5618" fmla="*/ 1929821 h 2344739"/>
              <a:gd name="connsiteX214-5619" fmla="*/ 816809 w 12192001"/>
              <a:gd name="connsiteY214-5620" fmla="*/ 1927857 h 2344739"/>
              <a:gd name="connsiteX215-5621" fmla="*/ 811506 w 12192001"/>
              <a:gd name="connsiteY215-5622" fmla="*/ 1930751 h 2344739"/>
              <a:gd name="connsiteX216-5623" fmla="*/ 797041 w 12192001"/>
              <a:gd name="connsiteY216-5624" fmla="*/ 1930446 h 2344739"/>
              <a:gd name="connsiteX217-5625" fmla="*/ 767901 w 12192001"/>
              <a:gd name="connsiteY217-5626" fmla="*/ 1932653 h 2344739"/>
              <a:gd name="connsiteX218-5627" fmla="*/ 763053 w 12192001"/>
              <a:gd name="connsiteY218-5628" fmla="*/ 1930432 h 2344739"/>
              <a:gd name="connsiteX219-5629" fmla="*/ 720047 w 12192001"/>
              <a:gd name="connsiteY219-5630" fmla="*/ 1929661 h 2344739"/>
              <a:gd name="connsiteX220-5631" fmla="*/ 719742 w 12192001"/>
              <a:gd name="connsiteY220-5632" fmla="*/ 1928399 h 2344739"/>
              <a:gd name="connsiteX221-5633" fmla="*/ 708875 w 12192001"/>
              <a:gd name="connsiteY221-5634" fmla="*/ 1922722 h 2344739"/>
              <a:gd name="connsiteX222-5635" fmla="*/ 596792 w 12192001"/>
              <a:gd name="connsiteY222-5636" fmla="*/ 1879864 h 2344739"/>
              <a:gd name="connsiteX223-5637" fmla="*/ 578535 w 12192001"/>
              <a:gd name="connsiteY223-5638" fmla="*/ 1877212 h 2344739"/>
              <a:gd name="connsiteX224-5639" fmla="*/ 571717 w 12192001"/>
              <a:gd name="connsiteY224-5640" fmla="*/ 1877401 h 2344739"/>
              <a:gd name="connsiteX225-5641" fmla="*/ 445099 w 12192001"/>
              <a:gd name="connsiteY225-5642" fmla="*/ 1839371 h 2344739"/>
              <a:gd name="connsiteX226-5643" fmla="*/ 404015 w 12192001"/>
              <a:gd name="connsiteY226-5644" fmla="*/ 1833548 h 2344739"/>
              <a:gd name="connsiteX227-5645" fmla="*/ 292435 w 12192001"/>
              <a:gd name="connsiteY227-5646" fmla="*/ 1812852 h 2344739"/>
              <a:gd name="connsiteX228-5647" fmla="*/ 118381 w 12192001"/>
              <a:gd name="connsiteY228-5648" fmla="*/ 1761047 h 2344739"/>
              <a:gd name="connsiteX229-5649" fmla="*/ 15526 w 12192001"/>
              <a:gd name="connsiteY229-5650" fmla="*/ 1758191 h 2344739"/>
              <a:gd name="connsiteX230-5651" fmla="*/ 2 w 12192001"/>
              <a:gd name="connsiteY230-5652" fmla="*/ 1752722 h 2344739"/>
              <a:gd name="connsiteX231-5653" fmla="*/ 1 w 12192001"/>
              <a:gd name="connsiteY231-5654" fmla="*/ 762497 h 2344739"/>
              <a:gd name="connsiteX232-5655" fmla="*/ 0 w 12192001"/>
              <a:gd name="connsiteY232-5656" fmla="*/ 762497 h 2344739"/>
              <a:gd name="connsiteX233-5657" fmla="*/ 0 w 12192001"/>
              <a:gd name="connsiteY233-5658" fmla="*/ 222213 h 2344739"/>
              <a:gd name="connsiteX234-5659" fmla="*/ 0 w 12192001"/>
              <a:gd name="connsiteY234-5660" fmla="*/ 0 h 2344739"/>
              <a:gd name="connsiteX0-5661" fmla="*/ 0 w 12192001"/>
              <a:gd name="connsiteY0-5662" fmla="*/ 0 h 2344739"/>
              <a:gd name="connsiteX1-5663" fmla="*/ 12192000 w 12192001"/>
              <a:gd name="connsiteY1-5664" fmla="*/ 0 h 2344739"/>
              <a:gd name="connsiteX2-5665" fmla="*/ 12192000 w 12192001"/>
              <a:gd name="connsiteY2-5666" fmla="*/ 222213 h 2344739"/>
              <a:gd name="connsiteX3-5667" fmla="*/ 12192000 w 12192001"/>
              <a:gd name="connsiteY3-5668" fmla="*/ 389190 h 2344739"/>
              <a:gd name="connsiteX4-5669" fmla="*/ 12192001 w 12192001"/>
              <a:gd name="connsiteY4-5670" fmla="*/ 579739 h 2344739"/>
              <a:gd name="connsiteX5-5671" fmla="*/ 12184838 w 12192001"/>
              <a:gd name="connsiteY5-5672" fmla="*/ 584189 h 2344739"/>
              <a:gd name="connsiteX6-5673" fmla="*/ 12155215 w 12192001"/>
              <a:gd name="connsiteY6-5674" fmla="*/ 597366 h 2344739"/>
              <a:gd name="connsiteX7-5675" fmla="*/ 12138067 w 12192001"/>
              <a:gd name="connsiteY7-5676" fmla="*/ 623179 h 2344739"/>
              <a:gd name="connsiteX8-5677" fmla="*/ 12125179 w 12192001"/>
              <a:gd name="connsiteY8-5678" fmla="*/ 624690 h 2344739"/>
              <a:gd name="connsiteX9-5679" fmla="*/ 12122859 w 12192001"/>
              <a:gd name="connsiteY9-5680" fmla="*/ 624794 h 2344739"/>
              <a:gd name="connsiteX10-5681" fmla="*/ 12115706 w 12192001"/>
              <a:gd name="connsiteY10-5682" fmla="*/ 628608 h 2344739"/>
              <a:gd name="connsiteX11-5683" fmla="*/ 12098349 w 12192001"/>
              <a:gd name="connsiteY11-5684" fmla="*/ 628139 h 2344739"/>
              <a:gd name="connsiteX12-5685" fmla="*/ 12085925 w 12192001"/>
              <a:gd name="connsiteY12-5686" fmla="*/ 636341 h 2344739"/>
              <a:gd name="connsiteX13-5687" fmla="*/ 12029925 w 12192001"/>
              <a:gd name="connsiteY13-5688" fmla="*/ 680009 h 2344739"/>
              <a:gd name="connsiteX14-5689" fmla="*/ 11994685 w 12192001"/>
              <a:gd name="connsiteY14-5690" fmla="*/ 703458 h 2344739"/>
              <a:gd name="connsiteX15-5691" fmla="*/ 11978569 w 12192001"/>
              <a:gd name="connsiteY15-5692" fmla="*/ 708161 h 2344739"/>
              <a:gd name="connsiteX16-5693" fmla="*/ 11957898 w 12192001"/>
              <a:gd name="connsiteY16-5694" fmla="*/ 717558 h 2344739"/>
              <a:gd name="connsiteX17-5695" fmla="*/ 11919306 w 12192001"/>
              <a:gd name="connsiteY17-5696" fmla="*/ 730883 h 2344739"/>
              <a:gd name="connsiteX18-5697" fmla="*/ 11902508 w 12192001"/>
              <a:gd name="connsiteY18-5698" fmla="*/ 742426 h 2344739"/>
              <a:gd name="connsiteX19-5699" fmla="*/ 11893900 w 12192001"/>
              <a:gd name="connsiteY19-5700" fmla="*/ 744791 h 2344739"/>
              <a:gd name="connsiteX20-5701" fmla="*/ 11890820 w 12192001"/>
              <a:gd name="connsiteY20-5702" fmla="*/ 755729 h 2344739"/>
              <a:gd name="connsiteX21-5703" fmla="*/ 11869628 w 12192001"/>
              <a:gd name="connsiteY21-5704" fmla="*/ 777816 h 2344739"/>
              <a:gd name="connsiteX22-5705" fmla="*/ 11812228 w 12192001"/>
              <a:gd name="connsiteY22-5706" fmla="*/ 797659 h 2344739"/>
              <a:gd name="connsiteX23-5707" fmla="*/ 11748619 w 12192001"/>
              <a:gd name="connsiteY23-5708" fmla="*/ 872002 h 2344739"/>
              <a:gd name="connsiteX24-5709" fmla="*/ 11589545 w 12192001"/>
              <a:gd name="connsiteY24-5710" fmla="*/ 963777 h 2344739"/>
              <a:gd name="connsiteX25-5711" fmla="*/ 11522499 w 12192001"/>
              <a:gd name="connsiteY25-5712" fmla="*/ 999965 h 2344739"/>
              <a:gd name="connsiteX26-5713" fmla="*/ 11245526 w 12192001"/>
              <a:gd name="connsiteY26-5714" fmla="*/ 1274060 h 2344739"/>
              <a:gd name="connsiteX27-5715" fmla="*/ 11227161 w 12192001"/>
              <a:gd name="connsiteY27-5716" fmla="*/ 1276236 h 2344739"/>
              <a:gd name="connsiteX28-5717" fmla="*/ 11216939 w 12192001"/>
              <a:gd name="connsiteY28-5718" fmla="*/ 1275961 h 2344739"/>
              <a:gd name="connsiteX29-5719" fmla="*/ 11216036 w 12192001"/>
              <a:gd name="connsiteY29-5720" fmla="*/ 1275018 h 2344739"/>
              <a:gd name="connsiteX30-5721" fmla="*/ 11187737 w 12192001"/>
              <a:gd name="connsiteY30-5722" fmla="*/ 1292383 h 2344739"/>
              <a:gd name="connsiteX31-5723" fmla="*/ 11183353 w 12192001"/>
              <a:gd name="connsiteY31-5724" fmla="*/ 1292525 h 2344739"/>
              <a:gd name="connsiteX32-5725" fmla="*/ 11165706 w 12192001"/>
              <a:gd name="connsiteY32-5726" fmla="*/ 1306612 h 2344739"/>
              <a:gd name="connsiteX33-5727" fmla="*/ 11156163 w 12192001"/>
              <a:gd name="connsiteY33-5728" fmla="*/ 1312414 h 2344739"/>
              <a:gd name="connsiteX34-5729" fmla="*/ 11154348 w 12192001"/>
              <a:gd name="connsiteY34-5730" fmla="*/ 1317097 h 2344739"/>
              <a:gd name="connsiteX35-5731" fmla="*/ 11139813 w 12192001"/>
              <a:gd name="connsiteY35-5732" fmla="*/ 1324115 h 2344739"/>
              <a:gd name="connsiteX36-5733" fmla="*/ 11137813 w 12192001"/>
              <a:gd name="connsiteY36-5734" fmla="*/ 1323772 h 2344739"/>
              <a:gd name="connsiteX37-5735" fmla="*/ 11127060 w 12192001"/>
              <a:gd name="connsiteY37-5736" fmla="*/ 1333832 h 2344739"/>
              <a:gd name="connsiteX38-5737" fmla="*/ 11119543 w 12192001"/>
              <a:gd name="connsiteY38-5738" fmla="*/ 1347424 h 2344739"/>
              <a:gd name="connsiteX39-5739" fmla="*/ 10893535 w 12192001"/>
              <a:gd name="connsiteY39-5740" fmla="*/ 1473399 h 2344739"/>
              <a:gd name="connsiteX40-5741" fmla="*/ 10772152 w 12192001"/>
              <a:gd name="connsiteY40-5742" fmla="*/ 1523191 h 2344739"/>
              <a:gd name="connsiteX41-5743" fmla="*/ 10626520 w 12192001"/>
              <a:gd name="connsiteY41-5744" fmla="*/ 1559229 h 2344739"/>
              <a:gd name="connsiteX42-5745" fmla="*/ 10580747 w 12192001"/>
              <a:gd name="connsiteY42-5746" fmla="*/ 1568689 h 2344739"/>
              <a:gd name="connsiteX43-5747" fmla="*/ 10546642 w 12192001"/>
              <a:gd name="connsiteY43-5748" fmla="*/ 1598423 h 2344739"/>
              <a:gd name="connsiteX44-5749" fmla="*/ 10528495 w 12192001"/>
              <a:gd name="connsiteY44-5750" fmla="*/ 1596907 h 2344739"/>
              <a:gd name="connsiteX45-5751" fmla="*/ 10525298 w 12192001"/>
              <a:gd name="connsiteY45-5752" fmla="*/ 1596411 h 2344739"/>
              <a:gd name="connsiteX46-5753" fmla="*/ 10513981 w 12192001"/>
              <a:gd name="connsiteY46-5754" fmla="*/ 1599537 h 2344739"/>
              <a:gd name="connsiteX47-5755" fmla="*/ 10490587 w 12192001"/>
              <a:gd name="connsiteY47-5756" fmla="*/ 1594156 h 2344739"/>
              <a:gd name="connsiteX48-5757" fmla="*/ 10470270 w 12192001"/>
              <a:gd name="connsiteY48-5758" fmla="*/ 1601693 h 2344739"/>
              <a:gd name="connsiteX49-5759" fmla="*/ 10375894 w 12192001"/>
              <a:gd name="connsiteY49-5760" fmla="*/ 1644598 h 2344739"/>
              <a:gd name="connsiteX50-5761" fmla="*/ 10318190 w 12192001"/>
              <a:gd name="connsiteY50-5762" fmla="*/ 1666221 h 2344739"/>
              <a:gd name="connsiteX51-5763" fmla="*/ 10294319 w 12192001"/>
              <a:gd name="connsiteY51-5764" fmla="*/ 1668079 h 2344739"/>
              <a:gd name="connsiteX52-5765" fmla="*/ 10262295 w 12192001"/>
              <a:gd name="connsiteY52-5766" fmla="*/ 1674948 h 2344739"/>
              <a:gd name="connsiteX53-5767" fmla="*/ 10204270 w 12192001"/>
              <a:gd name="connsiteY53-5768" fmla="*/ 1682149 h 2344739"/>
              <a:gd name="connsiteX54-5769" fmla="*/ 10176611 w 12192001"/>
              <a:gd name="connsiteY54-5770" fmla="*/ 1692943 h 2344739"/>
              <a:gd name="connsiteX55-5771" fmla="*/ 10163922 w 12192001"/>
              <a:gd name="connsiteY55-5772" fmla="*/ 1693739 h 2344739"/>
              <a:gd name="connsiteX56-5773" fmla="*/ 10155160 w 12192001"/>
              <a:gd name="connsiteY56-5774" fmla="*/ 1707487 h 2344739"/>
              <a:gd name="connsiteX57-5775" fmla="*/ 10117119 w 12192001"/>
              <a:gd name="connsiteY57-5776" fmla="*/ 1731142 h 2344739"/>
              <a:gd name="connsiteX58-5777" fmla="*/ 10100445 w 12192001"/>
              <a:gd name="connsiteY58-5778" fmla="*/ 1742432 h 2344739"/>
              <a:gd name="connsiteX59-5779" fmla="*/ 10082169 w 12192001"/>
              <a:gd name="connsiteY59-5780" fmla="*/ 1743296 h 2344739"/>
              <a:gd name="connsiteX60-5781" fmla="*/ 10039240 w 12192001"/>
              <a:gd name="connsiteY60-5782" fmla="*/ 1741632 h 2344739"/>
              <a:gd name="connsiteX61-5783" fmla="*/ 9960019 w 12192001"/>
              <a:gd name="connsiteY61-5784" fmla="*/ 1757147 h 2344739"/>
              <a:gd name="connsiteX62-5785" fmla="*/ 9847792 w 12192001"/>
              <a:gd name="connsiteY62-5786" fmla="*/ 1763915 h 2344739"/>
              <a:gd name="connsiteX63-5787" fmla="*/ 9728309 w 12192001"/>
              <a:gd name="connsiteY63-5788" fmla="*/ 1784122 h 2344739"/>
              <a:gd name="connsiteX64-5789" fmla="*/ 9584507 w 12192001"/>
              <a:gd name="connsiteY64-5790" fmla="*/ 1795542 h 2344739"/>
              <a:gd name="connsiteX65-5791" fmla="*/ 9343052 w 12192001"/>
              <a:gd name="connsiteY65-5792" fmla="*/ 1841244 h 2344739"/>
              <a:gd name="connsiteX66-5793" fmla="*/ 9231370 w 12192001"/>
              <a:gd name="connsiteY66-5794" fmla="*/ 1893149 h 2344739"/>
              <a:gd name="connsiteX67-5795" fmla="*/ 9194810 w 12192001"/>
              <a:gd name="connsiteY67-5796" fmla="*/ 1903228 h 2344739"/>
              <a:gd name="connsiteX68-5797" fmla="*/ 9189246 w 12192001"/>
              <a:gd name="connsiteY68-5798" fmla="*/ 1912467 h 2344739"/>
              <a:gd name="connsiteX69-5799" fmla="*/ 9151232 w 12192001"/>
              <a:gd name="connsiteY69-5800" fmla="*/ 1923669 h 2344739"/>
              <a:gd name="connsiteX70-5801" fmla="*/ 9150210 w 12192001"/>
              <a:gd name="connsiteY70-5802" fmla="*/ 1922604 h 2344739"/>
              <a:gd name="connsiteX71-5803" fmla="*/ 9137318 w 12192001"/>
              <a:gd name="connsiteY71-5804" fmla="*/ 1920435 h 2344739"/>
              <a:gd name="connsiteX72-5805" fmla="*/ 9113812 w 12192001"/>
              <a:gd name="connsiteY72-5806" fmla="*/ 1919069 h 2344739"/>
              <a:gd name="connsiteX73-5807" fmla="*/ 9053453 w 12192001"/>
              <a:gd name="connsiteY73-5808" fmla="*/ 1910755 h 2344739"/>
              <a:gd name="connsiteX74-5809" fmla="*/ 9005486 w 12192001"/>
              <a:gd name="connsiteY74-5810" fmla="*/ 1914040 h 2344739"/>
              <a:gd name="connsiteX75-5811" fmla="*/ 9005201 w 12192001"/>
              <a:gd name="connsiteY75-5812" fmla="*/ 1913800 h 2344739"/>
              <a:gd name="connsiteX76-5813" fmla="*/ 8996232 w 12192001"/>
              <a:gd name="connsiteY76-5814" fmla="*/ 1915011 h 2344739"/>
              <a:gd name="connsiteX77-5815" fmla="*/ 8990394 w 12192001"/>
              <a:gd name="connsiteY77-5816" fmla="*/ 1917072 h 2344739"/>
              <a:gd name="connsiteX78-5817" fmla="*/ 8974337 w 12192001"/>
              <a:gd name="connsiteY78-5818" fmla="*/ 1920298 h 2344739"/>
              <a:gd name="connsiteX79-5819" fmla="*/ 8968011 w 12192001"/>
              <a:gd name="connsiteY79-5820" fmla="*/ 1919598 h 2344739"/>
              <a:gd name="connsiteX80-5821" fmla="*/ 8963048 w 12192001"/>
              <a:gd name="connsiteY80-5822" fmla="*/ 1917373 h 2344739"/>
              <a:gd name="connsiteX81-5823" fmla="*/ 8928988 w 12192001"/>
              <a:gd name="connsiteY81-5824" fmla="*/ 1914185 h 2344739"/>
              <a:gd name="connsiteX82-5825" fmla="*/ 8752444 w 12192001"/>
              <a:gd name="connsiteY82-5826" fmla="*/ 1933417 h 2344739"/>
              <a:gd name="connsiteX83-5827" fmla="*/ 8707847 w 12192001"/>
              <a:gd name="connsiteY83-5828" fmla="*/ 1935518 h 2344739"/>
              <a:gd name="connsiteX84-5829" fmla="*/ 8596071 w 12192001"/>
              <a:gd name="connsiteY84-5830" fmla="*/ 1944090 h 2344739"/>
              <a:gd name="connsiteX85-5831" fmla="*/ 8525230 w 12192001"/>
              <a:gd name="connsiteY85-5832" fmla="*/ 1929248 h 2344739"/>
              <a:gd name="connsiteX86-5833" fmla="*/ 8510983 w 12192001"/>
              <a:gd name="connsiteY86-5834" fmla="*/ 1935163 h 2344739"/>
              <a:gd name="connsiteX87-5835" fmla="*/ 8506167 w 12192001"/>
              <a:gd name="connsiteY87-5836" fmla="*/ 1938164 h 2344739"/>
              <a:gd name="connsiteX88-5837" fmla="*/ 8497968 w 12192001"/>
              <a:gd name="connsiteY88-5838" fmla="*/ 1940902 h 2344739"/>
              <a:gd name="connsiteX89-5839" fmla="*/ 8497594 w 12192001"/>
              <a:gd name="connsiteY89-5840" fmla="*/ 1940723 h 2344739"/>
              <a:gd name="connsiteX90-5841" fmla="*/ 8490249 w 12192001"/>
              <a:gd name="connsiteY90-5842" fmla="*/ 1943773 h 2344739"/>
              <a:gd name="connsiteX91-5843" fmla="*/ 8367182 w 12192001"/>
              <a:gd name="connsiteY91-5844" fmla="*/ 1957815 h 2344739"/>
              <a:gd name="connsiteX92-5845" fmla="*/ 8353799 w 12192001"/>
              <a:gd name="connsiteY92-5846" fmla="*/ 1958009 h 2344739"/>
              <a:gd name="connsiteX93-5847" fmla="*/ 8352373 w 12192001"/>
              <a:gd name="connsiteY93-5848" fmla="*/ 1957169 h 2344739"/>
              <a:gd name="connsiteX94-5849" fmla="*/ 8320104 w 12192001"/>
              <a:gd name="connsiteY94-5850" fmla="*/ 1974587 h 2344739"/>
              <a:gd name="connsiteX95-5851" fmla="*/ 8314433 w 12192001"/>
              <a:gd name="connsiteY95-5852" fmla="*/ 1974913 h 2344739"/>
              <a:gd name="connsiteX96-5853" fmla="*/ 8295174 w 12192001"/>
              <a:gd name="connsiteY96-5854" fmla="*/ 1988808 h 2344739"/>
              <a:gd name="connsiteX97-5855" fmla="*/ 8284276 w 12192001"/>
              <a:gd name="connsiteY97-5856" fmla="*/ 1994631 h 2344739"/>
              <a:gd name="connsiteX98-5857" fmla="*/ 8283150 w 12192001"/>
              <a:gd name="connsiteY98-5858" fmla="*/ 1999074 h 2344739"/>
              <a:gd name="connsiteX99-5859" fmla="*/ 8266076 w 12192001"/>
              <a:gd name="connsiteY99-5860" fmla="*/ 2006249 h 2344739"/>
              <a:gd name="connsiteX100-5861" fmla="*/ 8263377 w 12192001"/>
              <a:gd name="connsiteY100-5862" fmla="*/ 2006019 h 2344739"/>
              <a:gd name="connsiteX101-5863" fmla="*/ 8252033 w 12192001"/>
              <a:gd name="connsiteY101-5864" fmla="*/ 2015862 h 2344739"/>
              <a:gd name="connsiteX102-5865" fmla="*/ 8245834 w 12192001"/>
              <a:gd name="connsiteY102-5866" fmla="*/ 2028854 h 2344739"/>
              <a:gd name="connsiteX103-5867" fmla="*/ 8090272 w 12192001"/>
              <a:gd name="connsiteY103-5868" fmla="*/ 2075015 h 2344739"/>
              <a:gd name="connsiteX104-5869" fmla="*/ 7905407 w 12192001"/>
              <a:gd name="connsiteY104-5870" fmla="*/ 2116988 h 2344739"/>
              <a:gd name="connsiteX105-5871" fmla="*/ 7718745 w 12192001"/>
              <a:gd name="connsiteY105-5872" fmla="*/ 2142703 h 2344739"/>
              <a:gd name="connsiteX106-5873" fmla="*/ 7614347 w 12192001"/>
              <a:gd name="connsiteY106-5874" fmla="*/ 2139232 h 2344739"/>
              <a:gd name="connsiteX107-5875" fmla="*/ 7527543 w 12192001"/>
              <a:gd name="connsiteY107-5876" fmla="*/ 2145060 h 2344739"/>
              <a:gd name="connsiteX108-5877" fmla="*/ 7519571 w 12192001"/>
              <a:gd name="connsiteY108-5878" fmla="*/ 2147613 h 2344739"/>
              <a:gd name="connsiteX109-5879" fmla="*/ 7507411 w 12192001"/>
              <a:gd name="connsiteY109-5880" fmla="*/ 2148948 h 2344739"/>
              <a:gd name="connsiteX110-5881" fmla="*/ 7507040 w 12192001"/>
              <a:gd name="connsiteY110-5882" fmla="*/ 2148621 h 2344739"/>
              <a:gd name="connsiteX111-5883" fmla="*/ 7495795 w 12192001"/>
              <a:gd name="connsiteY111-5884" fmla="*/ 2150573 h 2344739"/>
              <a:gd name="connsiteX112-5885" fmla="*/ 7405391 w 12192001"/>
              <a:gd name="connsiteY112-5886" fmla="*/ 2142468 h 2344739"/>
              <a:gd name="connsiteX113-5887" fmla="*/ 7312180 w 12192001"/>
              <a:gd name="connsiteY113-5888" fmla="*/ 2132873 h 2344739"/>
              <a:gd name="connsiteX114-5889" fmla="*/ 7310853 w 12192001"/>
              <a:gd name="connsiteY114-5890" fmla="*/ 2131431 h 2344739"/>
              <a:gd name="connsiteX115-5891" fmla="*/ 7218559 w 12192001"/>
              <a:gd name="connsiteY115-5892" fmla="*/ 2156680 h 2344739"/>
              <a:gd name="connsiteX116-5893" fmla="*/ 7201101 w 12192001"/>
              <a:gd name="connsiteY116-5894" fmla="*/ 2161230 h 2344739"/>
              <a:gd name="connsiteX117-5895" fmla="*/ 7197004 w 12192001"/>
              <a:gd name="connsiteY117-5896" fmla="*/ 2166588 h 2344739"/>
              <a:gd name="connsiteX118-5897" fmla="*/ 7170808 w 12192001"/>
              <a:gd name="connsiteY118-5898" fmla="*/ 2171236 h 2344739"/>
              <a:gd name="connsiteX119-5899" fmla="*/ 7096988 w 12192001"/>
              <a:gd name="connsiteY119-5900" fmla="*/ 2183464 h 2344739"/>
              <a:gd name="connsiteX120-5901" fmla="*/ 7018496 w 12192001"/>
              <a:gd name="connsiteY120-5902" fmla="*/ 2183090 h 2344739"/>
              <a:gd name="connsiteX121-5903" fmla="*/ 6904146 w 12192001"/>
              <a:gd name="connsiteY121-5904" fmla="*/ 2212596 h 2344739"/>
              <a:gd name="connsiteX122-5905" fmla="*/ 6708222 w 12192001"/>
              <a:gd name="connsiteY122-5906" fmla="*/ 2240551 h 2344739"/>
              <a:gd name="connsiteX123-5907" fmla="*/ 6549454 w 12192001"/>
              <a:gd name="connsiteY123-5908" fmla="*/ 2269327 h 2344739"/>
              <a:gd name="connsiteX124-5909" fmla="*/ 6317560 w 12192001"/>
              <a:gd name="connsiteY124-5910" fmla="*/ 2316127 h 2344739"/>
              <a:gd name="connsiteX125-5911" fmla="*/ 6168674 w 12192001"/>
              <a:gd name="connsiteY125-5912" fmla="*/ 2318214 h 2344739"/>
              <a:gd name="connsiteX126-5913" fmla="*/ 6073848 w 12192001"/>
              <a:gd name="connsiteY126-5914" fmla="*/ 2338676 h 2344739"/>
              <a:gd name="connsiteX127-5915" fmla="*/ 6068529 w 12192001"/>
              <a:gd name="connsiteY127-5916" fmla="*/ 2337139 h 2344739"/>
              <a:gd name="connsiteX128-5917" fmla="*/ 6048638 w 12192001"/>
              <a:gd name="connsiteY128-5918" fmla="*/ 2337822 h 2344739"/>
              <a:gd name="connsiteX129-5919" fmla="*/ 6041285 w 12192001"/>
              <a:gd name="connsiteY129-5920" fmla="*/ 2329473 h 2344739"/>
              <a:gd name="connsiteX130-5921" fmla="*/ 6010090 w 12192001"/>
              <a:gd name="connsiteY130-5922" fmla="*/ 2324380 h 2344739"/>
              <a:gd name="connsiteX131-5923" fmla="*/ 5957375 w 12192001"/>
              <a:gd name="connsiteY131-5924" fmla="*/ 2328024 h 2344739"/>
              <a:gd name="connsiteX132-5925" fmla="*/ 5758919 w 12192001"/>
              <a:gd name="connsiteY132-5926" fmla="*/ 2343716 h 2344739"/>
              <a:gd name="connsiteX133-5927" fmla="*/ 5626960 w 12192001"/>
              <a:gd name="connsiteY133-5928" fmla="*/ 2344739 h 2344739"/>
              <a:gd name="connsiteX134-5929" fmla="*/ 5470906 w 12192001"/>
              <a:gd name="connsiteY134-5930" fmla="*/ 2330719 h 2344739"/>
              <a:gd name="connsiteX135-5931" fmla="*/ 5432761 w 12192001"/>
              <a:gd name="connsiteY135-5932" fmla="*/ 2319466 h 2344739"/>
              <a:gd name="connsiteX136-5933" fmla="*/ 5381669 w 12192001"/>
              <a:gd name="connsiteY136-5934" fmla="*/ 2301764 h 2344739"/>
              <a:gd name="connsiteX137-5935" fmla="*/ 5261764 w 12192001"/>
              <a:gd name="connsiteY137-5936" fmla="*/ 2281347 h 2344739"/>
              <a:gd name="connsiteX138-5937" fmla="*/ 5222961 w 12192001"/>
              <a:gd name="connsiteY138-5938" fmla="*/ 2270223 h 2344739"/>
              <a:gd name="connsiteX139-5939" fmla="*/ 5174660 w 12192001"/>
              <a:gd name="connsiteY139-5940" fmla="*/ 2267233 h 2344739"/>
              <a:gd name="connsiteX140-5941" fmla="*/ 5156554 w 12192001"/>
              <a:gd name="connsiteY140-5942" fmla="*/ 2260010 h 2344739"/>
              <a:gd name="connsiteX141-5943" fmla="*/ 5142599 w 12192001"/>
              <a:gd name="connsiteY141-5944" fmla="*/ 2256610 h 2344739"/>
              <a:gd name="connsiteX142-5945" fmla="*/ 5139596 w 12192001"/>
              <a:gd name="connsiteY142-5946" fmla="*/ 2254509 h 2344739"/>
              <a:gd name="connsiteX143-5947" fmla="*/ 5121659 w 12192001"/>
              <a:gd name="connsiteY143-5948" fmla="*/ 2243656 h 2344739"/>
              <a:gd name="connsiteX144-5949" fmla="*/ 5065790 w 12192001"/>
              <a:gd name="connsiteY144-5950" fmla="*/ 2250227 h 2344739"/>
              <a:gd name="connsiteX145-5951" fmla="*/ 5011514 w 12192001"/>
              <a:gd name="connsiteY145-5952" fmla="*/ 2233846 h 2344739"/>
              <a:gd name="connsiteX146-5953" fmla="*/ 4840441 w 12192001"/>
              <a:gd name="connsiteY146-5954" fmla="*/ 2209829 h 2344739"/>
              <a:gd name="connsiteX147-5955" fmla="*/ 4762447 w 12192001"/>
              <a:gd name="connsiteY147-5956" fmla="*/ 2182061 h 2344739"/>
              <a:gd name="connsiteX148-5957" fmla="*/ 4723186 w 12192001"/>
              <a:gd name="connsiteY148-5958" fmla="*/ 2173047 h 2344739"/>
              <a:gd name="connsiteX149-5959" fmla="*/ 4721176 w 12192001"/>
              <a:gd name="connsiteY149-5960" fmla="*/ 2172298 h 2344739"/>
              <a:gd name="connsiteX150-5961" fmla="*/ 4722111 w 12192001"/>
              <a:gd name="connsiteY150-5962" fmla="*/ 2172087 h 2344739"/>
              <a:gd name="connsiteX151-5963" fmla="*/ 4717202 w 12192001"/>
              <a:gd name="connsiteY151-5964" fmla="*/ 2170817 h 2344739"/>
              <a:gd name="connsiteX152-5965" fmla="*/ 4721176 w 12192001"/>
              <a:gd name="connsiteY152-5966" fmla="*/ 2172298 h 2344739"/>
              <a:gd name="connsiteX153-5967" fmla="*/ 4715526 w 12192001"/>
              <a:gd name="connsiteY153-5968" fmla="*/ 2173573 h 2344739"/>
              <a:gd name="connsiteX154-5969" fmla="*/ 4515814 w 12192001"/>
              <a:gd name="connsiteY154-5970" fmla="*/ 2163671 h 2344739"/>
              <a:gd name="connsiteX155-5971" fmla="*/ 4428543 w 12192001"/>
              <a:gd name="connsiteY155-5972" fmla="*/ 2153020 h 2344739"/>
              <a:gd name="connsiteX156-5973" fmla="*/ 4362875 w 12192001"/>
              <a:gd name="connsiteY156-5974" fmla="*/ 2151674 h 2344739"/>
              <a:gd name="connsiteX157-5975" fmla="*/ 4316966 w 12192001"/>
              <a:gd name="connsiteY157-5976" fmla="*/ 2158289 h 2344739"/>
              <a:gd name="connsiteX158-5977" fmla="*/ 4315110 w 12192001"/>
              <a:gd name="connsiteY158-5978" fmla="*/ 2156948 h 2344739"/>
              <a:gd name="connsiteX159-5979" fmla="*/ 4295144 w 12192001"/>
              <a:gd name="connsiteY159-5980" fmla="*/ 2155069 h 2344739"/>
              <a:gd name="connsiteX160-5981" fmla="*/ 4290064 w 12192001"/>
              <a:gd name="connsiteY160-5982" fmla="*/ 2157986 h 2344739"/>
              <a:gd name="connsiteX161-5983" fmla="*/ 4276142 w 12192001"/>
              <a:gd name="connsiteY161-5984" fmla="*/ 2157740 h 2344739"/>
              <a:gd name="connsiteX162-5985" fmla="*/ 4248117 w 12192001"/>
              <a:gd name="connsiteY162-5986" fmla="*/ 2160064 h 2344739"/>
              <a:gd name="connsiteX163-5987" fmla="*/ 4202051 w 12192001"/>
              <a:gd name="connsiteY163-5988" fmla="*/ 2157269 h 2344739"/>
              <a:gd name="connsiteX164-5989" fmla="*/ 4201745 w 12192001"/>
              <a:gd name="connsiteY164-5990" fmla="*/ 2156010 h 2344739"/>
              <a:gd name="connsiteX165-5991" fmla="*/ 4191248 w 12192001"/>
              <a:gd name="connsiteY165-5992" fmla="*/ 2150376 h 2344739"/>
              <a:gd name="connsiteX166-5993" fmla="*/ 4142745 w 12192001"/>
              <a:gd name="connsiteY166-5994" fmla="*/ 2134511 h 2344739"/>
              <a:gd name="connsiteX167-5995" fmla="*/ 4083097 w 12192001"/>
              <a:gd name="connsiteY167-5996" fmla="*/ 2107978 h 2344739"/>
              <a:gd name="connsiteX168-5997" fmla="*/ 4074546 w 12192001"/>
              <a:gd name="connsiteY168-5998" fmla="*/ 2107143 h 2344739"/>
              <a:gd name="connsiteX169-5999" fmla="*/ 4074427 w 12192001"/>
              <a:gd name="connsiteY169-6000" fmla="*/ 2106844 h 2344739"/>
              <a:gd name="connsiteX170-6001" fmla="*/ 4065510 w 12192001"/>
              <a:gd name="connsiteY170-6002" fmla="*/ 2105400 h 2344739"/>
              <a:gd name="connsiteX171-6003" fmla="*/ 4058954 w 12192001"/>
              <a:gd name="connsiteY171-6004" fmla="*/ 2105618 h 2344739"/>
              <a:gd name="connsiteX172-6005" fmla="*/ 4042364 w 12192001"/>
              <a:gd name="connsiteY172-6006" fmla="*/ 2103997 h 2344739"/>
              <a:gd name="connsiteX173-6007" fmla="*/ 4036997 w 12192001"/>
              <a:gd name="connsiteY173-6008" fmla="*/ 2101563 h 2344739"/>
              <a:gd name="connsiteX174-6009" fmla="*/ 4035363 w 12192001"/>
              <a:gd name="connsiteY174-6010" fmla="*/ 2097896 h 2344739"/>
              <a:gd name="connsiteX175-6011" fmla="*/ 4033778 w 12192001"/>
              <a:gd name="connsiteY175-6012" fmla="*/ 2098131 h 2344739"/>
              <a:gd name="connsiteX176-6013" fmla="*/ 4004538 w 12192001"/>
              <a:gd name="connsiteY176-6014" fmla="*/ 2085563 h 2344739"/>
              <a:gd name="connsiteX177-6015" fmla="*/ 3936846 w 12192001"/>
              <a:gd name="connsiteY177-6016" fmla="*/ 2068106 h 2344739"/>
              <a:gd name="connsiteX178-6017" fmla="*/ 3897275 w 12192001"/>
              <a:gd name="connsiteY178-6018" fmla="*/ 2062451 h 2344739"/>
              <a:gd name="connsiteX179-6019" fmla="*/ 3789760 w 12192001"/>
              <a:gd name="connsiteY179-6020" fmla="*/ 2042213 h 2344739"/>
              <a:gd name="connsiteX180-6021" fmla="*/ 3682513 w 12192001"/>
              <a:gd name="connsiteY180-6022" fmla="*/ 2018290 h 2344739"/>
              <a:gd name="connsiteX181-6023" fmla="*/ 3610035 w 12192001"/>
              <a:gd name="connsiteY181-6024" fmla="*/ 1986019 h 2344739"/>
              <a:gd name="connsiteX182-6025" fmla="*/ 3603855 w 12192001"/>
              <a:gd name="connsiteY182-6026" fmla="*/ 1987381 h 2344739"/>
              <a:gd name="connsiteX183-6027" fmla="*/ 3594736 w 12192001"/>
              <a:gd name="connsiteY183-6028" fmla="*/ 1987545 h 2344739"/>
              <a:gd name="connsiteX184-6029" fmla="*/ 3594501 w 12192001"/>
              <a:gd name="connsiteY184-6030" fmla="*/ 1987276 h 2344739"/>
              <a:gd name="connsiteX185-6031" fmla="*/ 3585978 w 12192001"/>
              <a:gd name="connsiteY185-6032" fmla="*/ 1987966 h 2344739"/>
              <a:gd name="connsiteX186-6033" fmla="*/ 3536135 w 12192001"/>
              <a:gd name="connsiteY186-6034" fmla="*/ 1978267 h 2344739"/>
              <a:gd name="connsiteX187-6035" fmla="*/ 3473223 w 12192001"/>
              <a:gd name="connsiteY187-6036" fmla="*/ 1974606 h 2344739"/>
              <a:gd name="connsiteX188-6037" fmla="*/ 3400728 w 12192001"/>
              <a:gd name="connsiteY188-6038" fmla="*/ 1962558 h 2344739"/>
              <a:gd name="connsiteX189-6039" fmla="*/ 3363888 w 12192001"/>
              <a:gd name="connsiteY189-6040" fmla="*/ 1979510 h 2344739"/>
              <a:gd name="connsiteX190-6041" fmla="*/ 3344026 w 12192001"/>
              <a:gd name="connsiteY190-6042" fmla="*/ 1981192 h 2344739"/>
              <a:gd name="connsiteX191-6043" fmla="*/ 3341698 w 12192001"/>
              <a:gd name="connsiteY191-6044" fmla="*/ 1980217 h 2344739"/>
              <a:gd name="connsiteX192-6045" fmla="*/ 3262356 w 12192001"/>
              <a:gd name="connsiteY192-6046" fmla="*/ 1986094 h 2344739"/>
              <a:gd name="connsiteX193-6047" fmla="*/ 3142556 w 12192001"/>
              <a:gd name="connsiteY193-6048" fmla="*/ 1993869 h 2344739"/>
              <a:gd name="connsiteX194-6049" fmla="*/ 3030291 w 12192001"/>
              <a:gd name="connsiteY194-6050" fmla="*/ 1996512 h 2344739"/>
              <a:gd name="connsiteX195-6051" fmla="*/ 2781569 w 12192001"/>
              <a:gd name="connsiteY195-6052" fmla="*/ 2018333 h 2344739"/>
              <a:gd name="connsiteX196-6053" fmla="*/ 2646527 w 12192001"/>
              <a:gd name="connsiteY196-6054" fmla="*/ 2028869 h 2344739"/>
              <a:gd name="connsiteX197-6055" fmla="*/ 2568028 w 12192001"/>
              <a:gd name="connsiteY197-6056" fmla="*/ 2002628 h 2344739"/>
              <a:gd name="connsiteX198-6057" fmla="*/ 2443255 w 12192001"/>
              <a:gd name="connsiteY198-6058" fmla="*/ 2016529 h 2344739"/>
              <a:gd name="connsiteX199-6059" fmla="*/ 2315112 w 12192001"/>
              <a:gd name="connsiteY199-6060" fmla="*/ 2024996 h 2344739"/>
              <a:gd name="connsiteX200-6061" fmla="*/ 2208578 w 12192001"/>
              <a:gd name="connsiteY200-6062" fmla="*/ 2019763 h 2344739"/>
              <a:gd name="connsiteX201-6063" fmla="*/ 2094665 w 12192001"/>
              <a:gd name="connsiteY201-6064" fmla="*/ 2003052 h 2344739"/>
              <a:gd name="connsiteX202-6065" fmla="*/ 1997356 w 12192001"/>
              <a:gd name="connsiteY202-6066" fmla="*/ 1995032 h 2344739"/>
              <a:gd name="connsiteX203-6067" fmla="*/ 1928172 w 12192001"/>
              <a:gd name="connsiteY203-6068" fmla="*/ 2016977 h 2344739"/>
              <a:gd name="connsiteX204-6069" fmla="*/ 1921650 w 12192001"/>
              <a:gd name="connsiteY204-6070" fmla="*/ 2012146 h 2344739"/>
              <a:gd name="connsiteX205-6071" fmla="*/ 1873080 w 12192001"/>
              <a:gd name="connsiteY205-6072" fmla="*/ 2013741 h 2344739"/>
              <a:gd name="connsiteX206-6073" fmla="*/ 1786655 w 12192001"/>
              <a:gd name="connsiteY206-6074" fmla="*/ 2041363 h 2344739"/>
              <a:gd name="connsiteX207-6075" fmla="*/ 1738204 w 12192001"/>
              <a:gd name="connsiteY207-6076" fmla="*/ 2036312 h 2344739"/>
              <a:gd name="connsiteX208-6077" fmla="*/ 1675071 w 12192001"/>
              <a:gd name="connsiteY208-6078" fmla="*/ 2019963 h 2344739"/>
              <a:gd name="connsiteX209-6079" fmla="*/ 1608669 w 12192001"/>
              <a:gd name="connsiteY209-6080" fmla="*/ 2013066 h 2344739"/>
              <a:gd name="connsiteX210-6081" fmla="*/ 1496110 w 12192001"/>
              <a:gd name="connsiteY210-6082" fmla="*/ 1987476 h 2344739"/>
              <a:gd name="connsiteX211-6083" fmla="*/ 1149979 w 12192001"/>
              <a:gd name="connsiteY211-6084" fmla="*/ 1938041 h 2344739"/>
              <a:gd name="connsiteX212-6085" fmla="*/ 858269 w 12192001"/>
              <a:gd name="connsiteY212-6086" fmla="*/ 1928608 h 2344739"/>
              <a:gd name="connsiteX213-6087" fmla="*/ 837540 w 12192001"/>
              <a:gd name="connsiteY213-6088" fmla="*/ 1929821 h 2344739"/>
              <a:gd name="connsiteX214-6089" fmla="*/ 816809 w 12192001"/>
              <a:gd name="connsiteY214-6090" fmla="*/ 1927857 h 2344739"/>
              <a:gd name="connsiteX215-6091" fmla="*/ 811506 w 12192001"/>
              <a:gd name="connsiteY215-6092" fmla="*/ 1930751 h 2344739"/>
              <a:gd name="connsiteX216-6093" fmla="*/ 797041 w 12192001"/>
              <a:gd name="connsiteY216-6094" fmla="*/ 1930446 h 2344739"/>
              <a:gd name="connsiteX217-6095" fmla="*/ 767901 w 12192001"/>
              <a:gd name="connsiteY217-6096" fmla="*/ 1932653 h 2344739"/>
              <a:gd name="connsiteX218-6097" fmla="*/ 763053 w 12192001"/>
              <a:gd name="connsiteY218-6098" fmla="*/ 1930432 h 2344739"/>
              <a:gd name="connsiteX219-6099" fmla="*/ 720047 w 12192001"/>
              <a:gd name="connsiteY219-6100" fmla="*/ 1929661 h 2344739"/>
              <a:gd name="connsiteX220-6101" fmla="*/ 719742 w 12192001"/>
              <a:gd name="connsiteY220-6102" fmla="*/ 1928399 h 2344739"/>
              <a:gd name="connsiteX221-6103" fmla="*/ 708875 w 12192001"/>
              <a:gd name="connsiteY221-6104" fmla="*/ 1922722 h 2344739"/>
              <a:gd name="connsiteX222-6105" fmla="*/ 596792 w 12192001"/>
              <a:gd name="connsiteY222-6106" fmla="*/ 1879864 h 2344739"/>
              <a:gd name="connsiteX223-6107" fmla="*/ 578535 w 12192001"/>
              <a:gd name="connsiteY223-6108" fmla="*/ 1877212 h 2344739"/>
              <a:gd name="connsiteX224-6109" fmla="*/ 571717 w 12192001"/>
              <a:gd name="connsiteY224-6110" fmla="*/ 1877401 h 2344739"/>
              <a:gd name="connsiteX225-6111" fmla="*/ 445099 w 12192001"/>
              <a:gd name="connsiteY225-6112" fmla="*/ 1839371 h 2344739"/>
              <a:gd name="connsiteX226-6113" fmla="*/ 404015 w 12192001"/>
              <a:gd name="connsiteY226-6114" fmla="*/ 1833548 h 2344739"/>
              <a:gd name="connsiteX227-6115" fmla="*/ 292435 w 12192001"/>
              <a:gd name="connsiteY227-6116" fmla="*/ 1812852 h 2344739"/>
              <a:gd name="connsiteX228-6117" fmla="*/ 118381 w 12192001"/>
              <a:gd name="connsiteY228-6118" fmla="*/ 1761047 h 2344739"/>
              <a:gd name="connsiteX229-6119" fmla="*/ 15526 w 12192001"/>
              <a:gd name="connsiteY229-6120" fmla="*/ 1758191 h 2344739"/>
              <a:gd name="connsiteX230-6121" fmla="*/ 2 w 12192001"/>
              <a:gd name="connsiteY230-6122" fmla="*/ 1752722 h 2344739"/>
              <a:gd name="connsiteX231-6123" fmla="*/ 1 w 12192001"/>
              <a:gd name="connsiteY231-6124" fmla="*/ 762497 h 2344739"/>
              <a:gd name="connsiteX232-6125" fmla="*/ 0 w 12192001"/>
              <a:gd name="connsiteY232-6126" fmla="*/ 762497 h 2344739"/>
              <a:gd name="connsiteX233-6127" fmla="*/ 0 w 12192001"/>
              <a:gd name="connsiteY233-6128" fmla="*/ 222213 h 2344739"/>
              <a:gd name="connsiteX234-6129" fmla="*/ 0 w 12192001"/>
              <a:gd name="connsiteY234-6130" fmla="*/ 0 h 2344739"/>
              <a:gd name="connsiteX0-6131" fmla="*/ 0 w 12192001"/>
              <a:gd name="connsiteY0-6132" fmla="*/ 0 h 2344739"/>
              <a:gd name="connsiteX1-6133" fmla="*/ 12192000 w 12192001"/>
              <a:gd name="connsiteY1-6134" fmla="*/ 0 h 2344739"/>
              <a:gd name="connsiteX2-6135" fmla="*/ 12192000 w 12192001"/>
              <a:gd name="connsiteY2-6136" fmla="*/ 222213 h 2344739"/>
              <a:gd name="connsiteX3-6137" fmla="*/ 12192000 w 12192001"/>
              <a:gd name="connsiteY3-6138" fmla="*/ 389190 h 2344739"/>
              <a:gd name="connsiteX4-6139" fmla="*/ 12192001 w 12192001"/>
              <a:gd name="connsiteY4-6140" fmla="*/ 579739 h 2344739"/>
              <a:gd name="connsiteX5-6141" fmla="*/ 12184838 w 12192001"/>
              <a:gd name="connsiteY5-6142" fmla="*/ 584189 h 2344739"/>
              <a:gd name="connsiteX6-6143" fmla="*/ 12155215 w 12192001"/>
              <a:gd name="connsiteY6-6144" fmla="*/ 597366 h 2344739"/>
              <a:gd name="connsiteX7-6145" fmla="*/ 12138067 w 12192001"/>
              <a:gd name="connsiteY7-6146" fmla="*/ 623179 h 2344739"/>
              <a:gd name="connsiteX8-6147" fmla="*/ 12125179 w 12192001"/>
              <a:gd name="connsiteY8-6148" fmla="*/ 624690 h 2344739"/>
              <a:gd name="connsiteX9-6149" fmla="*/ 12122859 w 12192001"/>
              <a:gd name="connsiteY9-6150" fmla="*/ 624794 h 2344739"/>
              <a:gd name="connsiteX10-6151" fmla="*/ 12115706 w 12192001"/>
              <a:gd name="connsiteY10-6152" fmla="*/ 628608 h 2344739"/>
              <a:gd name="connsiteX11-6153" fmla="*/ 12098349 w 12192001"/>
              <a:gd name="connsiteY11-6154" fmla="*/ 628139 h 2344739"/>
              <a:gd name="connsiteX12-6155" fmla="*/ 12085925 w 12192001"/>
              <a:gd name="connsiteY12-6156" fmla="*/ 636341 h 2344739"/>
              <a:gd name="connsiteX13-6157" fmla="*/ 12029925 w 12192001"/>
              <a:gd name="connsiteY13-6158" fmla="*/ 680009 h 2344739"/>
              <a:gd name="connsiteX14-6159" fmla="*/ 11994685 w 12192001"/>
              <a:gd name="connsiteY14-6160" fmla="*/ 703458 h 2344739"/>
              <a:gd name="connsiteX15-6161" fmla="*/ 11978569 w 12192001"/>
              <a:gd name="connsiteY15-6162" fmla="*/ 708161 h 2344739"/>
              <a:gd name="connsiteX16-6163" fmla="*/ 11957898 w 12192001"/>
              <a:gd name="connsiteY16-6164" fmla="*/ 717558 h 2344739"/>
              <a:gd name="connsiteX17-6165" fmla="*/ 11919306 w 12192001"/>
              <a:gd name="connsiteY17-6166" fmla="*/ 730883 h 2344739"/>
              <a:gd name="connsiteX18-6167" fmla="*/ 11902508 w 12192001"/>
              <a:gd name="connsiteY18-6168" fmla="*/ 742426 h 2344739"/>
              <a:gd name="connsiteX19-6169" fmla="*/ 11893900 w 12192001"/>
              <a:gd name="connsiteY19-6170" fmla="*/ 744791 h 2344739"/>
              <a:gd name="connsiteX20-6171" fmla="*/ 11890820 w 12192001"/>
              <a:gd name="connsiteY20-6172" fmla="*/ 755729 h 2344739"/>
              <a:gd name="connsiteX21-6173" fmla="*/ 11869628 w 12192001"/>
              <a:gd name="connsiteY21-6174" fmla="*/ 777816 h 2344739"/>
              <a:gd name="connsiteX22-6175" fmla="*/ 11812228 w 12192001"/>
              <a:gd name="connsiteY22-6176" fmla="*/ 797659 h 2344739"/>
              <a:gd name="connsiteX23-6177" fmla="*/ 11748619 w 12192001"/>
              <a:gd name="connsiteY23-6178" fmla="*/ 872002 h 2344739"/>
              <a:gd name="connsiteX24-6179" fmla="*/ 11589545 w 12192001"/>
              <a:gd name="connsiteY24-6180" fmla="*/ 963777 h 2344739"/>
              <a:gd name="connsiteX25-6181" fmla="*/ 11522499 w 12192001"/>
              <a:gd name="connsiteY25-6182" fmla="*/ 999965 h 2344739"/>
              <a:gd name="connsiteX26-6183" fmla="*/ 11279184 w 12192001"/>
              <a:gd name="connsiteY26-6184" fmla="*/ 1223571 h 2344739"/>
              <a:gd name="connsiteX27-6185" fmla="*/ 11227161 w 12192001"/>
              <a:gd name="connsiteY27-6186" fmla="*/ 1276236 h 2344739"/>
              <a:gd name="connsiteX28-6187" fmla="*/ 11216939 w 12192001"/>
              <a:gd name="connsiteY28-6188" fmla="*/ 1275961 h 2344739"/>
              <a:gd name="connsiteX29-6189" fmla="*/ 11216036 w 12192001"/>
              <a:gd name="connsiteY29-6190" fmla="*/ 1275018 h 2344739"/>
              <a:gd name="connsiteX30-6191" fmla="*/ 11187737 w 12192001"/>
              <a:gd name="connsiteY30-6192" fmla="*/ 1292383 h 2344739"/>
              <a:gd name="connsiteX31-6193" fmla="*/ 11183353 w 12192001"/>
              <a:gd name="connsiteY31-6194" fmla="*/ 1292525 h 2344739"/>
              <a:gd name="connsiteX32-6195" fmla="*/ 11165706 w 12192001"/>
              <a:gd name="connsiteY32-6196" fmla="*/ 1306612 h 2344739"/>
              <a:gd name="connsiteX33-6197" fmla="*/ 11156163 w 12192001"/>
              <a:gd name="connsiteY33-6198" fmla="*/ 1312414 h 2344739"/>
              <a:gd name="connsiteX34-6199" fmla="*/ 11154348 w 12192001"/>
              <a:gd name="connsiteY34-6200" fmla="*/ 1317097 h 2344739"/>
              <a:gd name="connsiteX35-6201" fmla="*/ 11139813 w 12192001"/>
              <a:gd name="connsiteY35-6202" fmla="*/ 1324115 h 2344739"/>
              <a:gd name="connsiteX36-6203" fmla="*/ 11137813 w 12192001"/>
              <a:gd name="connsiteY36-6204" fmla="*/ 1323772 h 2344739"/>
              <a:gd name="connsiteX37-6205" fmla="*/ 11127060 w 12192001"/>
              <a:gd name="connsiteY37-6206" fmla="*/ 1333832 h 2344739"/>
              <a:gd name="connsiteX38-6207" fmla="*/ 11119543 w 12192001"/>
              <a:gd name="connsiteY38-6208" fmla="*/ 1347424 h 2344739"/>
              <a:gd name="connsiteX39-6209" fmla="*/ 10893535 w 12192001"/>
              <a:gd name="connsiteY39-6210" fmla="*/ 1473399 h 2344739"/>
              <a:gd name="connsiteX40-6211" fmla="*/ 10772152 w 12192001"/>
              <a:gd name="connsiteY40-6212" fmla="*/ 1523191 h 2344739"/>
              <a:gd name="connsiteX41-6213" fmla="*/ 10626520 w 12192001"/>
              <a:gd name="connsiteY41-6214" fmla="*/ 1559229 h 2344739"/>
              <a:gd name="connsiteX42-6215" fmla="*/ 10580747 w 12192001"/>
              <a:gd name="connsiteY42-6216" fmla="*/ 1568689 h 2344739"/>
              <a:gd name="connsiteX43-6217" fmla="*/ 10546642 w 12192001"/>
              <a:gd name="connsiteY43-6218" fmla="*/ 1598423 h 2344739"/>
              <a:gd name="connsiteX44-6219" fmla="*/ 10528495 w 12192001"/>
              <a:gd name="connsiteY44-6220" fmla="*/ 1596907 h 2344739"/>
              <a:gd name="connsiteX45-6221" fmla="*/ 10525298 w 12192001"/>
              <a:gd name="connsiteY45-6222" fmla="*/ 1596411 h 2344739"/>
              <a:gd name="connsiteX46-6223" fmla="*/ 10513981 w 12192001"/>
              <a:gd name="connsiteY46-6224" fmla="*/ 1599537 h 2344739"/>
              <a:gd name="connsiteX47-6225" fmla="*/ 10490587 w 12192001"/>
              <a:gd name="connsiteY47-6226" fmla="*/ 1594156 h 2344739"/>
              <a:gd name="connsiteX48-6227" fmla="*/ 10470270 w 12192001"/>
              <a:gd name="connsiteY48-6228" fmla="*/ 1601693 h 2344739"/>
              <a:gd name="connsiteX49-6229" fmla="*/ 10375894 w 12192001"/>
              <a:gd name="connsiteY49-6230" fmla="*/ 1644598 h 2344739"/>
              <a:gd name="connsiteX50-6231" fmla="*/ 10318190 w 12192001"/>
              <a:gd name="connsiteY50-6232" fmla="*/ 1666221 h 2344739"/>
              <a:gd name="connsiteX51-6233" fmla="*/ 10294319 w 12192001"/>
              <a:gd name="connsiteY51-6234" fmla="*/ 1668079 h 2344739"/>
              <a:gd name="connsiteX52-6235" fmla="*/ 10262295 w 12192001"/>
              <a:gd name="connsiteY52-6236" fmla="*/ 1674948 h 2344739"/>
              <a:gd name="connsiteX53-6237" fmla="*/ 10204270 w 12192001"/>
              <a:gd name="connsiteY53-6238" fmla="*/ 1682149 h 2344739"/>
              <a:gd name="connsiteX54-6239" fmla="*/ 10176611 w 12192001"/>
              <a:gd name="connsiteY54-6240" fmla="*/ 1692943 h 2344739"/>
              <a:gd name="connsiteX55-6241" fmla="*/ 10163922 w 12192001"/>
              <a:gd name="connsiteY55-6242" fmla="*/ 1693739 h 2344739"/>
              <a:gd name="connsiteX56-6243" fmla="*/ 10155160 w 12192001"/>
              <a:gd name="connsiteY56-6244" fmla="*/ 1707487 h 2344739"/>
              <a:gd name="connsiteX57-6245" fmla="*/ 10117119 w 12192001"/>
              <a:gd name="connsiteY57-6246" fmla="*/ 1731142 h 2344739"/>
              <a:gd name="connsiteX58-6247" fmla="*/ 10100445 w 12192001"/>
              <a:gd name="connsiteY58-6248" fmla="*/ 1742432 h 2344739"/>
              <a:gd name="connsiteX59-6249" fmla="*/ 10082169 w 12192001"/>
              <a:gd name="connsiteY59-6250" fmla="*/ 1743296 h 2344739"/>
              <a:gd name="connsiteX60-6251" fmla="*/ 10039240 w 12192001"/>
              <a:gd name="connsiteY60-6252" fmla="*/ 1741632 h 2344739"/>
              <a:gd name="connsiteX61-6253" fmla="*/ 9960019 w 12192001"/>
              <a:gd name="connsiteY61-6254" fmla="*/ 1757147 h 2344739"/>
              <a:gd name="connsiteX62-6255" fmla="*/ 9847792 w 12192001"/>
              <a:gd name="connsiteY62-6256" fmla="*/ 1763915 h 2344739"/>
              <a:gd name="connsiteX63-6257" fmla="*/ 9728309 w 12192001"/>
              <a:gd name="connsiteY63-6258" fmla="*/ 1784122 h 2344739"/>
              <a:gd name="connsiteX64-6259" fmla="*/ 9584507 w 12192001"/>
              <a:gd name="connsiteY64-6260" fmla="*/ 1795542 h 2344739"/>
              <a:gd name="connsiteX65-6261" fmla="*/ 9343052 w 12192001"/>
              <a:gd name="connsiteY65-6262" fmla="*/ 1841244 h 2344739"/>
              <a:gd name="connsiteX66-6263" fmla="*/ 9231370 w 12192001"/>
              <a:gd name="connsiteY66-6264" fmla="*/ 1893149 h 2344739"/>
              <a:gd name="connsiteX67-6265" fmla="*/ 9194810 w 12192001"/>
              <a:gd name="connsiteY67-6266" fmla="*/ 1903228 h 2344739"/>
              <a:gd name="connsiteX68-6267" fmla="*/ 9189246 w 12192001"/>
              <a:gd name="connsiteY68-6268" fmla="*/ 1912467 h 2344739"/>
              <a:gd name="connsiteX69-6269" fmla="*/ 9151232 w 12192001"/>
              <a:gd name="connsiteY69-6270" fmla="*/ 1923669 h 2344739"/>
              <a:gd name="connsiteX70-6271" fmla="*/ 9150210 w 12192001"/>
              <a:gd name="connsiteY70-6272" fmla="*/ 1922604 h 2344739"/>
              <a:gd name="connsiteX71-6273" fmla="*/ 9137318 w 12192001"/>
              <a:gd name="connsiteY71-6274" fmla="*/ 1920435 h 2344739"/>
              <a:gd name="connsiteX72-6275" fmla="*/ 9113812 w 12192001"/>
              <a:gd name="connsiteY72-6276" fmla="*/ 1919069 h 2344739"/>
              <a:gd name="connsiteX73-6277" fmla="*/ 9053453 w 12192001"/>
              <a:gd name="connsiteY73-6278" fmla="*/ 1910755 h 2344739"/>
              <a:gd name="connsiteX74-6279" fmla="*/ 9005486 w 12192001"/>
              <a:gd name="connsiteY74-6280" fmla="*/ 1914040 h 2344739"/>
              <a:gd name="connsiteX75-6281" fmla="*/ 9005201 w 12192001"/>
              <a:gd name="connsiteY75-6282" fmla="*/ 1913800 h 2344739"/>
              <a:gd name="connsiteX76-6283" fmla="*/ 8996232 w 12192001"/>
              <a:gd name="connsiteY76-6284" fmla="*/ 1915011 h 2344739"/>
              <a:gd name="connsiteX77-6285" fmla="*/ 8990394 w 12192001"/>
              <a:gd name="connsiteY77-6286" fmla="*/ 1917072 h 2344739"/>
              <a:gd name="connsiteX78-6287" fmla="*/ 8974337 w 12192001"/>
              <a:gd name="connsiteY78-6288" fmla="*/ 1920298 h 2344739"/>
              <a:gd name="connsiteX79-6289" fmla="*/ 8968011 w 12192001"/>
              <a:gd name="connsiteY79-6290" fmla="*/ 1919598 h 2344739"/>
              <a:gd name="connsiteX80-6291" fmla="*/ 8963048 w 12192001"/>
              <a:gd name="connsiteY80-6292" fmla="*/ 1917373 h 2344739"/>
              <a:gd name="connsiteX81-6293" fmla="*/ 8928988 w 12192001"/>
              <a:gd name="connsiteY81-6294" fmla="*/ 1914185 h 2344739"/>
              <a:gd name="connsiteX82-6295" fmla="*/ 8752444 w 12192001"/>
              <a:gd name="connsiteY82-6296" fmla="*/ 1933417 h 2344739"/>
              <a:gd name="connsiteX83-6297" fmla="*/ 8707847 w 12192001"/>
              <a:gd name="connsiteY83-6298" fmla="*/ 1935518 h 2344739"/>
              <a:gd name="connsiteX84-6299" fmla="*/ 8596071 w 12192001"/>
              <a:gd name="connsiteY84-6300" fmla="*/ 1944090 h 2344739"/>
              <a:gd name="connsiteX85-6301" fmla="*/ 8525230 w 12192001"/>
              <a:gd name="connsiteY85-6302" fmla="*/ 1929248 h 2344739"/>
              <a:gd name="connsiteX86-6303" fmla="*/ 8510983 w 12192001"/>
              <a:gd name="connsiteY86-6304" fmla="*/ 1935163 h 2344739"/>
              <a:gd name="connsiteX87-6305" fmla="*/ 8506167 w 12192001"/>
              <a:gd name="connsiteY87-6306" fmla="*/ 1938164 h 2344739"/>
              <a:gd name="connsiteX88-6307" fmla="*/ 8497968 w 12192001"/>
              <a:gd name="connsiteY88-6308" fmla="*/ 1940902 h 2344739"/>
              <a:gd name="connsiteX89-6309" fmla="*/ 8497594 w 12192001"/>
              <a:gd name="connsiteY89-6310" fmla="*/ 1940723 h 2344739"/>
              <a:gd name="connsiteX90-6311" fmla="*/ 8490249 w 12192001"/>
              <a:gd name="connsiteY90-6312" fmla="*/ 1943773 h 2344739"/>
              <a:gd name="connsiteX91-6313" fmla="*/ 8367182 w 12192001"/>
              <a:gd name="connsiteY91-6314" fmla="*/ 1957815 h 2344739"/>
              <a:gd name="connsiteX92-6315" fmla="*/ 8353799 w 12192001"/>
              <a:gd name="connsiteY92-6316" fmla="*/ 1958009 h 2344739"/>
              <a:gd name="connsiteX93-6317" fmla="*/ 8352373 w 12192001"/>
              <a:gd name="connsiteY93-6318" fmla="*/ 1957169 h 2344739"/>
              <a:gd name="connsiteX94-6319" fmla="*/ 8320104 w 12192001"/>
              <a:gd name="connsiteY94-6320" fmla="*/ 1974587 h 2344739"/>
              <a:gd name="connsiteX95-6321" fmla="*/ 8314433 w 12192001"/>
              <a:gd name="connsiteY95-6322" fmla="*/ 1974913 h 2344739"/>
              <a:gd name="connsiteX96-6323" fmla="*/ 8295174 w 12192001"/>
              <a:gd name="connsiteY96-6324" fmla="*/ 1988808 h 2344739"/>
              <a:gd name="connsiteX97-6325" fmla="*/ 8284276 w 12192001"/>
              <a:gd name="connsiteY97-6326" fmla="*/ 1994631 h 2344739"/>
              <a:gd name="connsiteX98-6327" fmla="*/ 8283150 w 12192001"/>
              <a:gd name="connsiteY98-6328" fmla="*/ 1999074 h 2344739"/>
              <a:gd name="connsiteX99-6329" fmla="*/ 8266076 w 12192001"/>
              <a:gd name="connsiteY99-6330" fmla="*/ 2006249 h 2344739"/>
              <a:gd name="connsiteX100-6331" fmla="*/ 8263377 w 12192001"/>
              <a:gd name="connsiteY100-6332" fmla="*/ 2006019 h 2344739"/>
              <a:gd name="connsiteX101-6333" fmla="*/ 8252033 w 12192001"/>
              <a:gd name="connsiteY101-6334" fmla="*/ 2015862 h 2344739"/>
              <a:gd name="connsiteX102-6335" fmla="*/ 8245834 w 12192001"/>
              <a:gd name="connsiteY102-6336" fmla="*/ 2028854 h 2344739"/>
              <a:gd name="connsiteX103-6337" fmla="*/ 8090272 w 12192001"/>
              <a:gd name="connsiteY103-6338" fmla="*/ 2075015 h 2344739"/>
              <a:gd name="connsiteX104-6339" fmla="*/ 7905407 w 12192001"/>
              <a:gd name="connsiteY104-6340" fmla="*/ 2116988 h 2344739"/>
              <a:gd name="connsiteX105-6341" fmla="*/ 7718745 w 12192001"/>
              <a:gd name="connsiteY105-6342" fmla="*/ 2142703 h 2344739"/>
              <a:gd name="connsiteX106-6343" fmla="*/ 7614347 w 12192001"/>
              <a:gd name="connsiteY106-6344" fmla="*/ 2139232 h 2344739"/>
              <a:gd name="connsiteX107-6345" fmla="*/ 7527543 w 12192001"/>
              <a:gd name="connsiteY107-6346" fmla="*/ 2145060 h 2344739"/>
              <a:gd name="connsiteX108-6347" fmla="*/ 7519571 w 12192001"/>
              <a:gd name="connsiteY108-6348" fmla="*/ 2147613 h 2344739"/>
              <a:gd name="connsiteX109-6349" fmla="*/ 7507411 w 12192001"/>
              <a:gd name="connsiteY109-6350" fmla="*/ 2148948 h 2344739"/>
              <a:gd name="connsiteX110-6351" fmla="*/ 7507040 w 12192001"/>
              <a:gd name="connsiteY110-6352" fmla="*/ 2148621 h 2344739"/>
              <a:gd name="connsiteX111-6353" fmla="*/ 7495795 w 12192001"/>
              <a:gd name="connsiteY111-6354" fmla="*/ 2150573 h 2344739"/>
              <a:gd name="connsiteX112-6355" fmla="*/ 7405391 w 12192001"/>
              <a:gd name="connsiteY112-6356" fmla="*/ 2142468 h 2344739"/>
              <a:gd name="connsiteX113-6357" fmla="*/ 7312180 w 12192001"/>
              <a:gd name="connsiteY113-6358" fmla="*/ 2132873 h 2344739"/>
              <a:gd name="connsiteX114-6359" fmla="*/ 7310853 w 12192001"/>
              <a:gd name="connsiteY114-6360" fmla="*/ 2131431 h 2344739"/>
              <a:gd name="connsiteX115-6361" fmla="*/ 7218559 w 12192001"/>
              <a:gd name="connsiteY115-6362" fmla="*/ 2156680 h 2344739"/>
              <a:gd name="connsiteX116-6363" fmla="*/ 7201101 w 12192001"/>
              <a:gd name="connsiteY116-6364" fmla="*/ 2161230 h 2344739"/>
              <a:gd name="connsiteX117-6365" fmla="*/ 7197004 w 12192001"/>
              <a:gd name="connsiteY117-6366" fmla="*/ 2166588 h 2344739"/>
              <a:gd name="connsiteX118-6367" fmla="*/ 7170808 w 12192001"/>
              <a:gd name="connsiteY118-6368" fmla="*/ 2171236 h 2344739"/>
              <a:gd name="connsiteX119-6369" fmla="*/ 7096988 w 12192001"/>
              <a:gd name="connsiteY119-6370" fmla="*/ 2183464 h 2344739"/>
              <a:gd name="connsiteX120-6371" fmla="*/ 7018496 w 12192001"/>
              <a:gd name="connsiteY120-6372" fmla="*/ 2183090 h 2344739"/>
              <a:gd name="connsiteX121-6373" fmla="*/ 6904146 w 12192001"/>
              <a:gd name="connsiteY121-6374" fmla="*/ 2212596 h 2344739"/>
              <a:gd name="connsiteX122-6375" fmla="*/ 6708222 w 12192001"/>
              <a:gd name="connsiteY122-6376" fmla="*/ 2240551 h 2344739"/>
              <a:gd name="connsiteX123-6377" fmla="*/ 6549454 w 12192001"/>
              <a:gd name="connsiteY123-6378" fmla="*/ 2269327 h 2344739"/>
              <a:gd name="connsiteX124-6379" fmla="*/ 6317560 w 12192001"/>
              <a:gd name="connsiteY124-6380" fmla="*/ 2316127 h 2344739"/>
              <a:gd name="connsiteX125-6381" fmla="*/ 6168674 w 12192001"/>
              <a:gd name="connsiteY125-6382" fmla="*/ 2318214 h 2344739"/>
              <a:gd name="connsiteX126-6383" fmla="*/ 6073848 w 12192001"/>
              <a:gd name="connsiteY126-6384" fmla="*/ 2338676 h 2344739"/>
              <a:gd name="connsiteX127-6385" fmla="*/ 6068529 w 12192001"/>
              <a:gd name="connsiteY127-6386" fmla="*/ 2337139 h 2344739"/>
              <a:gd name="connsiteX128-6387" fmla="*/ 6048638 w 12192001"/>
              <a:gd name="connsiteY128-6388" fmla="*/ 2337822 h 2344739"/>
              <a:gd name="connsiteX129-6389" fmla="*/ 6041285 w 12192001"/>
              <a:gd name="connsiteY129-6390" fmla="*/ 2329473 h 2344739"/>
              <a:gd name="connsiteX130-6391" fmla="*/ 6010090 w 12192001"/>
              <a:gd name="connsiteY130-6392" fmla="*/ 2324380 h 2344739"/>
              <a:gd name="connsiteX131-6393" fmla="*/ 5957375 w 12192001"/>
              <a:gd name="connsiteY131-6394" fmla="*/ 2328024 h 2344739"/>
              <a:gd name="connsiteX132-6395" fmla="*/ 5758919 w 12192001"/>
              <a:gd name="connsiteY132-6396" fmla="*/ 2343716 h 2344739"/>
              <a:gd name="connsiteX133-6397" fmla="*/ 5626960 w 12192001"/>
              <a:gd name="connsiteY133-6398" fmla="*/ 2344739 h 2344739"/>
              <a:gd name="connsiteX134-6399" fmla="*/ 5470906 w 12192001"/>
              <a:gd name="connsiteY134-6400" fmla="*/ 2330719 h 2344739"/>
              <a:gd name="connsiteX135-6401" fmla="*/ 5432761 w 12192001"/>
              <a:gd name="connsiteY135-6402" fmla="*/ 2319466 h 2344739"/>
              <a:gd name="connsiteX136-6403" fmla="*/ 5381669 w 12192001"/>
              <a:gd name="connsiteY136-6404" fmla="*/ 2301764 h 2344739"/>
              <a:gd name="connsiteX137-6405" fmla="*/ 5261764 w 12192001"/>
              <a:gd name="connsiteY137-6406" fmla="*/ 2281347 h 2344739"/>
              <a:gd name="connsiteX138-6407" fmla="*/ 5222961 w 12192001"/>
              <a:gd name="connsiteY138-6408" fmla="*/ 2270223 h 2344739"/>
              <a:gd name="connsiteX139-6409" fmla="*/ 5174660 w 12192001"/>
              <a:gd name="connsiteY139-6410" fmla="*/ 2267233 h 2344739"/>
              <a:gd name="connsiteX140-6411" fmla="*/ 5156554 w 12192001"/>
              <a:gd name="connsiteY140-6412" fmla="*/ 2260010 h 2344739"/>
              <a:gd name="connsiteX141-6413" fmla="*/ 5142599 w 12192001"/>
              <a:gd name="connsiteY141-6414" fmla="*/ 2256610 h 2344739"/>
              <a:gd name="connsiteX142-6415" fmla="*/ 5139596 w 12192001"/>
              <a:gd name="connsiteY142-6416" fmla="*/ 2254509 h 2344739"/>
              <a:gd name="connsiteX143-6417" fmla="*/ 5121659 w 12192001"/>
              <a:gd name="connsiteY143-6418" fmla="*/ 2243656 h 2344739"/>
              <a:gd name="connsiteX144-6419" fmla="*/ 5065790 w 12192001"/>
              <a:gd name="connsiteY144-6420" fmla="*/ 2250227 h 2344739"/>
              <a:gd name="connsiteX145-6421" fmla="*/ 5011514 w 12192001"/>
              <a:gd name="connsiteY145-6422" fmla="*/ 2233846 h 2344739"/>
              <a:gd name="connsiteX146-6423" fmla="*/ 4840441 w 12192001"/>
              <a:gd name="connsiteY146-6424" fmla="*/ 2209829 h 2344739"/>
              <a:gd name="connsiteX147-6425" fmla="*/ 4762447 w 12192001"/>
              <a:gd name="connsiteY147-6426" fmla="*/ 2182061 h 2344739"/>
              <a:gd name="connsiteX148-6427" fmla="*/ 4723186 w 12192001"/>
              <a:gd name="connsiteY148-6428" fmla="*/ 2173047 h 2344739"/>
              <a:gd name="connsiteX149-6429" fmla="*/ 4721176 w 12192001"/>
              <a:gd name="connsiteY149-6430" fmla="*/ 2172298 h 2344739"/>
              <a:gd name="connsiteX150-6431" fmla="*/ 4722111 w 12192001"/>
              <a:gd name="connsiteY150-6432" fmla="*/ 2172087 h 2344739"/>
              <a:gd name="connsiteX151-6433" fmla="*/ 4717202 w 12192001"/>
              <a:gd name="connsiteY151-6434" fmla="*/ 2170817 h 2344739"/>
              <a:gd name="connsiteX152-6435" fmla="*/ 4721176 w 12192001"/>
              <a:gd name="connsiteY152-6436" fmla="*/ 2172298 h 2344739"/>
              <a:gd name="connsiteX153-6437" fmla="*/ 4715526 w 12192001"/>
              <a:gd name="connsiteY153-6438" fmla="*/ 2173573 h 2344739"/>
              <a:gd name="connsiteX154-6439" fmla="*/ 4515814 w 12192001"/>
              <a:gd name="connsiteY154-6440" fmla="*/ 2163671 h 2344739"/>
              <a:gd name="connsiteX155-6441" fmla="*/ 4428543 w 12192001"/>
              <a:gd name="connsiteY155-6442" fmla="*/ 2153020 h 2344739"/>
              <a:gd name="connsiteX156-6443" fmla="*/ 4362875 w 12192001"/>
              <a:gd name="connsiteY156-6444" fmla="*/ 2151674 h 2344739"/>
              <a:gd name="connsiteX157-6445" fmla="*/ 4316966 w 12192001"/>
              <a:gd name="connsiteY157-6446" fmla="*/ 2158289 h 2344739"/>
              <a:gd name="connsiteX158-6447" fmla="*/ 4315110 w 12192001"/>
              <a:gd name="connsiteY158-6448" fmla="*/ 2156948 h 2344739"/>
              <a:gd name="connsiteX159-6449" fmla="*/ 4295144 w 12192001"/>
              <a:gd name="connsiteY159-6450" fmla="*/ 2155069 h 2344739"/>
              <a:gd name="connsiteX160-6451" fmla="*/ 4290064 w 12192001"/>
              <a:gd name="connsiteY160-6452" fmla="*/ 2157986 h 2344739"/>
              <a:gd name="connsiteX161-6453" fmla="*/ 4276142 w 12192001"/>
              <a:gd name="connsiteY161-6454" fmla="*/ 2157740 h 2344739"/>
              <a:gd name="connsiteX162-6455" fmla="*/ 4248117 w 12192001"/>
              <a:gd name="connsiteY162-6456" fmla="*/ 2160064 h 2344739"/>
              <a:gd name="connsiteX163-6457" fmla="*/ 4202051 w 12192001"/>
              <a:gd name="connsiteY163-6458" fmla="*/ 2157269 h 2344739"/>
              <a:gd name="connsiteX164-6459" fmla="*/ 4201745 w 12192001"/>
              <a:gd name="connsiteY164-6460" fmla="*/ 2156010 h 2344739"/>
              <a:gd name="connsiteX165-6461" fmla="*/ 4191248 w 12192001"/>
              <a:gd name="connsiteY165-6462" fmla="*/ 2150376 h 2344739"/>
              <a:gd name="connsiteX166-6463" fmla="*/ 4142745 w 12192001"/>
              <a:gd name="connsiteY166-6464" fmla="*/ 2134511 h 2344739"/>
              <a:gd name="connsiteX167-6465" fmla="*/ 4083097 w 12192001"/>
              <a:gd name="connsiteY167-6466" fmla="*/ 2107978 h 2344739"/>
              <a:gd name="connsiteX168-6467" fmla="*/ 4074546 w 12192001"/>
              <a:gd name="connsiteY168-6468" fmla="*/ 2107143 h 2344739"/>
              <a:gd name="connsiteX169-6469" fmla="*/ 4074427 w 12192001"/>
              <a:gd name="connsiteY169-6470" fmla="*/ 2106844 h 2344739"/>
              <a:gd name="connsiteX170-6471" fmla="*/ 4065510 w 12192001"/>
              <a:gd name="connsiteY170-6472" fmla="*/ 2105400 h 2344739"/>
              <a:gd name="connsiteX171-6473" fmla="*/ 4058954 w 12192001"/>
              <a:gd name="connsiteY171-6474" fmla="*/ 2105618 h 2344739"/>
              <a:gd name="connsiteX172-6475" fmla="*/ 4042364 w 12192001"/>
              <a:gd name="connsiteY172-6476" fmla="*/ 2103997 h 2344739"/>
              <a:gd name="connsiteX173-6477" fmla="*/ 4036997 w 12192001"/>
              <a:gd name="connsiteY173-6478" fmla="*/ 2101563 h 2344739"/>
              <a:gd name="connsiteX174-6479" fmla="*/ 4035363 w 12192001"/>
              <a:gd name="connsiteY174-6480" fmla="*/ 2097896 h 2344739"/>
              <a:gd name="connsiteX175-6481" fmla="*/ 4033778 w 12192001"/>
              <a:gd name="connsiteY175-6482" fmla="*/ 2098131 h 2344739"/>
              <a:gd name="connsiteX176-6483" fmla="*/ 4004538 w 12192001"/>
              <a:gd name="connsiteY176-6484" fmla="*/ 2085563 h 2344739"/>
              <a:gd name="connsiteX177-6485" fmla="*/ 3936846 w 12192001"/>
              <a:gd name="connsiteY177-6486" fmla="*/ 2068106 h 2344739"/>
              <a:gd name="connsiteX178-6487" fmla="*/ 3897275 w 12192001"/>
              <a:gd name="connsiteY178-6488" fmla="*/ 2062451 h 2344739"/>
              <a:gd name="connsiteX179-6489" fmla="*/ 3789760 w 12192001"/>
              <a:gd name="connsiteY179-6490" fmla="*/ 2042213 h 2344739"/>
              <a:gd name="connsiteX180-6491" fmla="*/ 3682513 w 12192001"/>
              <a:gd name="connsiteY180-6492" fmla="*/ 2018290 h 2344739"/>
              <a:gd name="connsiteX181-6493" fmla="*/ 3610035 w 12192001"/>
              <a:gd name="connsiteY181-6494" fmla="*/ 1986019 h 2344739"/>
              <a:gd name="connsiteX182-6495" fmla="*/ 3603855 w 12192001"/>
              <a:gd name="connsiteY182-6496" fmla="*/ 1987381 h 2344739"/>
              <a:gd name="connsiteX183-6497" fmla="*/ 3594736 w 12192001"/>
              <a:gd name="connsiteY183-6498" fmla="*/ 1987545 h 2344739"/>
              <a:gd name="connsiteX184-6499" fmla="*/ 3594501 w 12192001"/>
              <a:gd name="connsiteY184-6500" fmla="*/ 1987276 h 2344739"/>
              <a:gd name="connsiteX185-6501" fmla="*/ 3585978 w 12192001"/>
              <a:gd name="connsiteY185-6502" fmla="*/ 1987966 h 2344739"/>
              <a:gd name="connsiteX186-6503" fmla="*/ 3536135 w 12192001"/>
              <a:gd name="connsiteY186-6504" fmla="*/ 1978267 h 2344739"/>
              <a:gd name="connsiteX187-6505" fmla="*/ 3473223 w 12192001"/>
              <a:gd name="connsiteY187-6506" fmla="*/ 1974606 h 2344739"/>
              <a:gd name="connsiteX188-6507" fmla="*/ 3400728 w 12192001"/>
              <a:gd name="connsiteY188-6508" fmla="*/ 1962558 h 2344739"/>
              <a:gd name="connsiteX189-6509" fmla="*/ 3363888 w 12192001"/>
              <a:gd name="connsiteY189-6510" fmla="*/ 1979510 h 2344739"/>
              <a:gd name="connsiteX190-6511" fmla="*/ 3344026 w 12192001"/>
              <a:gd name="connsiteY190-6512" fmla="*/ 1981192 h 2344739"/>
              <a:gd name="connsiteX191-6513" fmla="*/ 3341698 w 12192001"/>
              <a:gd name="connsiteY191-6514" fmla="*/ 1980217 h 2344739"/>
              <a:gd name="connsiteX192-6515" fmla="*/ 3262356 w 12192001"/>
              <a:gd name="connsiteY192-6516" fmla="*/ 1986094 h 2344739"/>
              <a:gd name="connsiteX193-6517" fmla="*/ 3142556 w 12192001"/>
              <a:gd name="connsiteY193-6518" fmla="*/ 1993869 h 2344739"/>
              <a:gd name="connsiteX194-6519" fmla="*/ 3030291 w 12192001"/>
              <a:gd name="connsiteY194-6520" fmla="*/ 1996512 h 2344739"/>
              <a:gd name="connsiteX195-6521" fmla="*/ 2781569 w 12192001"/>
              <a:gd name="connsiteY195-6522" fmla="*/ 2018333 h 2344739"/>
              <a:gd name="connsiteX196-6523" fmla="*/ 2646527 w 12192001"/>
              <a:gd name="connsiteY196-6524" fmla="*/ 2028869 h 2344739"/>
              <a:gd name="connsiteX197-6525" fmla="*/ 2568028 w 12192001"/>
              <a:gd name="connsiteY197-6526" fmla="*/ 2002628 h 2344739"/>
              <a:gd name="connsiteX198-6527" fmla="*/ 2443255 w 12192001"/>
              <a:gd name="connsiteY198-6528" fmla="*/ 2016529 h 2344739"/>
              <a:gd name="connsiteX199-6529" fmla="*/ 2315112 w 12192001"/>
              <a:gd name="connsiteY199-6530" fmla="*/ 2024996 h 2344739"/>
              <a:gd name="connsiteX200-6531" fmla="*/ 2208578 w 12192001"/>
              <a:gd name="connsiteY200-6532" fmla="*/ 2019763 h 2344739"/>
              <a:gd name="connsiteX201-6533" fmla="*/ 2094665 w 12192001"/>
              <a:gd name="connsiteY201-6534" fmla="*/ 2003052 h 2344739"/>
              <a:gd name="connsiteX202-6535" fmla="*/ 1997356 w 12192001"/>
              <a:gd name="connsiteY202-6536" fmla="*/ 1995032 h 2344739"/>
              <a:gd name="connsiteX203-6537" fmla="*/ 1928172 w 12192001"/>
              <a:gd name="connsiteY203-6538" fmla="*/ 2016977 h 2344739"/>
              <a:gd name="connsiteX204-6539" fmla="*/ 1921650 w 12192001"/>
              <a:gd name="connsiteY204-6540" fmla="*/ 2012146 h 2344739"/>
              <a:gd name="connsiteX205-6541" fmla="*/ 1873080 w 12192001"/>
              <a:gd name="connsiteY205-6542" fmla="*/ 2013741 h 2344739"/>
              <a:gd name="connsiteX206-6543" fmla="*/ 1786655 w 12192001"/>
              <a:gd name="connsiteY206-6544" fmla="*/ 2041363 h 2344739"/>
              <a:gd name="connsiteX207-6545" fmla="*/ 1738204 w 12192001"/>
              <a:gd name="connsiteY207-6546" fmla="*/ 2036312 h 2344739"/>
              <a:gd name="connsiteX208-6547" fmla="*/ 1675071 w 12192001"/>
              <a:gd name="connsiteY208-6548" fmla="*/ 2019963 h 2344739"/>
              <a:gd name="connsiteX209-6549" fmla="*/ 1608669 w 12192001"/>
              <a:gd name="connsiteY209-6550" fmla="*/ 2013066 h 2344739"/>
              <a:gd name="connsiteX210-6551" fmla="*/ 1496110 w 12192001"/>
              <a:gd name="connsiteY210-6552" fmla="*/ 1987476 h 2344739"/>
              <a:gd name="connsiteX211-6553" fmla="*/ 1149979 w 12192001"/>
              <a:gd name="connsiteY211-6554" fmla="*/ 1938041 h 2344739"/>
              <a:gd name="connsiteX212-6555" fmla="*/ 858269 w 12192001"/>
              <a:gd name="connsiteY212-6556" fmla="*/ 1928608 h 2344739"/>
              <a:gd name="connsiteX213-6557" fmla="*/ 837540 w 12192001"/>
              <a:gd name="connsiteY213-6558" fmla="*/ 1929821 h 2344739"/>
              <a:gd name="connsiteX214-6559" fmla="*/ 816809 w 12192001"/>
              <a:gd name="connsiteY214-6560" fmla="*/ 1927857 h 2344739"/>
              <a:gd name="connsiteX215-6561" fmla="*/ 811506 w 12192001"/>
              <a:gd name="connsiteY215-6562" fmla="*/ 1930751 h 2344739"/>
              <a:gd name="connsiteX216-6563" fmla="*/ 797041 w 12192001"/>
              <a:gd name="connsiteY216-6564" fmla="*/ 1930446 h 2344739"/>
              <a:gd name="connsiteX217-6565" fmla="*/ 767901 w 12192001"/>
              <a:gd name="connsiteY217-6566" fmla="*/ 1932653 h 2344739"/>
              <a:gd name="connsiteX218-6567" fmla="*/ 763053 w 12192001"/>
              <a:gd name="connsiteY218-6568" fmla="*/ 1930432 h 2344739"/>
              <a:gd name="connsiteX219-6569" fmla="*/ 720047 w 12192001"/>
              <a:gd name="connsiteY219-6570" fmla="*/ 1929661 h 2344739"/>
              <a:gd name="connsiteX220-6571" fmla="*/ 719742 w 12192001"/>
              <a:gd name="connsiteY220-6572" fmla="*/ 1928399 h 2344739"/>
              <a:gd name="connsiteX221-6573" fmla="*/ 708875 w 12192001"/>
              <a:gd name="connsiteY221-6574" fmla="*/ 1922722 h 2344739"/>
              <a:gd name="connsiteX222-6575" fmla="*/ 596792 w 12192001"/>
              <a:gd name="connsiteY222-6576" fmla="*/ 1879864 h 2344739"/>
              <a:gd name="connsiteX223-6577" fmla="*/ 578535 w 12192001"/>
              <a:gd name="connsiteY223-6578" fmla="*/ 1877212 h 2344739"/>
              <a:gd name="connsiteX224-6579" fmla="*/ 571717 w 12192001"/>
              <a:gd name="connsiteY224-6580" fmla="*/ 1877401 h 2344739"/>
              <a:gd name="connsiteX225-6581" fmla="*/ 445099 w 12192001"/>
              <a:gd name="connsiteY225-6582" fmla="*/ 1839371 h 2344739"/>
              <a:gd name="connsiteX226-6583" fmla="*/ 404015 w 12192001"/>
              <a:gd name="connsiteY226-6584" fmla="*/ 1833548 h 2344739"/>
              <a:gd name="connsiteX227-6585" fmla="*/ 292435 w 12192001"/>
              <a:gd name="connsiteY227-6586" fmla="*/ 1812852 h 2344739"/>
              <a:gd name="connsiteX228-6587" fmla="*/ 118381 w 12192001"/>
              <a:gd name="connsiteY228-6588" fmla="*/ 1761047 h 2344739"/>
              <a:gd name="connsiteX229-6589" fmla="*/ 15526 w 12192001"/>
              <a:gd name="connsiteY229-6590" fmla="*/ 1758191 h 2344739"/>
              <a:gd name="connsiteX230-6591" fmla="*/ 2 w 12192001"/>
              <a:gd name="connsiteY230-6592" fmla="*/ 1752722 h 2344739"/>
              <a:gd name="connsiteX231-6593" fmla="*/ 1 w 12192001"/>
              <a:gd name="connsiteY231-6594" fmla="*/ 762497 h 2344739"/>
              <a:gd name="connsiteX232-6595" fmla="*/ 0 w 12192001"/>
              <a:gd name="connsiteY232-6596" fmla="*/ 762497 h 2344739"/>
              <a:gd name="connsiteX233-6597" fmla="*/ 0 w 12192001"/>
              <a:gd name="connsiteY233-6598" fmla="*/ 222213 h 2344739"/>
              <a:gd name="connsiteX234-6599" fmla="*/ 0 w 12192001"/>
              <a:gd name="connsiteY234-6600" fmla="*/ 0 h 2344739"/>
              <a:gd name="connsiteX0-6601" fmla="*/ 0 w 12192001"/>
              <a:gd name="connsiteY0-6602" fmla="*/ 0 h 2344739"/>
              <a:gd name="connsiteX1-6603" fmla="*/ 12192000 w 12192001"/>
              <a:gd name="connsiteY1-6604" fmla="*/ 0 h 2344739"/>
              <a:gd name="connsiteX2-6605" fmla="*/ 12192000 w 12192001"/>
              <a:gd name="connsiteY2-6606" fmla="*/ 222213 h 2344739"/>
              <a:gd name="connsiteX3-6607" fmla="*/ 12192000 w 12192001"/>
              <a:gd name="connsiteY3-6608" fmla="*/ 389190 h 2344739"/>
              <a:gd name="connsiteX4-6609" fmla="*/ 12192001 w 12192001"/>
              <a:gd name="connsiteY4-6610" fmla="*/ 579739 h 2344739"/>
              <a:gd name="connsiteX5-6611" fmla="*/ 12184838 w 12192001"/>
              <a:gd name="connsiteY5-6612" fmla="*/ 584189 h 2344739"/>
              <a:gd name="connsiteX6-6613" fmla="*/ 12155215 w 12192001"/>
              <a:gd name="connsiteY6-6614" fmla="*/ 597366 h 2344739"/>
              <a:gd name="connsiteX7-6615" fmla="*/ 12138067 w 12192001"/>
              <a:gd name="connsiteY7-6616" fmla="*/ 623179 h 2344739"/>
              <a:gd name="connsiteX8-6617" fmla="*/ 12125179 w 12192001"/>
              <a:gd name="connsiteY8-6618" fmla="*/ 624690 h 2344739"/>
              <a:gd name="connsiteX9-6619" fmla="*/ 12122859 w 12192001"/>
              <a:gd name="connsiteY9-6620" fmla="*/ 624794 h 2344739"/>
              <a:gd name="connsiteX10-6621" fmla="*/ 12115706 w 12192001"/>
              <a:gd name="connsiteY10-6622" fmla="*/ 628608 h 2344739"/>
              <a:gd name="connsiteX11-6623" fmla="*/ 12098349 w 12192001"/>
              <a:gd name="connsiteY11-6624" fmla="*/ 628139 h 2344739"/>
              <a:gd name="connsiteX12-6625" fmla="*/ 12085925 w 12192001"/>
              <a:gd name="connsiteY12-6626" fmla="*/ 636341 h 2344739"/>
              <a:gd name="connsiteX13-6627" fmla="*/ 12029925 w 12192001"/>
              <a:gd name="connsiteY13-6628" fmla="*/ 680009 h 2344739"/>
              <a:gd name="connsiteX14-6629" fmla="*/ 11994685 w 12192001"/>
              <a:gd name="connsiteY14-6630" fmla="*/ 703458 h 2344739"/>
              <a:gd name="connsiteX15-6631" fmla="*/ 11978569 w 12192001"/>
              <a:gd name="connsiteY15-6632" fmla="*/ 708161 h 2344739"/>
              <a:gd name="connsiteX16-6633" fmla="*/ 11957898 w 12192001"/>
              <a:gd name="connsiteY16-6634" fmla="*/ 717558 h 2344739"/>
              <a:gd name="connsiteX17-6635" fmla="*/ 11919306 w 12192001"/>
              <a:gd name="connsiteY17-6636" fmla="*/ 730883 h 2344739"/>
              <a:gd name="connsiteX18-6637" fmla="*/ 11902508 w 12192001"/>
              <a:gd name="connsiteY18-6638" fmla="*/ 742426 h 2344739"/>
              <a:gd name="connsiteX19-6639" fmla="*/ 11893900 w 12192001"/>
              <a:gd name="connsiteY19-6640" fmla="*/ 744791 h 2344739"/>
              <a:gd name="connsiteX20-6641" fmla="*/ 11890820 w 12192001"/>
              <a:gd name="connsiteY20-6642" fmla="*/ 755729 h 2344739"/>
              <a:gd name="connsiteX21-6643" fmla="*/ 11869628 w 12192001"/>
              <a:gd name="connsiteY21-6644" fmla="*/ 777816 h 2344739"/>
              <a:gd name="connsiteX22-6645" fmla="*/ 11812228 w 12192001"/>
              <a:gd name="connsiteY22-6646" fmla="*/ 797659 h 2344739"/>
              <a:gd name="connsiteX23-6647" fmla="*/ 11748619 w 12192001"/>
              <a:gd name="connsiteY23-6648" fmla="*/ 872002 h 2344739"/>
              <a:gd name="connsiteX24-6649" fmla="*/ 11589545 w 12192001"/>
              <a:gd name="connsiteY24-6650" fmla="*/ 963777 h 2344739"/>
              <a:gd name="connsiteX25-6651" fmla="*/ 11522499 w 12192001"/>
              <a:gd name="connsiteY25-6652" fmla="*/ 999965 h 2344739"/>
              <a:gd name="connsiteX26-6653" fmla="*/ 11279184 w 12192001"/>
              <a:gd name="connsiteY26-6654" fmla="*/ 1223571 h 2344739"/>
              <a:gd name="connsiteX27-6655" fmla="*/ 11227161 w 12192001"/>
              <a:gd name="connsiteY27-6656" fmla="*/ 1276236 h 2344739"/>
              <a:gd name="connsiteX28-6657" fmla="*/ 11216939 w 12192001"/>
              <a:gd name="connsiteY28-6658" fmla="*/ 1275961 h 2344739"/>
              <a:gd name="connsiteX29-6659" fmla="*/ 11216036 w 12192001"/>
              <a:gd name="connsiteY29-6660" fmla="*/ 1275018 h 2344739"/>
              <a:gd name="connsiteX30-6661" fmla="*/ 11187737 w 12192001"/>
              <a:gd name="connsiteY30-6662" fmla="*/ 1292383 h 2344739"/>
              <a:gd name="connsiteX31-6663" fmla="*/ 11183353 w 12192001"/>
              <a:gd name="connsiteY31-6664" fmla="*/ 1292525 h 2344739"/>
              <a:gd name="connsiteX32-6665" fmla="*/ 11165706 w 12192001"/>
              <a:gd name="connsiteY32-6666" fmla="*/ 1306612 h 2344739"/>
              <a:gd name="connsiteX33-6667" fmla="*/ 11156163 w 12192001"/>
              <a:gd name="connsiteY33-6668" fmla="*/ 1312414 h 2344739"/>
              <a:gd name="connsiteX34-6669" fmla="*/ 11154348 w 12192001"/>
              <a:gd name="connsiteY34-6670" fmla="*/ 1317097 h 2344739"/>
              <a:gd name="connsiteX35-6671" fmla="*/ 11139813 w 12192001"/>
              <a:gd name="connsiteY35-6672" fmla="*/ 1324115 h 2344739"/>
              <a:gd name="connsiteX36-6673" fmla="*/ 11137813 w 12192001"/>
              <a:gd name="connsiteY36-6674" fmla="*/ 1323772 h 2344739"/>
              <a:gd name="connsiteX37-6675" fmla="*/ 11127060 w 12192001"/>
              <a:gd name="connsiteY37-6676" fmla="*/ 1333832 h 2344739"/>
              <a:gd name="connsiteX38-6677" fmla="*/ 11119543 w 12192001"/>
              <a:gd name="connsiteY38-6678" fmla="*/ 1347424 h 2344739"/>
              <a:gd name="connsiteX39-6679" fmla="*/ 10893535 w 12192001"/>
              <a:gd name="connsiteY39-6680" fmla="*/ 1473399 h 2344739"/>
              <a:gd name="connsiteX40-6681" fmla="*/ 10772152 w 12192001"/>
              <a:gd name="connsiteY40-6682" fmla="*/ 1523191 h 2344739"/>
              <a:gd name="connsiteX41-6683" fmla="*/ 10626520 w 12192001"/>
              <a:gd name="connsiteY41-6684" fmla="*/ 1559229 h 2344739"/>
              <a:gd name="connsiteX42-6685" fmla="*/ 10580747 w 12192001"/>
              <a:gd name="connsiteY42-6686" fmla="*/ 1568689 h 2344739"/>
              <a:gd name="connsiteX43-6687" fmla="*/ 10546642 w 12192001"/>
              <a:gd name="connsiteY43-6688" fmla="*/ 1598423 h 2344739"/>
              <a:gd name="connsiteX44-6689" fmla="*/ 10528495 w 12192001"/>
              <a:gd name="connsiteY44-6690" fmla="*/ 1596907 h 2344739"/>
              <a:gd name="connsiteX45-6691" fmla="*/ 10525298 w 12192001"/>
              <a:gd name="connsiteY45-6692" fmla="*/ 1596411 h 2344739"/>
              <a:gd name="connsiteX46-6693" fmla="*/ 10513981 w 12192001"/>
              <a:gd name="connsiteY46-6694" fmla="*/ 1599537 h 2344739"/>
              <a:gd name="connsiteX47-6695" fmla="*/ 10490587 w 12192001"/>
              <a:gd name="connsiteY47-6696" fmla="*/ 1594156 h 2344739"/>
              <a:gd name="connsiteX48-6697" fmla="*/ 10470270 w 12192001"/>
              <a:gd name="connsiteY48-6698" fmla="*/ 1601693 h 2344739"/>
              <a:gd name="connsiteX49-6699" fmla="*/ 10375894 w 12192001"/>
              <a:gd name="connsiteY49-6700" fmla="*/ 1644598 h 2344739"/>
              <a:gd name="connsiteX50-6701" fmla="*/ 10318190 w 12192001"/>
              <a:gd name="connsiteY50-6702" fmla="*/ 1666221 h 2344739"/>
              <a:gd name="connsiteX51-6703" fmla="*/ 10294319 w 12192001"/>
              <a:gd name="connsiteY51-6704" fmla="*/ 1668079 h 2344739"/>
              <a:gd name="connsiteX52-6705" fmla="*/ 10262295 w 12192001"/>
              <a:gd name="connsiteY52-6706" fmla="*/ 1674948 h 2344739"/>
              <a:gd name="connsiteX53-6707" fmla="*/ 10204270 w 12192001"/>
              <a:gd name="connsiteY53-6708" fmla="*/ 1682149 h 2344739"/>
              <a:gd name="connsiteX54-6709" fmla="*/ 10176611 w 12192001"/>
              <a:gd name="connsiteY54-6710" fmla="*/ 1692943 h 2344739"/>
              <a:gd name="connsiteX55-6711" fmla="*/ 10163922 w 12192001"/>
              <a:gd name="connsiteY55-6712" fmla="*/ 1693739 h 2344739"/>
              <a:gd name="connsiteX56-6713" fmla="*/ 10155160 w 12192001"/>
              <a:gd name="connsiteY56-6714" fmla="*/ 1707487 h 2344739"/>
              <a:gd name="connsiteX57-6715" fmla="*/ 10117119 w 12192001"/>
              <a:gd name="connsiteY57-6716" fmla="*/ 1731142 h 2344739"/>
              <a:gd name="connsiteX58-6717" fmla="*/ 10100445 w 12192001"/>
              <a:gd name="connsiteY58-6718" fmla="*/ 1742432 h 2344739"/>
              <a:gd name="connsiteX59-6719" fmla="*/ 10082169 w 12192001"/>
              <a:gd name="connsiteY59-6720" fmla="*/ 1743296 h 2344739"/>
              <a:gd name="connsiteX60-6721" fmla="*/ 10039240 w 12192001"/>
              <a:gd name="connsiteY60-6722" fmla="*/ 1741632 h 2344739"/>
              <a:gd name="connsiteX61-6723" fmla="*/ 9960019 w 12192001"/>
              <a:gd name="connsiteY61-6724" fmla="*/ 1757147 h 2344739"/>
              <a:gd name="connsiteX62-6725" fmla="*/ 9847792 w 12192001"/>
              <a:gd name="connsiteY62-6726" fmla="*/ 1763915 h 2344739"/>
              <a:gd name="connsiteX63-6727" fmla="*/ 9728309 w 12192001"/>
              <a:gd name="connsiteY63-6728" fmla="*/ 1784122 h 2344739"/>
              <a:gd name="connsiteX64-6729" fmla="*/ 9584507 w 12192001"/>
              <a:gd name="connsiteY64-6730" fmla="*/ 1795542 h 2344739"/>
              <a:gd name="connsiteX65-6731" fmla="*/ 9343052 w 12192001"/>
              <a:gd name="connsiteY65-6732" fmla="*/ 1841244 h 2344739"/>
              <a:gd name="connsiteX66-6733" fmla="*/ 9231370 w 12192001"/>
              <a:gd name="connsiteY66-6734" fmla="*/ 1893149 h 2344739"/>
              <a:gd name="connsiteX67-6735" fmla="*/ 9194810 w 12192001"/>
              <a:gd name="connsiteY67-6736" fmla="*/ 1903228 h 2344739"/>
              <a:gd name="connsiteX68-6737" fmla="*/ 9189246 w 12192001"/>
              <a:gd name="connsiteY68-6738" fmla="*/ 1912467 h 2344739"/>
              <a:gd name="connsiteX69-6739" fmla="*/ 9151232 w 12192001"/>
              <a:gd name="connsiteY69-6740" fmla="*/ 1923669 h 2344739"/>
              <a:gd name="connsiteX70-6741" fmla="*/ 9137318 w 12192001"/>
              <a:gd name="connsiteY70-6742" fmla="*/ 1920435 h 2344739"/>
              <a:gd name="connsiteX71-6743" fmla="*/ 9113812 w 12192001"/>
              <a:gd name="connsiteY71-6744" fmla="*/ 1919069 h 2344739"/>
              <a:gd name="connsiteX72-6745" fmla="*/ 9053453 w 12192001"/>
              <a:gd name="connsiteY72-6746" fmla="*/ 1910755 h 2344739"/>
              <a:gd name="connsiteX73-6747" fmla="*/ 9005486 w 12192001"/>
              <a:gd name="connsiteY73-6748" fmla="*/ 1914040 h 2344739"/>
              <a:gd name="connsiteX74-6749" fmla="*/ 9005201 w 12192001"/>
              <a:gd name="connsiteY74-6750" fmla="*/ 1913800 h 2344739"/>
              <a:gd name="connsiteX75-6751" fmla="*/ 8996232 w 12192001"/>
              <a:gd name="connsiteY75-6752" fmla="*/ 1915011 h 2344739"/>
              <a:gd name="connsiteX76-6753" fmla="*/ 8990394 w 12192001"/>
              <a:gd name="connsiteY76-6754" fmla="*/ 1917072 h 2344739"/>
              <a:gd name="connsiteX77-6755" fmla="*/ 8974337 w 12192001"/>
              <a:gd name="connsiteY77-6756" fmla="*/ 1920298 h 2344739"/>
              <a:gd name="connsiteX78-6757" fmla="*/ 8968011 w 12192001"/>
              <a:gd name="connsiteY78-6758" fmla="*/ 1919598 h 2344739"/>
              <a:gd name="connsiteX79-6759" fmla="*/ 8963048 w 12192001"/>
              <a:gd name="connsiteY79-6760" fmla="*/ 1917373 h 2344739"/>
              <a:gd name="connsiteX80-6761" fmla="*/ 8928988 w 12192001"/>
              <a:gd name="connsiteY80-6762" fmla="*/ 1914185 h 2344739"/>
              <a:gd name="connsiteX81-6763" fmla="*/ 8752444 w 12192001"/>
              <a:gd name="connsiteY81-6764" fmla="*/ 1933417 h 2344739"/>
              <a:gd name="connsiteX82-6765" fmla="*/ 8707847 w 12192001"/>
              <a:gd name="connsiteY82-6766" fmla="*/ 1935518 h 2344739"/>
              <a:gd name="connsiteX83-6767" fmla="*/ 8596071 w 12192001"/>
              <a:gd name="connsiteY83-6768" fmla="*/ 1944090 h 2344739"/>
              <a:gd name="connsiteX84-6769" fmla="*/ 8525230 w 12192001"/>
              <a:gd name="connsiteY84-6770" fmla="*/ 1929248 h 2344739"/>
              <a:gd name="connsiteX85-6771" fmla="*/ 8510983 w 12192001"/>
              <a:gd name="connsiteY85-6772" fmla="*/ 1935163 h 2344739"/>
              <a:gd name="connsiteX86-6773" fmla="*/ 8506167 w 12192001"/>
              <a:gd name="connsiteY86-6774" fmla="*/ 1938164 h 2344739"/>
              <a:gd name="connsiteX87-6775" fmla="*/ 8497968 w 12192001"/>
              <a:gd name="connsiteY87-6776" fmla="*/ 1940902 h 2344739"/>
              <a:gd name="connsiteX88-6777" fmla="*/ 8497594 w 12192001"/>
              <a:gd name="connsiteY88-6778" fmla="*/ 1940723 h 2344739"/>
              <a:gd name="connsiteX89-6779" fmla="*/ 8490249 w 12192001"/>
              <a:gd name="connsiteY89-6780" fmla="*/ 1943773 h 2344739"/>
              <a:gd name="connsiteX90-6781" fmla="*/ 8367182 w 12192001"/>
              <a:gd name="connsiteY90-6782" fmla="*/ 1957815 h 2344739"/>
              <a:gd name="connsiteX91-6783" fmla="*/ 8353799 w 12192001"/>
              <a:gd name="connsiteY91-6784" fmla="*/ 1958009 h 2344739"/>
              <a:gd name="connsiteX92-6785" fmla="*/ 8352373 w 12192001"/>
              <a:gd name="connsiteY92-6786" fmla="*/ 1957169 h 2344739"/>
              <a:gd name="connsiteX93-6787" fmla="*/ 8320104 w 12192001"/>
              <a:gd name="connsiteY93-6788" fmla="*/ 1974587 h 2344739"/>
              <a:gd name="connsiteX94-6789" fmla="*/ 8314433 w 12192001"/>
              <a:gd name="connsiteY94-6790" fmla="*/ 1974913 h 2344739"/>
              <a:gd name="connsiteX95-6791" fmla="*/ 8295174 w 12192001"/>
              <a:gd name="connsiteY95-6792" fmla="*/ 1988808 h 2344739"/>
              <a:gd name="connsiteX96-6793" fmla="*/ 8284276 w 12192001"/>
              <a:gd name="connsiteY96-6794" fmla="*/ 1994631 h 2344739"/>
              <a:gd name="connsiteX97-6795" fmla="*/ 8283150 w 12192001"/>
              <a:gd name="connsiteY97-6796" fmla="*/ 1999074 h 2344739"/>
              <a:gd name="connsiteX98-6797" fmla="*/ 8266076 w 12192001"/>
              <a:gd name="connsiteY98-6798" fmla="*/ 2006249 h 2344739"/>
              <a:gd name="connsiteX99-6799" fmla="*/ 8263377 w 12192001"/>
              <a:gd name="connsiteY99-6800" fmla="*/ 2006019 h 2344739"/>
              <a:gd name="connsiteX100-6801" fmla="*/ 8252033 w 12192001"/>
              <a:gd name="connsiteY100-6802" fmla="*/ 2015862 h 2344739"/>
              <a:gd name="connsiteX101-6803" fmla="*/ 8245834 w 12192001"/>
              <a:gd name="connsiteY101-6804" fmla="*/ 2028854 h 2344739"/>
              <a:gd name="connsiteX102-6805" fmla="*/ 8090272 w 12192001"/>
              <a:gd name="connsiteY102-6806" fmla="*/ 2075015 h 2344739"/>
              <a:gd name="connsiteX103-6807" fmla="*/ 7905407 w 12192001"/>
              <a:gd name="connsiteY103-6808" fmla="*/ 2116988 h 2344739"/>
              <a:gd name="connsiteX104-6809" fmla="*/ 7718745 w 12192001"/>
              <a:gd name="connsiteY104-6810" fmla="*/ 2142703 h 2344739"/>
              <a:gd name="connsiteX105-6811" fmla="*/ 7614347 w 12192001"/>
              <a:gd name="connsiteY105-6812" fmla="*/ 2139232 h 2344739"/>
              <a:gd name="connsiteX106-6813" fmla="*/ 7527543 w 12192001"/>
              <a:gd name="connsiteY106-6814" fmla="*/ 2145060 h 2344739"/>
              <a:gd name="connsiteX107-6815" fmla="*/ 7519571 w 12192001"/>
              <a:gd name="connsiteY107-6816" fmla="*/ 2147613 h 2344739"/>
              <a:gd name="connsiteX108-6817" fmla="*/ 7507411 w 12192001"/>
              <a:gd name="connsiteY108-6818" fmla="*/ 2148948 h 2344739"/>
              <a:gd name="connsiteX109-6819" fmla="*/ 7507040 w 12192001"/>
              <a:gd name="connsiteY109-6820" fmla="*/ 2148621 h 2344739"/>
              <a:gd name="connsiteX110-6821" fmla="*/ 7495795 w 12192001"/>
              <a:gd name="connsiteY110-6822" fmla="*/ 2150573 h 2344739"/>
              <a:gd name="connsiteX111-6823" fmla="*/ 7405391 w 12192001"/>
              <a:gd name="connsiteY111-6824" fmla="*/ 2142468 h 2344739"/>
              <a:gd name="connsiteX112-6825" fmla="*/ 7312180 w 12192001"/>
              <a:gd name="connsiteY112-6826" fmla="*/ 2132873 h 2344739"/>
              <a:gd name="connsiteX113-6827" fmla="*/ 7310853 w 12192001"/>
              <a:gd name="connsiteY113-6828" fmla="*/ 2131431 h 2344739"/>
              <a:gd name="connsiteX114-6829" fmla="*/ 7218559 w 12192001"/>
              <a:gd name="connsiteY114-6830" fmla="*/ 2156680 h 2344739"/>
              <a:gd name="connsiteX115-6831" fmla="*/ 7201101 w 12192001"/>
              <a:gd name="connsiteY115-6832" fmla="*/ 2161230 h 2344739"/>
              <a:gd name="connsiteX116-6833" fmla="*/ 7197004 w 12192001"/>
              <a:gd name="connsiteY116-6834" fmla="*/ 2166588 h 2344739"/>
              <a:gd name="connsiteX117-6835" fmla="*/ 7170808 w 12192001"/>
              <a:gd name="connsiteY117-6836" fmla="*/ 2171236 h 2344739"/>
              <a:gd name="connsiteX118-6837" fmla="*/ 7096988 w 12192001"/>
              <a:gd name="connsiteY118-6838" fmla="*/ 2183464 h 2344739"/>
              <a:gd name="connsiteX119-6839" fmla="*/ 7018496 w 12192001"/>
              <a:gd name="connsiteY119-6840" fmla="*/ 2183090 h 2344739"/>
              <a:gd name="connsiteX120-6841" fmla="*/ 6904146 w 12192001"/>
              <a:gd name="connsiteY120-6842" fmla="*/ 2212596 h 2344739"/>
              <a:gd name="connsiteX121-6843" fmla="*/ 6708222 w 12192001"/>
              <a:gd name="connsiteY121-6844" fmla="*/ 2240551 h 2344739"/>
              <a:gd name="connsiteX122-6845" fmla="*/ 6549454 w 12192001"/>
              <a:gd name="connsiteY122-6846" fmla="*/ 2269327 h 2344739"/>
              <a:gd name="connsiteX123-6847" fmla="*/ 6317560 w 12192001"/>
              <a:gd name="connsiteY123-6848" fmla="*/ 2316127 h 2344739"/>
              <a:gd name="connsiteX124-6849" fmla="*/ 6168674 w 12192001"/>
              <a:gd name="connsiteY124-6850" fmla="*/ 2318214 h 2344739"/>
              <a:gd name="connsiteX125-6851" fmla="*/ 6073848 w 12192001"/>
              <a:gd name="connsiteY125-6852" fmla="*/ 2338676 h 2344739"/>
              <a:gd name="connsiteX126-6853" fmla="*/ 6068529 w 12192001"/>
              <a:gd name="connsiteY126-6854" fmla="*/ 2337139 h 2344739"/>
              <a:gd name="connsiteX127-6855" fmla="*/ 6048638 w 12192001"/>
              <a:gd name="connsiteY127-6856" fmla="*/ 2337822 h 2344739"/>
              <a:gd name="connsiteX128-6857" fmla="*/ 6041285 w 12192001"/>
              <a:gd name="connsiteY128-6858" fmla="*/ 2329473 h 2344739"/>
              <a:gd name="connsiteX129-6859" fmla="*/ 6010090 w 12192001"/>
              <a:gd name="connsiteY129-6860" fmla="*/ 2324380 h 2344739"/>
              <a:gd name="connsiteX130-6861" fmla="*/ 5957375 w 12192001"/>
              <a:gd name="connsiteY130-6862" fmla="*/ 2328024 h 2344739"/>
              <a:gd name="connsiteX131-6863" fmla="*/ 5758919 w 12192001"/>
              <a:gd name="connsiteY131-6864" fmla="*/ 2343716 h 2344739"/>
              <a:gd name="connsiteX132-6865" fmla="*/ 5626960 w 12192001"/>
              <a:gd name="connsiteY132-6866" fmla="*/ 2344739 h 2344739"/>
              <a:gd name="connsiteX133-6867" fmla="*/ 5470906 w 12192001"/>
              <a:gd name="connsiteY133-6868" fmla="*/ 2330719 h 2344739"/>
              <a:gd name="connsiteX134-6869" fmla="*/ 5432761 w 12192001"/>
              <a:gd name="connsiteY134-6870" fmla="*/ 2319466 h 2344739"/>
              <a:gd name="connsiteX135-6871" fmla="*/ 5381669 w 12192001"/>
              <a:gd name="connsiteY135-6872" fmla="*/ 2301764 h 2344739"/>
              <a:gd name="connsiteX136-6873" fmla="*/ 5261764 w 12192001"/>
              <a:gd name="connsiteY136-6874" fmla="*/ 2281347 h 2344739"/>
              <a:gd name="connsiteX137-6875" fmla="*/ 5222961 w 12192001"/>
              <a:gd name="connsiteY137-6876" fmla="*/ 2270223 h 2344739"/>
              <a:gd name="connsiteX138-6877" fmla="*/ 5174660 w 12192001"/>
              <a:gd name="connsiteY138-6878" fmla="*/ 2267233 h 2344739"/>
              <a:gd name="connsiteX139-6879" fmla="*/ 5156554 w 12192001"/>
              <a:gd name="connsiteY139-6880" fmla="*/ 2260010 h 2344739"/>
              <a:gd name="connsiteX140-6881" fmla="*/ 5142599 w 12192001"/>
              <a:gd name="connsiteY140-6882" fmla="*/ 2256610 h 2344739"/>
              <a:gd name="connsiteX141-6883" fmla="*/ 5139596 w 12192001"/>
              <a:gd name="connsiteY141-6884" fmla="*/ 2254509 h 2344739"/>
              <a:gd name="connsiteX142-6885" fmla="*/ 5121659 w 12192001"/>
              <a:gd name="connsiteY142-6886" fmla="*/ 2243656 h 2344739"/>
              <a:gd name="connsiteX143-6887" fmla="*/ 5065790 w 12192001"/>
              <a:gd name="connsiteY143-6888" fmla="*/ 2250227 h 2344739"/>
              <a:gd name="connsiteX144-6889" fmla="*/ 5011514 w 12192001"/>
              <a:gd name="connsiteY144-6890" fmla="*/ 2233846 h 2344739"/>
              <a:gd name="connsiteX145-6891" fmla="*/ 4840441 w 12192001"/>
              <a:gd name="connsiteY145-6892" fmla="*/ 2209829 h 2344739"/>
              <a:gd name="connsiteX146-6893" fmla="*/ 4762447 w 12192001"/>
              <a:gd name="connsiteY146-6894" fmla="*/ 2182061 h 2344739"/>
              <a:gd name="connsiteX147-6895" fmla="*/ 4723186 w 12192001"/>
              <a:gd name="connsiteY147-6896" fmla="*/ 2173047 h 2344739"/>
              <a:gd name="connsiteX148-6897" fmla="*/ 4721176 w 12192001"/>
              <a:gd name="connsiteY148-6898" fmla="*/ 2172298 h 2344739"/>
              <a:gd name="connsiteX149-6899" fmla="*/ 4722111 w 12192001"/>
              <a:gd name="connsiteY149-6900" fmla="*/ 2172087 h 2344739"/>
              <a:gd name="connsiteX150-6901" fmla="*/ 4717202 w 12192001"/>
              <a:gd name="connsiteY150-6902" fmla="*/ 2170817 h 2344739"/>
              <a:gd name="connsiteX151-6903" fmla="*/ 4721176 w 12192001"/>
              <a:gd name="connsiteY151-6904" fmla="*/ 2172298 h 2344739"/>
              <a:gd name="connsiteX152-6905" fmla="*/ 4715526 w 12192001"/>
              <a:gd name="connsiteY152-6906" fmla="*/ 2173573 h 2344739"/>
              <a:gd name="connsiteX153-6907" fmla="*/ 4515814 w 12192001"/>
              <a:gd name="connsiteY153-6908" fmla="*/ 2163671 h 2344739"/>
              <a:gd name="connsiteX154-6909" fmla="*/ 4428543 w 12192001"/>
              <a:gd name="connsiteY154-6910" fmla="*/ 2153020 h 2344739"/>
              <a:gd name="connsiteX155-6911" fmla="*/ 4362875 w 12192001"/>
              <a:gd name="connsiteY155-6912" fmla="*/ 2151674 h 2344739"/>
              <a:gd name="connsiteX156-6913" fmla="*/ 4316966 w 12192001"/>
              <a:gd name="connsiteY156-6914" fmla="*/ 2158289 h 2344739"/>
              <a:gd name="connsiteX157-6915" fmla="*/ 4315110 w 12192001"/>
              <a:gd name="connsiteY157-6916" fmla="*/ 2156948 h 2344739"/>
              <a:gd name="connsiteX158-6917" fmla="*/ 4295144 w 12192001"/>
              <a:gd name="connsiteY158-6918" fmla="*/ 2155069 h 2344739"/>
              <a:gd name="connsiteX159-6919" fmla="*/ 4290064 w 12192001"/>
              <a:gd name="connsiteY159-6920" fmla="*/ 2157986 h 2344739"/>
              <a:gd name="connsiteX160-6921" fmla="*/ 4276142 w 12192001"/>
              <a:gd name="connsiteY160-6922" fmla="*/ 2157740 h 2344739"/>
              <a:gd name="connsiteX161-6923" fmla="*/ 4248117 w 12192001"/>
              <a:gd name="connsiteY161-6924" fmla="*/ 2160064 h 2344739"/>
              <a:gd name="connsiteX162-6925" fmla="*/ 4202051 w 12192001"/>
              <a:gd name="connsiteY162-6926" fmla="*/ 2157269 h 2344739"/>
              <a:gd name="connsiteX163-6927" fmla="*/ 4201745 w 12192001"/>
              <a:gd name="connsiteY163-6928" fmla="*/ 2156010 h 2344739"/>
              <a:gd name="connsiteX164-6929" fmla="*/ 4191248 w 12192001"/>
              <a:gd name="connsiteY164-6930" fmla="*/ 2150376 h 2344739"/>
              <a:gd name="connsiteX165-6931" fmla="*/ 4142745 w 12192001"/>
              <a:gd name="connsiteY165-6932" fmla="*/ 2134511 h 2344739"/>
              <a:gd name="connsiteX166-6933" fmla="*/ 4083097 w 12192001"/>
              <a:gd name="connsiteY166-6934" fmla="*/ 2107978 h 2344739"/>
              <a:gd name="connsiteX167-6935" fmla="*/ 4074546 w 12192001"/>
              <a:gd name="connsiteY167-6936" fmla="*/ 2107143 h 2344739"/>
              <a:gd name="connsiteX168-6937" fmla="*/ 4074427 w 12192001"/>
              <a:gd name="connsiteY168-6938" fmla="*/ 2106844 h 2344739"/>
              <a:gd name="connsiteX169-6939" fmla="*/ 4065510 w 12192001"/>
              <a:gd name="connsiteY169-6940" fmla="*/ 2105400 h 2344739"/>
              <a:gd name="connsiteX170-6941" fmla="*/ 4058954 w 12192001"/>
              <a:gd name="connsiteY170-6942" fmla="*/ 2105618 h 2344739"/>
              <a:gd name="connsiteX171-6943" fmla="*/ 4042364 w 12192001"/>
              <a:gd name="connsiteY171-6944" fmla="*/ 2103997 h 2344739"/>
              <a:gd name="connsiteX172-6945" fmla="*/ 4036997 w 12192001"/>
              <a:gd name="connsiteY172-6946" fmla="*/ 2101563 h 2344739"/>
              <a:gd name="connsiteX173-6947" fmla="*/ 4035363 w 12192001"/>
              <a:gd name="connsiteY173-6948" fmla="*/ 2097896 h 2344739"/>
              <a:gd name="connsiteX174-6949" fmla="*/ 4033778 w 12192001"/>
              <a:gd name="connsiteY174-6950" fmla="*/ 2098131 h 2344739"/>
              <a:gd name="connsiteX175-6951" fmla="*/ 4004538 w 12192001"/>
              <a:gd name="connsiteY175-6952" fmla="*/ 2085563 h 2344739"/>
              <a:gd name="connsiteX176-6953" fmla="*/ 3936846 w 12192001"/>
              <a:gd name="connsiteY176-6954" fmla="*/ 2068106 h 2344739"/>
              <a:gd name="connsiteX177-6955" fmla="*/ 3897275 w 12192001"/>
              <a:gd name="connsiteY177-6956" fmla="*/ 2062451 h 2344739"/>
              <a:gd name="connsiteX178-6957" fmla="*/ 3789760 w 12192001"/>
              <a:gd name="connsiteY178-6958" fmla="*/ 2042213 h 2344739"/>
              <a:gd name="connsiteX179-6959" fmla="*/ 3682513 w 12192001"/>
              <a:gd name="connsiteY179-6960" fmla="*/ 2018290 h 2344739"/>
              <a:gd name="connsiteX180-6961" fmla="*/ 3610035 w 12192001"/>
              <a:gd name="connsiteY180-6962" fmla="*/ 1986019 h 2344739"/>
              <a:gd name="connsiteX181-6963" fmla="*/ 3603855 w 12192001"/>
              <a:gd name="connsiteY181-6964" fmla="*/ 1987381 h 2344739"/>
              <a:gd name="connsiteX182-6965" fmla="*/ 3594736 w 12192001"/>
              <a:gd name="connsiteY182-6966" fmla="*/ 1987545 h 2344739"/>
              <a:gd name="connsiteX183-6967" fmla="*/ 3594501 w 12192001"/>
              <a:gd name="connsiteY183-6968" fmla="*/ 1987276 h 2344739"/>
              <a:gd name="connsiteX184-6969" fmla="*/ 3585978 w 12192001"/>
              <a:gd name="connsiteY184-6970" fmla="*/ 1987966 h 2344739"/>
              <a:gd name="connsiteX185-6971" fmla="*/ 3536135 w 12192001"/>
              <a:gd name="connsiteY185-6972" fmla="*/ 1978267 h 2344739"/>
              <a:gd name="connsiteX186-6973" fmla="*/ 3473223 w 12192001"/>
              <a:gd name="connsiteY186-6974" fmla="*/ 1974606 h 2344739"/>
              <a:gd name="connsiteX187-6975" fmla="*/ 3400728 w 12192001"/>
              <a:gd name="connsiteY187-6976" fmla="*/ 1962558 h 2344739"/>
              <a:gd name="connsiteX188-6977" fmla="*/ 3363888 w 12192001"/>
              <a:gd name="connsiteY188-6978" fmla="*/ 1979510 h 2344739"/>
              <a:gd name="connsiteX189-6979" fmla="*/ 3344026 w 12192001"/>
              <a:gd name="connsiteY189-6980" fmla="*/ 1981192 h 2344739"/>
              <a:gd name="connsiteX190-6981" fmla="*/ 3341698 w 12192001"/>
              <a:gd name="connsiteY190-6982" fmla="*/ 1980217 h 2344739"/>
              <a:gd name="connsiteX191-6983" fmla="*/ 3262356 w 12192001"/>
              <a:gd name="connsiteY191-6984" fmla="*/ 1986094 h 2344739"/>
              <a:gd name="connsiteX192-6985" fmla="*/ 3142556 w 12192001"/>
              <a:gd name="connsiteY192-6986" fmla="*/ 1993869 h 2344739"/>
              <a:gd name="connsiteX193-6987" fmla="*/ 3030291 w 12192001"/>
              <a:gd name="connsiteY193-6988" fmla="*/ 1996512 h 2344739"/>
              <a:gd name="connsiteX194-6989" fmla="*/ 2781569 w 12192001"/>
              <a:gd name="connsiteY194-6990" fmla="*/ 2018333 h 2344739"/>
              <a:gd name="connsiteX195-6991" fmla="*/ 2646527 w 12192001"/>
              <a:gd name="connsiteY195-6992" fmla="*/ 2028869 h 2344739"/>
              <a:gd name="connsiteX196-6993" fmla="*/ 2568028 w 12192001"/>
              <a:gd name="connsiteY196-6994" fmla="*/ 2002628 h 2344739"/>
              <a:gd name="connsiteX197-6995" fmla="*/ 2443255 w 12192001"/>
              <a:gd name="connsiteY197-6996" fmla="*/ 2016529 h 2344739"/>
              <a:gd name="connsiteX198-6997" fmla="*/ 2315112 w 12192001"/>
              <a:gd name="connsiteY198-6998" fmla="*/ 2024996 h 2344739"/>
              <a:gd name="connsiteX199-6999" fmla="*/ 2208578 w 12192001"/>
              <a:gd name="connsiteY199-7000" fmla="*/ 2019763 h 2344739"/>
              <a:gd name="connsiteX200-7001" fmla="*/ 2094665 w 12192001"/>
              <a:gd name="connsiteY200-7002" fmla="*/ 2003052 h 2344739"/>
              <a:gd name="connsiteX201-7003" fmla="*/ 1997356 w 12192001"/>
              <a:gd name="connsiteY201-7004" fmla="*/ 1995032 h 2344739"/>
              <a:gd name="connsiteX202-7005" fmla="*/ 1928172 w 12192001"/>
              <a:gd name="connsiteY202-7006" fmla="*/ 2016977 h 2344739"/>
              <a:gd name="connsiteX203-7007" fmla="*/ 1921650 w 12192001"/>
              <a:gd name="connsiteY203-7008" fmla="*/ 2012146 h 2344739"/>
              <a:gd name="connsiteX204-7009" fmla="*/ 1873080 w 12192001"/>
              <a:gd name="connsiteY204-7010" fmla="*/ 2013741 h 2344739"/>
              <a:gd name="connsiteX205-7011" fmla="*/ 1786655 w 12192001"/>
              <a:gd name="connsiteY205-7012" fmla="*/ 2041363 h 2344739"/>
              <a:gd name="connsiteX206-7013" fmla="*/ 1738204 w 12192001"/>
              <a:gd name="connsiteY206-7014" fmla="*/ 2036312 h 2344739"/>
              <a:gd name="connsiteX207-7015" fmla="*/ 1675071 w 12192001"/>
              <a:gd name="connsiteY207-7016" fmla="*/ 2019963 h 2344739"/>
              <a:gd name="connsiteX208-7017" fmla="*/ 1608669 w 12192001"/>
              <a:gd name="connsiteY208-7018" fmla="*/ 2013066 h 2344739"/>
              <a:gd name="connsiteX209-7019" fmla="*/ 1496110 w 12192001"/>
              <a:gd name="connsiteY209-7020" fmla="*/ 1987476 h 2344739"/>
              <a:gd name="connsiteX210-7021" fmla="*/ 1149979 w 12192001"/>
              <a:gd name="connsiteY210-7022" fmla="*/ 1938041 h 2344739"/>
              <a:gd name="connsiteX211-7023" fmla="*/ 858269 w 12192001"/>
              <a:gd name="connsiteY211-7024" fmla="*/ 1928608 h 2344739"/>
              <a:gd name="connsiteX212-7025" fmla="*/ 837540 w 12192001"/>
              <a:gd name="connsiteY212-7026" fmla="*/ 1929821 h 2344739"/>
              <a:gd name="connsiteX213-7027" fmla="*/ 816809 w 12192001"/>
              <a:gd name="connsiteY213-7028" fmla="*/ 1927857 h 2344739"/>
              <a:gd name="connsiteX214-7029" fmla="*/ 811506 w 12192001"/>
              <a:gd name="connsiteY214-7030" fmla="*/ 1930751 h 2344739"/>
              <a:gd name="connsiteX215-7031" fmla="*/ 797041 w 12192001"/>
              <a:gd name="connsiteY215-7032" fmla="*/ 1930446 h 2344739"/>
              <a:gd name="connsiteX216-7033" fmla="*/ 767901 w 12192001"/>
              <a:gd name="connsiteY216-7034" fmla="*/ 1932653 h 2344739"/>
              <a:gd name="connsiteX217-7035" fmla="*/ 763053 w 12192001"/>
              <a:gd name="connsiteY217-7036" fmla="*/ 1930432 h 2344739"/>
              <a:gd name="connsiteX218-7037" fmla="*/ 720047 w 12192001"/>
              <a:gd name="connsiteY218-7038" fmla="*/ 1929661 h 2344739"/>
              <a:gd name="connsiteX219-7039" fmla="*/ 719742 w 12192001"/>
              <a:gd name="connsiteY219-7040" fmla="*/ 1928399 h 2344739"/>
              <a:gd name="connsiteX220-7041" fmla="*/ 708875 w 12192001"/>
              <a:gd name="connsiteY220-7042" fmla="*/ 1922722 h 2344739"/>
              <a:gd name="connsiteX221-7043" fmla="*/ 596792 w 12192001"/>
              <a:gd name="connsiteY221-7044" fmla="*/ 1879864 h 2344739"/>
              <a:gd name="connsiteX222-7045" fmla="*/ 578535 w 12192001"/>
              <a:gd name="connsiteY222-7046" fmla="*/ 1877212 h 2344739"/>
              <a:gd name="connsiteX223-7047" fmla="*/ 571717 w 12192001"/>
              <a:gd name="connsiteY223-7048" fmla="*/ 1877401 h 2344739"/>
              <a:gd name="connsiteX224-7049" fmla="*/ 445099 w 12192001"/>
              <a:gd name="connsiteY224-7050" fmla="*/ 1839371 h 2344739"/>
              <a:gd name="connsiteX225-7051" fmla="*/ 404015 w 12192001"/>
              <a:gd name="connsiteY225-7052" fmla="*/ 1833548 h 2344739"/>
              <a:gd name="connsiteX226-7053" fmla="*/ 292435 w 12192001"/>
              <a:gd name="connsiteY226-7054" fmla="*/ 1812852 h 2344739"/>
              <a:gd name="connsiteX227-7055" fmla="*/ 118381 w 12192001"/>
              <a:gd name="connsiteY227-7056" fmla="*/ 1761047 h 2344739"/>
              <a:gd name="connsiteX228-7057" fmla="*/ 15526 w 12192001"/>
              <a:gd name="connsiteY228-7058" fmla="*/ 1758191 h 2344739"/>
              <a:gd name="connsiteX229-7059" fmla="*/ 2 w 12192001"/>
              <a:gd name="connsiteY229-7060" fmla="*/ 1752722 h 2344739"/>
              <a:gd name="connsiteX230-7061" fmla="*/ 1 w 12192001"/>
              <a:gd name="connsiteY230-7062" fmla="*/ 762497 h 2344739"/>
              <a:gd name="connsiteX231-7063" fmla="*/ 0 w 12192001"/>
              <a:gd name="connsiteY231-7064" fmla="*/ 762497 h 2344739"/>
              <a:gd name="connsiteX232-7065" fmla="*/ 0 w 12192001"/>
              <a:gd name="connsiteY232-7066" fmla="*/ 222213 h 2344739"/>
              <a:gd name="connsiteX233-7067" fmla="*/ 0 w 12192001"/>
              <a:gd name="connsiteY233-7068" fmla="*/ 0 h 2344739"/>
              <a:gd name="connsiteX0-7069" fmla="*/ 0 w 12192001"/>
              <a:gd name="connsiteY0-7070" fmla="*/ 0 h 2344739"/>
              <a:gd name="connsiteX1-7071" fmla="*/ 12192000 w 12192001"/>
              <a:gd name="connsiteY1-7072" fmla="*/ 0 h 2344739"/>
              <a:gd name="connsiteX2-7073" fmla="*/ 12192000 w 12192001"/>
              <a:gd name="connsiteY2-7074" fmla="*/ 222213 h 2344739"/>
              <a:gd name="connsiteX3-7075" fmla="*/ 12192000 w 12192001"/>
              <a:gd name="connsiteY3-7076" fmla="*/ 389190 h 2344739"/>
              <a:gd name="connsiteX4-7077" fmla="*/ 12192001 w 12192001"/>
              <a:gd name="connsiteY4-7078" fmla="*/ 579739 h 2344739"/>
              <a:gd name="connsiteX5-7079" fmla="*/ 12184838 w 12192001"/>
              <a:gd name="connsiteY5-7080" fmla="*/ 584189 h 2344739"/>
              <a:gd name="connsiteX6-7081" fmla="*/ 12155215 w 12192001"/>
              <a:gd name="connsiteY6-7082" fmla="*/ 597366 h 2344739"/>
              <a:gd name="connsiteX7-7083" fmla="*/ 12138067 w 12192001"/>
              <a:gd name="connsiteY7-7084" fmla="*/ 623179 h 2344739"/>
              <a:gd name="connsiteX8-7085" fmla="*/ 12125179 w 12192001"/>
              <a:gd name="connsiteY8-7086" fmla="*/ 624690 h 2344739"/>
              <a:gd name="connsiteX9-7087" fmla="*/ 12122859 w 12192001"/>
              <a:gd name="connsiteY9-7088" fmla="*/ 624794 h 2344739"/>
              <a:gd name="connsiteX10-7089" fmla="*/ 12115706 w 12192001"/>
              <a:gd name="connsiteY10-7090" fmla="*/ 628608 h 2344739"/>
              <a:gd name="connsiteX11-7091" fmla="*/ 12098349 w 12192001"/>
              <a:gd name="connsiteY11-7092" fmla="*/ 628139 h 2344739"/>
              <a:gd name="connsiteX12-7093" fmla="*/ 12085925 w 12192001"/>
              <a:gd name="connsiteY12-7094" fmla="*/ 636341 h 2344739"/>
              <a:gd name="connsiteX13-7095" fmla="*/ 12029925 w 12192001"/>
              <a:gd name="connsiteY13-7096" fmla="*/ 680009 h 2344739"/>
              <a:gd name="connsiteX14-7097" fmla="*/ 11994685 w 12192001"/>
              <a:gd name="connsiteY14-7098" fmla="*/ 703458 h 2344739"/>
              <a:gd name="connsiteX15-7099" fmla="*/ 11978569 w 12192001"/>
              <a:gd name="connsiteY15-7100" fmla="*/ 708161 h 2344739"/>
              <a:gd name="connsiteX16-7101" fmla="*/ 11957898 w 12192001"/>
              <a:gd name="connsiteY16-7102" fmla="*/ 717558 h 2344739"/>
              <a:gd name="connsiteX17-7103" fmla="*/ 11919306 w 12192001"/>
              <a:gd name="connsiteY17-7104" fmla="*/ 730883 h 2344739"/>
              <a:gd name="connsiteX18-7105" fmla="*/ 11902508 w 12192001"/>
              <a:gd name="connsiteY18-7106" fmla="*/ 742426 h 2344739"/>
              <a:gd name="connsiteX19-7107" fmla="*/ 11893900 w 12192001"/>
              <a:gd name="connsiteY19-7108" fmla="*/ 744791 h 2344739"/>
              <a:gd name="connsiteX20-7109" fmla="*/ 11890820 w 12192001"/>
              <a:gd name="connsiteY20-7110" fmla="*/ 755729 h 2344739"/>
              <a:gd name="connsiteX21-7111" fmla="*/ 11869628 w 12192001"/>
              <a:gd name="connsiteY21-7112" fmla="*/ 777816 h 2344739"/>
              <a:gd name="connsiteX22-7113" fmla="*/ 11812228 w 12192001"/>
              <a:gd name="connsiteY22-7114" fmla="*/ 797659 h 2344739"/>
              <a:gd name="connsiteX23-7115" fmla="*/ 11748619 w 12192001"/>
              <a:gd name="connsiteY23-7116" fmla="*/ 872002 h 2344739"/>
              <a:gd name="connsiteX24-7117" fmla="*/ 11589545 w 12192001"/>
              <a:gd name="connsiteY24-7118" fmla="*/ 963777 h 2344739"/>
              <a:gd name="connsiteX25-7119" fmla="*/ 11522499 w 12192001"/>
              <a:gd name="connsiteY25-7120" fmla="*/ 999965 h 2344739"/>
              <a:gd name="connsiteX26-7121" fmla="*/ 11279184 w 12192001"/>
              <a:gd name="connsiteY26-7122" fmla="*/ 1223571 h 2344739"/>
              <a:gd name="connsiteX27-7123" fmla="*/ 11227161 w 12192001"/>
              <a:gd name="connsiteY27-7124" fmla="*/ 1276236 h 2344739"/>
              <a:gd name="connsiteX28-7125" fmla="*/ 11216939 w 12192001"/>
              <a:gd name="connsiteY28-7126" fmla="*/ 1275961 h 2344739"/>
              <a:gd name="connsiteX29-7127" fmla="*/ 11216036 w 12192001"/>
              <a:gd name="connsiteY29-7128" fmla="*/ 1275018 h 2344739"/>
              <a:gd name="connsiteX30-7129" fmla="*/ 11187737 w 12192001"/>
              <a:gd name="connsiteY30-7130" fmla="*/ 1292383 h 2344739"/>
              <a:gd name="connsiteX31-7131" fmla="*/ 11183353 w 12192001"/>
              <a:gd name="connsiteY31-7132" fmla="*/ 1292525 h 2344739"/>
              <a:gd name="connsiteX32-7133" fmla="*/ 11165706 w 12192001"/>
              <a:gd name="connsiteY32-7134" fmla="*/ 1306612 h 2344739"/>
              <a:gd name="connsiteX33-7135" fmla="*/ 11156163 w 12192001"/>
              <a:gd name="connsiteY33-7136" fmla="*/ 1312414 h 2344739"/>
              <a:gd name="connsiteX34-7137" fmla="*/ 11154348 w 12192001"/>
              <a:gd name="connsiteY34-7138" fmla="*/ 1317097 h 2344739"/>
              <a:gd name="connsiteX35-7139" fmla="*/ 11139813 w 12192001"/>
              <a:gd name="connsiteY35-7140" fmla="*/ 1324115 h 2344739"/>
              <a:gd name="connsiteX36-7141" fmla="*/ 11137813 w 12192001"/>
              <a:gd name="connsiteY36-7142" fmla="*/ 1323772 h 2344739"/>
              <a:gd name="connsiteX37-7143" fmla="*/ 11127060 w 12192001"/>
              <a:gd name="connsiteY37-7144" fmla="*/ 1333832 h 2344739"/>
              <a:gd name="connsiteX38-7145" fmla="*/ 11119543 w 12192001"/>
              <a:gd name="connsiteY38-7146" fmla="*/ 1347424 h 2344739"/>
              <a:gd name="connsiteX39-7147" fmla="*/ 10893535 w 12192001"/>
              <a:gd name="connsiteY39-7148" fmla="*/ 1473399 h 2344739"/>
              <a:gd name="connsiteX40-7149" fmla="*/ 10772152 w 12192001"/>
              <a:gd name="connsiteY40-7150" fmla="*/ 1523191 h 2344739"/>
              <a:gd name="connsiteX41-7151" fmla="*/ 10626520 w 12192001"/>
              <a:gd name="connsiteY41-7152" fmla="*/ 1559229 h 2344739"/>
              <a:gd name="connsiteX42-7153" fmla="*/ 10580747 w 12192001"/>
              <a:gd name="connsiteY42-7154" fmla="*/ 1568689 h 2344739"/>
              <a:gd name="connsiteX43-7155" fmla="*/ 10546642 w 12192001"/>
              <a:gd name="connsiteY43-7156" fmla="*/ 1598423 h 2344739"/>
              <a:gd name="connsiteX44-7157" fmla="*/ 10528495 w 12192001"/>
              <a:gd name="connsiteY44-7158" fmla="*/ 1596907 h 2344739"/>
              <a:gd name="connsiteX45-7159" fmla="*/ 10525298 w 12192001"/>
              <a:gd name="connsiteY45-7160" fmla="*/ 1596411 h 2344739"/>
              <a:gd name="connsiteX46-7161" fmla="*/ 10513981 w 12192001"/>
              <a:gd name="connsiteY46-7162" fmla="*/ 1599537 h 2344739"/>
              <a:gd name="connsiteX47-7163" fmla="*/ 10490587 w 12192001"/>
              <a:gd name="connsiteY47-7164" fmla="*/ 1594156 h 2344739"/>
              <a:gd name="connsiteX48-7165" fmla="*/ 10470270 w 12192001"/>
              <a:gd name="connsiteY48-7166" fmla="*/ 1601693 h 2344739"/>
              <a:gd name="connsiteX49-7167" fmla="*/ 10375894 w 12192001"/>
              <a:gd name="connsiteY49-7168" fmla="*/ 1644598 h 2344739"/>
              <a:gd name="connsiteX50-7169" fmla="*/ 10318190 w 12192001"/>
              <a:gd name="connsiteY50-7170" fmla="*/ 1666221 h 2344739"/>
              <a:gd name="connsiteX51-7171" fmla="*/ 10294319 w 12192001"/>
              <a:gd name="connsiteY51-7172" fmla="*/ 1668079 h 2344739"/>
              <a:gd name="connsiteX52-7173" fmla="*/ 10262295 w 12192001"/>
              <a:gd name="connsiteY52-7174" fmla="*/ 1674948 h 2344739"/>
              <a:gd name="connsiteX53-7175" fmla="*/ 10204270 w 12192001"/>
              <a:gd name="connsiteY53-7176" fmla="*/ 1682149 h 2344739"/>
              <a:gd name="connsiteX54-7177" fmla="*/ 10176611 w 12192001"/>
              <a:gd name="connsiteY54-7178" fmla="*/ 1692943 h 2344739"/>
              <a:gd name="connsiteX55-7179" fmla="*/ 10163922 w 12192001"/>
              <a:gd name="connsiteY55-7180" fmla="*/ 1693739 h 2344739"/>
              <a:gd name="connsiteX56-7181" fmla="*/ 10155160 w 12192001"/>
              <a:gd name="connsiteY56-7182" fmla="*/ 1707487 h 2344739"/>
              <a:gd name="connsiteX57-7183" fmla="*/ 10117119 w 12192001"/>
              <a:gd name="connsiteY57-7184" fmla="*/ 1731142 h 2344739"/>
              <a:gd name="connsiteX58-7185" fmla="*/ 10100445 w 12192001"/>
              <a:gd name="connsiteY58-7186" fmla="*/ 1742432 h 2344739"/>
              <a:gd name="connsiteX59-7187" fmla="*/ 10082169 w 12192001"/>
              <a:gd name="connsiteY59-7188" fmla="*/ 1743296 h 2344739"/>
              <a:gd name="connsiteX60-7189" fmla="*/ 10039240 w 12192001"/>
              <a:gd name="connsiteY60-7190" fmla="*/ 1741632 h 2344739"/>
              <a:gd name="connsiteX61-7191" fmla="*/ 9960019 w 12192001"/>
              <a:gd name="connsiteY61-7192" fmla="*/ 1757147 h 2344739"/>
              <a:gd name="connsiteX62-7193" fmla="*/ 9847792 w 12192001"/>
              <a:gd name="connsiteY62-7194" fmla="*/ 1763915 h 2344739"/>
              <a:gd name="connsiteX63-7195" fmla="*/ 9728309 w 12192001"/>
              <a:gd name="connsiteY63-7196" fmla="*/ 1784122 h 2344739"/>
              <a:gd name="connsiteX64-7197" fmla="*/ 9584507 w 12192001"/>
              <a:gd name="connsiteY64-7198" fmla="*/ 1795542 h 2344739"/>
              <a:gd name="connsiteX65-7199" fmla="*/ 9343052 w 12192001"/>
              <a:gd name="connsiteY65-7200" fmla="*/ 1841244 h 2344739"/>
              <a:gd name="connsiteX66-7201" fmla="*/ 9231370 w 12192001"/>
              <a:gd name="connsiteY66-7202" fmla="*/ 1893149 h 2344739"/>
              <a:gd name="connsiteX67-7203" fmla="*/ 9194810 w 12192001"/>
              <a:gd name="connsiteY67-7204" fmla="*/ 1903228 h 2344739"/>
              <a:gd name="connsiteX68-7205" fmla="*/ 9189246 w 12192001"/>
              <a:gd name="connsiteY68-7206" fmla="*/ 1912467 h 2344739"/>
              <a:gd name="connsiteX69-7207" fmla="*/ 9151232 w 12192001"/>
              <a:gd name="connsiteY69-7208" fmla="*/ 1923669 h 2344739"/>
              <a:gd name="connsiteX70-7209" fmla="*/ 9113812 w 12192001"/>
              <a:gd name="connsiteY70-7210" fmla="*/ 1919069 h 2344739"/>
              <a:gd name="connsiteX71-7211" fmla="*/ 9053453 w 12192001"/>
              <a:gd name="connsiteY71-7212" fmla="*/ 1910755 h 2344739"/>
              <a:gd name="connsiteX72-7213" fmla="*/ 9005486 w 12192001"/>
              <a:gd name="connsiteY72-7214" fmla="*/ 1914040 h 2344739"/>
              <a:gd name="connsiteX73-7215" fmla="*/ 9005201 w 12192001"/>
              <a:gd name="connsiteY73-7216" fmla="*/ 1913800 h 2344739"/>
              <a:gd name="connsiteX74-7217" fmla="*/ 8996232 w 12192001"/>
              <a:gd name="connsiteY74-7218" fmla="*/ 1915011 h 2344739"/>
              <a:gd name="connsiteX75-7219" fmla="*/ 8990394 w 12192001"/>
              <a:gd name="connsiteY75-7220" fmla="*/ 1917072 h 2344739"/>
              <a:gd name="connsiteX76-7221" fmla="*/ 8974337 w 12192001"/>
              <a:gd name="connsiteY76-7222" fmla="*/ 1920298 h 2344739"/>
              <a:gd name="connsiteX77-7223" fmla="*/ 8968011 w 12192001"/>
              <a:gd name="connsiteY77-7224" fmla="*/ 1919598 h 2344739"/>
              <a:gd name="connsiteX78-7225" fmla="*/ 8963048 w 12192001"/>
              <a:gd name="connsiteY78-7226" fmla="*/ 1917373 h 2344739"/>
              <a:gd name="connsiteX79-7227" fmla="*/ 8928988 w 12192001"/>
              <a:gd name="connsiteY79-7228" fmla="*/ 1914185 h 2344739"/>
              <a:gd name="connsiteX80-7229" fmla="*/ 8752444 w 12192001"/>
              <a:gd name="connsiteY80-7230" fmla="*/ 1933417 h 2344739"/>
              <a:gd name="connsiteX81-7231" fmla="*/ 8707847 w 12192001"/>
              <a:gd name="connsiteY81-7232" fmla="*/ 1935518 h 2344739"/>
              <a:gd name="connsiteX82-7233" fmla="*/ 8596071 w 12192001"/>
              <a:gd name="connsiteY82-7234" fmla="*/ 1944090 h 2344739"/>
              <a:gd name="connsiteX83-7235" fmla="*/ 8525230 w 12192001"/>
              <a:gd name="connsiteY83-7236" fmla="*/ 1929248 h 2344739"/>
              <a:gd name="connsiteX84-7237" fmla="*/ 8510983 w 12192001"/>
              <a:gd name="connsiteY84-7238" fmla="*/ 1935163 h 2344739"/>
              <a:gd name="connsiteX85-7239" fmla="*/ 8506167 w 12192001"/>
              <a:gd name="connsiteY85-7240" fmla="*/ 1938164 h 2344739"/>
              <a:gd name="connsiteX86-7241" fmla="*/ 8497968 w 12192001"/>
              <a:gd name="connsiteY86-7242" fmla="*/ 1940902 h 2344739"/>
              <a:gd name="connsiteX87-7243" fmla="*/ 8497594 w 12192001"/>
              <a:gd name="connsiteY87-7244" fmla="*/ 1940723 h 2344739"/>
              <a:gd name="connsiteX88-7245" fmla="*/ 8490249 w 12192001"/>
              <a:gd name="connsiteY88-7246" fmla="*/ 1943773 h 2344739"/>
              <a:gd name="connsiteX89-7247" fmla="*/ 8367182 w 12192001"/>
              <a:gd name="connsiteY89-7248" fmla="*/ 1957815 h 2344739"/>
              <a:gd name="connsiteX90-7249" fmla="*/ 8353799 w 12192001"/>
              <a:gd name="connsiteY90-7250" fmla="*/ 1958009 h 2344739"/>
              <a:gd name="connsiteX91-7251" fmla="*/ 8352373 w 12192001"/>
              <a:gd name="connsiteY91-7252" fmla="*/ 1957169 h 2344739"/>
              <a:gd name="connsiteX92-7253" fmla="*/ 8320104 w 12192001"/>
              <a:gd name="connsiteY92-7254" fmla="*/ 1974587 h 2344739"/>
              <a:gd name="connsiteX93-7255" fmla="*/ 8314433 w 12192001"/>
              <a:gd name="connsiteY93-7256" fmla="*/ 1974913 h 2344739"/>
              <a:gd name="connsiteX94-7257" fmla="*/ 8295174 w 12192001"/>
              <a:gd name="connsiteY94-7258" fmla="*/ 1988808 h 2344739"/>
              <a:gd name="connsiteX95-7259" fmla="*/ 8284276 w 12192001"/>
              <a:gd name="connsiteY95-7260" fmla="*/ 1994631 h 2344739"/>
              <a:gd name="connsiteX96-7261" fmla="*/ 8283150 w 12192001"/>
              <a:gd name="connsiteY96-7262" fmla="*/ 1999074 h 2344739"/>
              <a:gd name="connsiteX97-7263" fmla="*/ 8266076 w 12192001"/>
              <a:gd name="connsiteY97-7264" fmla="*/ 2006249 h 2344739"/>
              <a:gd name="connsiteX98-7265" fmla="*/ 8263377 w 12192001"/>
              <a:gd name="connsiteY98-7266" fmla="*/ 2006019 h 2344739"/>
              <a:gd name="connsiteX99-7267" fmla="*/ 8252033 w 12192001"/>
              <a:gd name="connsiteY99-7268" fmla="*/ 2015862 h 2344739"/>
              <a:gd name="connsiteX100-7269" fmla="*/ 8245834 w 12192001"/>
              <a:gd name="connsiteY100-7270" fmla="*/ 2028854 h 2344739"/>
              <a:gd name="connsiteX101-7271" fmla="*/ 8090272 w 12192001"/>
              <a:gd name="connsiteY101-7272" fmla="*/ 2075015 h 2344739"/>
              <a:gd name="connsiteX102-7273" fmla="*/ 7905407 w 12192001"/>
              <a:gd name="connsiteY102-7274" fmla="*/ 2116988 h 2344739"/>
              <a:gd name="connsiteX103-7275" fmla="*/ 7718745 w 12192001"/>
              <a:gd name="connsiteY103-7276" fmla="*/ 2142703 h 2344739"/>
              <a:gd name="connsiteX104-7277" fmla="*/ 7614347 w 12192001"/>
              <a:gd name="connsiteY104-7278" fmla="*/ 2139232 h 2344739"/>
              <a:gd name="connsiteX105-7279" fmla="*/ 7527543 w 12192001"/>
              <a:gd name="connsiteY105-7280" fmla="*/ 2145060 h 2344739"/>
              <a:gd name="connsiteX106-7281" fmla="*/ 7519571 w 12192001"/>
              <a:gd name="connsiteY106-7282" fmla="*/ 2147613 h 2344739"/>
              <a:gd name="connsiteX107-7283" fmla="*/ 7507411 w 12192001"/>
              <a:gd name="connsiteY107-7284" fmla="*/ 2148948 h 2344739"/>
              <a:gd name="connsiteX108-7285" fmla="*/ 7507040 w 12192001"/>
              <a:gd name="connsiteY108-7286" fmla="*/ 2148621 h 2344739"/>
              <a:gd name="connsiteX109-7287" fmla="*/ 7495795 w 12192001"/>
              <a:gd name="connsiteY109-7288" fmla="*/ 2150573 h 2344739"/>
              <a:gd name="connsiteX110-7289" fmla="*/ 7405391 w 12192001"/>
              <a:gd name="connsiteY110-7290" fmla="*/ 2142468 h 2344739"/>
              <a:gd name="connsiteX111-7291" fmla="*/ 7312180 w 12192001"/>
              <a:gd name="connsiteY111-7292" fmla="*/ 2132873 h 2344739"/>
              <a:gd name="connsiteX112-7293" fmla="*/ 7310853 w 12192001"/>
              <a:gd name="connsiteY112-7294" fmla="*/ 2131431 h 2344739"/>
              <a:gd name="connsiteX113-7295" fmla="*/ 7218559 w 12192001"/>
              <a:gd name="connsiteY113-7296" fmla="*/ 2156680 h 2344739"/>
              <a:gd name="connsiteX114-7297" fmla="*/ 7201101 w 12192001"/>
              <a:gd name="connsiteY114-7298" fmla="*/ 2161230 h 2344739"/>
              <a:gd name="connsiteX115-7299" fmla="*/ 7197004 w 12192001"/>
              <a:gd name="connsiteY115-7300" fmla="*/ 2166588 h 2344739"/>
              <a:gd name="connsiteX116-7301" fmla="*/ 7170808 w 12192001"/>
              <a:gd name="connsiteY116-7302" fmla="*/ 2171236 h 2344739"/>
              <a:gd name="connsiteX117-7303" fmla="*/ 7096988 w 12192001"/>
              <a:gd name="connsiteY117-7304" fmla="*/ 2183464 h 2344739"/>
              <a:gd name="connsiteX118-7305" fmla="*/ 7018496 w 12192001"/>
              <a:gd name="connsiteY118-7306" fmla="*/ 2183090 h 2344739"/>
              <a:gd name="connsiteX119-7307" fmla="*/ 6904146 w 12192001"/>
              <a:gd name="connsiteY119-7308" fmla="*/ 2212596 h 2344739"/>
              <a:gd name="connsiteX120-7309" fmla="*/ 6708222 w 12192001"/>
              <a:gd name="connsiteY120-7310" fmla="*/ 2240551 h 2344739"/>
              <a:gd name="connsiteX121-7311" fmla="*/ 6549454 w 12192001"/>
              <a:gd name="connsiteY121-7312" fmla="*/ 2269327 h 2344739"/>
              <a:gd name="connsiteX122-7313" fmla="*/ 6317560 w 12192001"/>
              <a:gd name="connsiteY122-7314" fmla="*/ 2316127 h 2344739"/>
              <a:gd name="connsiteX123-7315" fmla="*/ 6168674 w 12192001"/>
              <a:gd name="connsiteY123-7316" fmla="*/ 2318214 h 2344739"/>
              <a:gd name="connsiteX124-7317" fmla="*/ 6073848 w 12192001"/>
              <a:gd name="connsiteY124-7318" fmla="*/ 2338676 h 2344739"/>
              <a:gd name="connsiteX125-7319" fmla="*/ 6068529 w 12192001"/>
              <a:gd name="connsiteY125-7320" fmla="*/ 2337139 h 2344739"/>
              <a:gd name="connsiteX126-7321" fmla="*/ 6048638 w 12192001"/>
              <a:gd name="connsiteY126-7322" fmla="*/ 2337822 h 2344739"/>
              <a:gd name="connsiteX127-7323" fmla="*/ 6041285 w 12192001"/>
              <a:gd name="connsiteY127-7324" fmla="*/ 2329473 h 2344739"/>
              <a:gd name="connsiteX128-7325" fmla="*/ 6010090 w 12192001"/>
              <a:gd name="connsiteY128-7326" fmla="*/ 2324380 h 2344739"/>
              <a:gd name="connsiteX129-7327" fmla="*/ 5957375 w 12192001"/>
              <a:gd name="connsiteY129-7328" fmla="*/ 2328024 h 2344739"/>
              <a:gd name="connsiteX130-7329" fmla="*/ 5758919 w 12192001"/>
              <a:gd name="connsiteY130-7330" fmla="*/ 2343716 h 2344739"/>
              <a:gd name="connsiteX131-7331" fmla="*/ 5626960 w 12192001"/>
              <a:gd name="connsiteY131-7332" fmla="*/ 2344739 h 2344739"/>
              <a:gd name="connsiteX132-7333" fmla="*/ 5470906 w 12192001"/>
              <a:gd name="connsiteY132-7334" fmla="*/ 2330719 h 2344739"/>
              <a:gd name="connsiteX133-7335" fmla="*/ 5432761 w 12192001"/>
              <a:gd name="connsiteY133-7336" fmla="*/ 2319466 h 2344739"/>
              <a:gd name="connsiteX134-7337" fmla="*/ 5381669 w 12192001"/>
              <a:gd name="connsiteY134-7338" fmla="*/ 2301764 h 2344739"/>
              <a:gd name="connsiteX135-7339" fmla="*/ 5261764 w 12192001"/>
              <a:gd name="connsiteY135-7340" fmla="*/ 2281347 h 2344739"/>
              <a:gd name="connsiteX136-7341" fmla="*/ 5222961 w 12192001"/>
              <a:gd name="connsiteY136-7342" fmla="*/ 2270223 h 2344739"/>
              <a:gd name="connsiteX137-7343" fmla="*/ 5174660 w 12192001"/>
              <a:gd name="connsiteY137-7344" fmla="*/ 2267233 h 2344739"/>
              <a:gd name="connsiteX138-7345" fmla="*/ 5156554 w 12192001"/>
              <a:gd name="connsiteY138-7346" fmla="*/ 2260010 h 2344739"/>
              <a:gd name="connsiteX139-7347" fmla="*/ 5142599 w 12192001"/>
              <a:gd name="connsiteY139-7348" fmla="*/ 2256610 h 2344739"/>
              <a:gd name="connsiteX140-7349" fmla="*/ 5139596 w 12192001"/>
              <a:gd name="connsiteY140-7350" fmla="*/ 2254509 h 2344739"/>
              <a:gd name="connsiteX141-7351" fmla="*/ 5121659 w 12192001"/>
              <a:gd name="connsiteY141-7352" fmla="*/ 2243656 h 2344739"/>
              <a:gd name="connsiteX142-7353" fmla="*/ 5065790 w 12192001"/>
              <a:gd name="connsiteY142-7354" fmla="*/ 2250227 h 2344739"/>
              <a:gd name="connsiteX143-7355" fmla="*/ 5011514 w 12192001"/>
              <a:gd name="connsiteY143-7356" fmla="*/ 2233846 h 2344739"/>
              <a:gd name="connsiteX144-7357" fmla="*/ 4840441 w 12192001"/>
              <a:gd name="connsiteY144-7358" fmla="*/ 2209829 h 2344739"/>
              <a:gd name="connsiteX145-7359" fmla="*/ 4762447 w 12192001"/>
              <a:gd name="connsiteY145-7360" fmla="*/ 2182061 h 2344739"/>
              <a:gd name="connsiteX146-7361" fmla="*/ 4723186 w 12192001"/>
              <a:gd name="connsiteY146-7362" fmla="*/ 2173047 h 2344739"/>
              <a:gd name="connsiteX147-7363" fmla="*/ 4721176 w 12192001"/>
              <a:gd name="connsiteY147-7364" fmla="*/ 2172298 h 2344739"/>
              <a:gd name="connsiteX148-7365" fmla="*/ 4722111 w 12192001"/>
              <a:gd name="connsiteY148-7366" fmla="*/ 2172087 h 2344739"/>
              <a:gd name="connsiteX149-7367" fmla="*/ 4717202 w 12192001"/>
              <a:gd name="connsiteY149-7368" fmla="*/ 2170817 h 2344739"/>
              <a:gd name="connsiteX150-7369" fmla="*/ 4721176 w 12192001"/>
              <a:gd name="connsiteY150-7370" fmla="*/ 2172298 h 2344739"/>
              <a:gd name="connsiteX151-7371" fmla="*/ 4715526 w 12192001"/>
              <a:gd name="connsiteY151-7372" fmla="*/ 2173573 h 2344739"/>
              <a:gd name="connsiteX152-7373" fmla="*/ 4515814 w 12192001"/>
              <a:gd name="connsiteY152-7374" fmla="*/ 2163671 h 2344739"/>
              <a:gd name="connsiteX153-7375" fmla="*/ 4428543 w 12192001"/>
              <a:gd name="connsiteY153-7376" fmla="*/ 2153020 h 2344739"/>
              <a:gd name="connsiteX154-7377" fmla="*/ 4362875 w 12192001"/>
              <a:gd name="connsiteY154-7378" fmla="*/ 2151674 h 2344739"/>
              <a:gd name="connsiteX155-7379" fmla="*/ 4316966 w 12192001"/>
              <a:gd name="connsiteY155-7380" fmla="*/ 2158289 h 2344739"/>
              <a:gd name="connsiteX156-7381" fmla="*/ 4315110 w 12192001"/>
              <a:gd name="connsiteY156-7382" fmla="*/ 2156948 h 2344739"/>
              <a:gd name="connsiteX157-7383" fmla="*/ 4295144 w 12192001"/>
              <a:gd name="connsiteY157-7384" fmla="*/ 2155069 h 2344739"/>
              <a:gd name="connsiteX158-7385" fmla="*/ 4290064 w 12192001"/>
              <a:gd name="connsiteY158-7386" fmla="*/ 2157986 h 2344739"/>
              <a:gd name="connsiteX159-7387" fmla="*/ 4276142 w 12192001"/>
              <a:gd name="connsiteY159-7388" fmla="*/ 2157740 h 2344739"/>
              <a:gd name="connsiteX160-7389" fmla="*/ 4248117 w 12192001"/>
              <a:gd name="connsiteY160-7390" fmla="*/ 2160064 h 2344739"/>
              <a:gd name="connsiteX161-7391" fmla="*/ 4202051 w 12192001"/>
              <a:gd name="connsiteY161-7392" fmla="*/ 2157269 h 2344739"/>
              <a:gd name="connsiteX162-7393" fmla="*/ 4201745 w 12192001"/>
              <a:gd name="connsiteY162-7394" fmla="*/ 2156010 h 2344739"/>
              <a:gd name="connsiteX163-7395" fmla="*/ 4191248 w 12192001"/>
              <a:gd name="connsiteY163-7396" fmla="*/ 2150376 h 2344739"/>
              <a:gd name="connsiteX164-7397" fmla="*/ 4142745 w 12192001"/>
              <a:gd name="connsiteY164-7398" fmla="*/ 2134511 h 2344739"/>
              <a:gd name="connsiteX165-7399" fmla="*/ 4083097 w 12192001"/>
              <a:gd name="connsiteY165-7400" fmla="*/ 2107978 h 2344739"/>
              <a:gd name="connsiteX166-7401" fmla="*/ 4074546 w 12192001"/>
              <a:gd name="connsiteY166-7402" fmla="*/ 2107143 h 2344739"/>
              <a:gd name="connsiteX167-7403" fmla="*/ 4074427 w 12192001"/>
              <a:gd name="connsiteY167-7404" fmla="*/ 2106844 h 2344739"/>
              <a:gd name="connsiteX168-7405" fmla="*/ 4065510 w 12192001"/>
              <a:gd name="connsiteY168-7406" fmla="*/ 2105400 h 2344739"/>
              <a:gd name="connsiteX169-7407" fmla="*/ 4058954 w 12192001"/>
              <a:gd name="connsiteY169-7408" fmla="*/ 2105618 h 2344739"/>
              <a:gd name="connsiteX170-7409" fmla="*/ 4042364 w 12192001"/>
              <a:gd name="connsiteY170-7410" fmla="*/ 2103997 h 2344739"/>
              <a:gd name="connsiteX171-7411" fmla="*/ 4036997 w 12192001"/>
              <a:gd name="connsiteY171-7412" fmla="*/ 2101563 h 2344739"/>
              <a:gd name="connsiteX172-7413" fmla="*/ 4035363 w 12192001"/>
              <a:gd name="connsiteY172-7414" fmla="*/ 2097896 h 2344739"/>
              <a:gd name="connsiteX173-7415" fmla="*/ 4033778 w 12192001"/>
              <a:gd name="connsiteY173-7416" fmla="*/ 2098131 h 2344739"/>
              <a:gd name="connsiteX174-7417" fmla="*/ 4004538 w 12192001"/>
              <a:gd name="connsiteY174-7418" fmla="*/ 2085563 h 2344739"/>
              <a:gd name="connsiteX175-7419" fmla="*/ 3936846 w 12192001"/>
              <a:gd name="connsiteY175-7420" fmla="*/ 2068106 h 2344739"/>
              <a:gd name="connsiteX176-7421" fmla="*/ 3897275 w 12192001"/>
              <a:gd name="connsiteY176-7422" fmla="*/ 2062451 h 2344739"/>
              <a:gd name="connsiteX177-7423" fmla="*/ 3789760 w 12192001"/>
              <a:gd name="connsiteY177-7424" fmla="*/ 2042213 h 2344739"/>
              <a:gd name="connsiteX178-7425" fmla="*/ 3682513 w 12192001"/>
              <a:gd name="connsiteY178-7426" fmla="*/ 2018290 h 2344739"/>
              <a:gd name="connsiteX179-7427" fmla="*/ 3610035 w 12192001"/>
              <a:gd name="connsiteY179-7428" fmla="*/ 1986019 h 2344739"/>
              <a:gd name="connsiteX180-7429" fmla="*/ 3603855 w 12192001"/>
              <a:gd name="connsiteY180-7430" fmla="*/ 1987381 h 2344739"/>
              <a:gd name="connsiteX181-7431" fmla="*/ 3594736 w 12192001"/>
              <a:gd name="connsiteY181-7432" fmla="*/ 1987545 h 2344739"/>
              <a:gd name="connsiteX182-7433" fmla="*/ 3594501 w 12192001"/>
              <a:gd name="connsiteY182-7434" fmla="*/ 1987276 h 2344739"/>
              <a:gd name="connsiteX183-7435" fmla="*/ 3585978 w 12192001"/>
              <a:gd name="connsiteY183-7436" fmla="*/ 1987966 h 2344739"/>
              <a:gd name="connsiteX184-7437" fmla="*/ 3536135 w 12192001"/>
              <a:gd name="connsiteY184-7438" fmla="*/ 1978267 h 2344739"/>
              <a:gd name="connsiteX185-7439" fmla="*/ 3473223 w 12192001"/>
              <a:gd name="connsiteY185-7440" fmla="*/ 1974606 h 2344739"/>
              <a:gd name="connsiteX186-7441" fmla="*/ 3400728 w 12192001"/>
              <a:gd name="connsiteY186-7442" fmla="*/ 1962558 h 2344739"/>
              <a:gd name="connsiteX187-7443" fmla="*/ 3363888 w 12192001"/>
              <a:gd name="connsiteY187-7444" fmla="*/ 1979510 h 2344739"/>
              <a:gd name="connsiteX188-7445" fmla="*/ 3344026 w 12192001"/>
              <a:gd name="connsiteY188-7446" fmla="*/ 1981192 h 2344739"/>
              <a:gd name="connsiteX189-7447" fmla="*/ 3341698 w 12192001"/>
              <a:gd name="connsiteY189-7448" fmla="*/ 1980217 h 2344739"/>
              <a:gd name="connsiteX190-7449" fmla="*/ 3262356 w 12192001"/>
              <a:gd name="connsiteY190-7450" fmla="*/ 1986094 h 2344739"/>
              <a:gd name="connsiteX191-7451" fmla="*/ 3142556 w 12192001"/>
              <a:gd name="connsiteY191-7452" fmla="*/ 1993869 h 2344739"/>
              <a:gd name="connsiteX192-7453" fmla="*/ 3030291 w 12192001"/>
              <a:gd name="connsiteY192-7454" fmla="*/ 1996512 h 2344739"/>
              <a:gd name="connsiteX193-7455" fmla="*/ 2781569 w 12192001"/>
              <a:gd name="connsiteY193-7456" fmla="*/ 2018333 h 2344739"/>
              <a:gd name="connsiteX194-7457" fmla="*/ 2646527 w 12192001"/>
              <a:gd name="connsiteY194-7458" fmla="*/ 2028869 h 2344739"/>
              <a:gd name="connsiteX195-7459" fmla="*/ 2568028 w 12192001"/>
              <a:gd name="connsiteY195-7460" fmla="*/ 2002628 h 2344739"/>
              <a:gd name="connsiteX196-7461" fmla="*/ 2443255 w 12192001"/>
              <a:gd name="connsiteY196-7462" fmla="*/ 2016529 h 2344739"/>
              <a:gd name="connsiteX197-7463" fmla="*/ 2315112 w 12192001"/>
              <a:gd name="connsiteY197-7464" fmla="*/ 2024996 h 2344739"/>
              <a:gd name="connsiteX198-7465" fmla="*/ 2208578 w 12192001"/>
              <a:gd name="connsiteY198-7466" fmla="*/ 2019763 h 2344739"/>
              <a:gd name="connsiteX199-7467" fmla="*/ 2094665 w 12192001"/>
              <a:gd name="connsiteY199-7468" fmla="*/ 2003052 h 2344739"/>
              <a:gd name="connsiteX200-7469" fmla="*/ 1997356 w 12192001"/>
              <a:gd name="connsiteY200-7470" fmla="*/ 1995032 h 2344739"/>
              <a:gd name="connsiteX201-7471" fmla="*/ 1928172 w 12192001"/>
              <a:gd name="connsiteY201-7472" fmla="*/ 2016977 h 2344739"/>
              <a:gd name="connsiteX202-7473" fmla="*/ 1921650 w 12192001"/>
              <a:gd name="connsiteY202-7474" fmla="*/ 2012146 h 2344739"/>
              <a:gd name="connsiteX203-7475" fmla="*/ 1873080 w 12192001"/>
              <a:gd name="connsiteY203-7476" fmla="*/ 2013741 h 2344739"/>
              <a:gd name="connsiteX204-7477" fmla="*/ 1786655 w 12192001"/>
              <a:gd name="connsiteY204-7478" fmla="*/ 2041363 h 2344739"/>
              <a:gd name="connsiteX205-7479" fmla="*/ 1738204 w 12192001"/>
              <a:gd name="connsiteY205-7480" fmla="*/ 2036312 h 2344739"/>
              <a:gd name="connsiteX206-7481" fmla="*/ 1675071 w 12192001"/>
              <a:gd name="connsiteY206-7482" fmla="*/ 2019963 h 2344739"/>
              <a:gd name="connsiteX207-7483" fmla="*/ 1608669 w 12192001"/>
              <a:gd name="connsiteY207-7484" fmla="*/ 2013066 h 2344739"/>
              <a:gd name="connsiteX208-7485" fmla="*/ 1496110 w 12192001"/>
              <a:gd name="connsiteY208-7486" fmla="*/ 1987476 h 2344739"/>
              <a:gd name="connsiteX209-7487" fmla="*/ 1149979 w 12192001"/>
              <a:gd name="connsiteY209-7488" fmla="*/ 1938041 h 2344739"/>
              <a:gd name="connsiteX210-7489" fmla="*/ 858269 w 12192001"/>
              <a:gd name="connsiteY210-7490" fmla="*/ 1928608 h 2344739"/>
              <a:gd name="connsiteX211-7491" fmla="*/ 837540 w 12192001"/>
              <a:gd name="connsiteY211-7492" fmla="*/ 1929821 h 2344739"/>
              <a:gd name="connsiteX212-7493" fmla="*/ 816809 w 12192001"/>
              <a:gd name="connsiteY212-7494" fmla="*/ 1927857 h 2344739"/>
              <a:gd name="connsiteX213-7495" fmla="*/ 811506 w 12192001"/>
              <a:gd name="connsiteY213-7496" fmla="*/ 1930751 h 2344739"/>
              <a:gd name="connsiteX214-7497" fmla="*/ 797041 w 12192001"/>
              <a:gd name="connsiteY214-7498" fmla="*/ 1930446 h 2344739"/>
              <a:gd name="connsiteX215-7499" fmla="*/ 767901 w 12192001"/>
              <a:gd name="connsiteY215-7500" fmla="*/ 1932653 h 2344739"/>
              <a:gd name="connsiteX216-7501" fmla="*/ 763053 w 12192001"/>
              <a:gd name="connsiteY216-7502" fmla="*/ 1930432 h 2344739"/>
              <a:gd name="connsiteX217-7503" fmla="*/ 720047 w 12192001"/>
              <a:gd name="connsiteY217-7504" fmla="*/ 1929661 h 2344739"/>
              <a:gd name="connsiteX218-7505" fmla="*/ 719742 w 12192001"/>
              <a:gd name="connsiteY218-7506" fmla="*/ 1928399 h 2344739"/>
              <a:gd name="connsiteX219-7507" fmla="*/ 708875 w 12192001"/>
              <a:gd name="connsiteY219-7508" fmla="*/ 1922722 h 2344739"/>
              <a:gd name="connsiteX220-7509" fmla="*/ 596792 w 12192001"/>
              <a:gd name="connsiteY220-7510" fmla="*/ 1879864 h 2344739"/>
              <a:gd name="connsiteX221-7511" fmla="*/ 578535 w 12192001"/>
              <a:gd name="connsiteY221-7512" fmla="*/ 1877212 h 2344739"/>
              <a:gd name="connsiteX222-7513" fmla="*/ 571717 w 12192001"/>
              <a:gd name="connsiteY222-7514" fmla="*/ 1877401 h 2344739"/>
              <a:gd name="connsiteX223-7515" fmla="*/ 445099 w 12192001"/>
              <a:gd name="connsiteY223-7516" fmla="*/ 1839371 h 2344739"/>
              <a:gd name="connsiteX224-7517" fmla="*/ 404015 w 12192001"/>
              <a:gd name="connsiteY224-7518" fmla="*/ 1833548 h 2344739"/>
              <a:gd name="connsiteX225-7519" fmla="*/ 292435 w 12192001"/>
              <a:gd name="connsiteY225-7520" fmla="*/ 1812852 h 2344739"/>
              <a:gd name="connsiteX226-7521" fmla="*/ 118381 w 12192001"/>
              <a:gd name="connsiteY226-7522" fmla="*/ 1761047 h 2344739"/>
              <a:gd name="connsiteX227-7523" fmla="*/ 15526 w 12192001"/>
              <a:gd name="connsiteY227-7524" fmla="*/ 1758191 h 2344739"/>
              <a:gd name="connsiteX228-7525" fmla="*/ 2 w 12192001"/>
              <a:gd name="connsiteY228-7526" fmla="*/ 1752722 h 2344739"/>
              <a:gd name="connsiteX229-7527" fmla="*/ 1 w 12192001"/>
              <a:gd name="connsiteY229-7528" fmla="*/ 762497 h 2344739"/>
              <a:gd name="connsiteX230-7529" fmla="*/ 0 w 12192001"/>
              <a:gd name="connsiteY230-7530" fmla="*/ 762497 h 2344739"/>
              <a:gd name="connsiteX231-7531" fmla="*/ 0 w 12192001"/>
              <a:gd name="connsiteY231-7532" fmla="*/ 222213 h 2344739"/>
              <a:gd name="connsiteX232-7533" fmla="*/ 0 w 12192001"/>
              <a:gd name="connsiteY232-7534" fmla="*/ 0 h 2344739"/>
              <a:gd name="connsiteX0-7535" fmla="*/ 0 w 12192001"/>
              <a:gd name="connsiteY0-7536" fmla="*/ 0 h 2344739"/>
              <a:gd name="connsiteX1-7537" fmla="*/ 12192000 w 12192001"/>
              <a:gd name="connsiteY1-7538" fmla="*/ 0 h 2344739"/>
              <a:gd name="connsiteX2-7539" fmla="*/ 12192000 w 12192001"/>
              <a:gd name="connsiteY2-7540" fmla="*/ 222213 h 2344739"/>
              <a:gd name="connsiteX3-7541" fmla="*/ 12192000 w 12192001"/>
              <a:gd name="connsiteY3-7542" fmla="*/ 389190 h 2344739"/>
              <a:gd name="connsiteX4-7543" fmla="*/ 12192001 w 12192001"/>
              <a:gd name="connsiteY4-7544" fmla="*/ 579739 h 2344739"/>
              <a:gd name="connsiteX5-7545" fmla="*/ 12184838 w 12192001"/>
              <a:gd name="connsiteY5-7546" fmla="*/ 584189 h 2344739"/>
              <a:gd name="connsiteX6-7547" fmla="*/ 12155215 w 12192001"/>
              <a:gd name="connsiteY6-7548" fmla="*/ 597366 h 2344739"/>
              <a:gd name="connsiteX7-7549" fmla="*/ 12138067 w 12192001"/>
              <a:gd name="connsiteY7-7550" fmla="*/ 623179 h 2344739"/>
              <a:gd name="connsiteX8-7551" fmla="*/ 12125179 w 12192001"/>
              <a:gd name="connsiteY8-7552" fmla="*/ 624690 h 2344739"/>
              <a:gd name="connsiteX9-7553" fmla="*/ 12122859 w 12192001"/>
              <a:gd name="connsiteY9-7554" fmla="*/ 624794 h 2344739"/>
              <a:gd name="connsiteX10-7555" fmla="*/ 12115706 w 12192001"/>
              <a:gd name="connsiteY10-7556" fmla="*/ 628608 h 2344739"/>
              <a:gd name="connsiteX11-7557" fmla="*/ 12098349 w 12192001"/>
              <a:gd name="connsiteY11-7558" fmla="*/ 628139 h 2344739"/>
              <a:gd name="connsiteX12-7559" fmla="*/ 12085925 w 12192001"/>
              <a:gd name="connsiteY12-7560" fmla="*/ 636341 h 2344739"/>
              <a:gd name="connsiteX13-7561" fmla="*/ 12029925 w 12192001"/>
              <a:gd name="connsiteY13-7562" fmla="*/ 680009 h 2344739"/>
              <a:gd name="connsiteX14-7563" fmla="*/ 11994685 w 12192001"/>
              <a:gd name="connsiteY14-7564" fmla="*/ 703458 h 2344739"/>
              <a:gd name="connsiteX15-7565" fmla="*/ 11978569 w 12192001"/>
              <a:gd name="connsiteY15-7566" fmla="*/ 708161 h 2344739"/>
              <a:gd name="connsiteX16-7567" fmla="*/ 11957898 w 12192001"/>
              <a:gd name="connsiteY16-7568" fmla="*/ 717558 h 2344739"/>
              <a:gd name="connsiteX17-7569" fmla="*/ 11919306 w 12192001"/>
              <a:gd name="connsiteY17-7570" fmla="*/ 730883 h 2344739"/>
              <a:gd name="connsiteX18-7571" fmla="*/ 11902508 w 12192001"/>
              <a:gd name="connsiteY18-7572" fmla="*/ 742426 h 2344739"/>
              <a:gd name="connsiteX19-7573" fmla="*/ 11893900 w 12192001"/>
              <a:gd name="connsiteY19-7574" fmla="*/ 744791 h 2344739"/>
              <a:gd name="connsiteX20-7575" fmla="*/ 11890820 w 12192001"/>
              <a:gd name="connsiteY20-7576" fmla="*/ 755729 h 2344739"/>
              <a:gd name="connsiteX21-7577" fmla="*/ 11869628 w 12192001"/>
              <a:gd name="connsiteY21-7578" fmla="*/ 777816 h 2344739"/>
              <a:gd name="connsiteX22-7579" fmla="*/ 11812228 w 12192001"/>
              <a:gd name="connsiteY22-7580" fmla="*/ 797659 h 2344739"/>
              <a:gd name="connsiteX23-7581" fmla="*/ 11748619 w 12192001"/>
              <a:gd name="connsiteY23-7582" fmla="*/ 872002 h 2344739"/>
              <a:gd name="connsiteX24-7583" fmla="*/ 11589545 w 12192001"/>
              <a:gd name="connsiteY24-7584" fmla="*/ 963777 h 2344739"/>
              <a:gd name="connsiteX25-7585" fmla="*/ 11522499 w 12192001"/>
              <a:gd name="connsiteY25-7586" fmla="*/ 999965 h 2344739"/>
              <a:gd name="connsiteX26-7587" fmla="*/ 11279184 w 12192001"/>
              <a:gd name="connsiteY26-7588" fmla="*/ 1223571 h 2344739"/>
              <a:gd name="connsiteX27-7589" fmla="*/ 11227161 w 12192001"/>
              <a:gd name="connsiteY27-7590" fmla="*/ 1276236 h 2344739"/>
              <a:gd name="connsiteX28-7591" fmla="*/ 11216939 w 12192001"/>
              <a:gd name="connsiteY28-7592" fmla="*/ 1275961 h 2344739"/>
              <a:gd name="connsiteX29-7593" fmla="*/ 11216036 w 12192001"/>
              <a:gd name="connsiteY29-7594" fmla="*/ 1275018 h 2344739"/>
              <a:gd name="connsiteX30-7595" fmla="*/ 11187737 w 12192001"/>
              <a:gd name="connsiteY30-7596" fmla="*/ 1292383 h 2344739"/>
              <a:gd name="connsiteX31-7597" fmla="*/ 11183353 w 12192001"/>
              <a:gd name="connsiteY31-7598" fmla="*/ 1292525 h 2344739"/>
              <a:gd name="connsiteX32-7599" fmla="*/ 11165706 w 12192001"/>
              <a:gd name="connsiteY32-7600" fmla="*/ 1306612 h 2344739"/>
              <a:gd name="connsiteX33-7601" fmla="*/ 11156163 w 12192001"/>
              <a:gd name="connsiteY33-7602" fmla="*/ 1312414 h 2344739"/>
              <a:gd name="connsiteX34-7603" fmla="*/ 11154348 w 12192001"/>
              <a:gd name="connsiteY34-7604" fmla="*/ 1317097 h 2344739"/>
              <a:gd name="connsiteX35-7605" fmla="*/ 11139813 w 12192001"/>
              <a:gd name="connsiteY35-7606" fmla="*/ 1324115 h 2344739"/>
              <a:gd name="connsiteX36-7607" fmla="*/ 11137813 w 12192001"/>
              <a:gd name="connsiteY36-7608" fmla="*/ 1323772 h 2344739"/>
              <a:gd name="connsiteX37-7609" fmla="*/ 11127060 w 12192001"/>
              <a:gd name="connsiteY37-7610" fmla="*/ 1333832 h 2344739"/>
              <a:gd name="connsiteX38-7611" fmla="*/ 11119543 w 12192001"/>
              <a:gd name="connsiteY38-7612" fmla="*/ 1347424 h 2344739"/>
              <a:gd name="connsiteX39-7613" fmla="*/ 10893535 w 12192001"/>
              <a:gd name="connsiteY39-7614" fmla="*/ 1473399 h 2344739"/>
              <a:gd name="connsiteX40-7615" fmla="*/ 10772152 w 12192001"/>
              <a:gd name="connsiteY40-7616" fmla="*/ 1523191 h 2344739"/>
              <a:gd name="connsiteX41-7617" fmla="*/ 10626520 w 12192001"/>
              <a:gd name="connsiteY41-7618" fmla="*/ 1559229 h 2344739"/>
              <a:gd name="connsiteX42-7619" fmla="*/ 10580747 w 12192001"/>
              <a:gd name="connsiteY42-7620" fmla="*/ 1568689 h 2344739"/>
              <a:gd name="connsiteX43-7621" fmla="*/ 10546642 w 12192001"/>
              <a:gd name="connsiteY43-7622" fmla="*/ 1598423 h 2344739"/>
              <a:gd name="connsiteX44-7623" fmla="*/ 10528495 w 12192001"/>
              <a:gd name="connsiteY44-7624" fmla="*/ 1596907 h 2344739"/>
              <a:gd name="connsiteX45-7625" fmla="*/ 10525298 w 12192001"/>
              <a:gd name="connsiteY45-7626" fmla="*/ 1596411 h 2344739"/>
              <a:gd name="connsiteX46-7627" fmla="*/ 10513981 w 12192001"/>
              <a:gd name="connsiteY46-7628" fmla="*/ 1599537 h 2344739"/>
              <a:gd name="connsiteX47-7629" fmla="*/ 10490587 w 12192001"/>
              <a:gd name="connsiteY47-7630" fmla="*/ 1594156 h 2344739"/>
              <a:gd name="connsiteX48-7631" fmla="*/ 10470270 w 12192001"/>
              <a:gd name="connsiteY48-7632" fmla="*/ 1601693 h 2344739"/>
              <a:gd name="connsiteX49-7633" fmla="*/ 10375894 w 12192001"/>
              <a:gd name="connsiteY49-7634" fmla="*/ 1644598 h 2344739"/>
              <a:gd name="connsiteX50-7635" fmla="*/ 10318190 w 12192001"/>
              <a:gd name="connsiteY50-7636" fmla="*/ 1666221 h 2344739"/>
              <a:gd name="connsiteX51-7637" fmla="*/ 10294319 w 12192001"/>
              <a:gd name="connsiteY51-7638" fmla="*/ 1668079 h 2344739"/>
              <a:gd name="connsiteX52-7639" fmla="*/ 10262295 w 12192001"/>
              <a:gd name="connsiteY52-7640" fmla="*/ 1674948 h 2344739"/>
              <a:gd name="connsiteX53-7641" fmla="*/ 10204270 w 12192001"/>
              <a:gd name="connsiteY53-7642" fmla="*/ 1682149 h 2344739"/>
              <a:gd name="connsiteX54-7643" fmla="*/ 10176611 w 12192001"/>
              <a:gd name="connsiteY54-7644" fmla="*/ 1692943 h 2344739"/>
              <a:gd name="connsiteX55-7645" fmla="*/ 10163922 w 12192001"/>
              <a:gd name="connsiteY55-7646" fmla="*/ 1693739 h 2344739"/>
              <a:gd name="connsiteX56-7647" fmla="*/ 10155160 w 12192001"/>
              <a:gd name="connsiteY56-7648" fmla="*/ 1707487 h 2344739"/>
              <a:gd name="connsiteX57-7649" fmla="*/ 10117119 w 12192001"/>
              <a:gd name="connsiteY57-7650" fmla="*/ 1731142 h 2344739"/>
              <a:gd name="connsiteX58-7651" fmla="*/ 10100445 w 12192001"/>
              <a:gd name="connsiteY58-7652" fmla="*/ 1742432 h 2344739"/>
              <a:gd name="connsiteX59-7653" fmla="*/ 10082169 w 12192001"/>
              <a:gd name="connsiteY59-7654" fmla="*/ 1743296 h 2344739"/>
              <a:gd name="connsiteX60-7655" fmla="*/ 10039240 w 12192001"/>
              <a:gd name="connsiteY60-7656" fmla="*/ 1741632 h 2344739"/>
              <a:gd name="connsiteX61-7657" fmla="*/ 9960019 w 12192001"/>
              <a:gd name="connsiteY61-7658" fmla="*/ 1757147 h 2344739"/>
              <a:gd name="connsiteX62-7659" fmla="*/ 9847792 w 12192001"/>
              <a:gd name="connsiteY62-7660" fmla="*/ 1763915 h 2344739"/>
              <a:gd name="connsiteX63-7661" fmla="*/ 9728309 w 12192001"/>
              <a:gd name="connsiteY63-7662" fmla="*/ 1784122 h 2344739"/>
              <a:gd name="connsiteX64-7663" fmla="*/ 9584507 w 12192001"/>
              <a:gd name="connsiteY64-7664" fmla="*/ 1795542 h 2344739"/>
              <a:gd name="connsiteX65-7665" fmla="*/ 9343052 w 12192001"/>
              <a:gd name="connsiteY65-7666" fmla="*/ 1841244 h 2344739"/>
              <a:gd name="connsiteX66-7667" fmla="*/ 9231370 w 12192001"/>
              <a:gd name="connsiteY66-7668" fmla="*/ 1893149 h 2344739"/>
              <a:gd name="connsiteX67-7669" fmla="*/ 9194810 w 12192001"/>
              <a:gd name="connsiteY67-7670" fmla="*/ 1903228 h 2344739"/>
              <a:gd name="connsiteX68-7671" fmla="*/ 9189246 w 12192001"/>
              <a:gd name="connsiteY68-7672" fmla="*/ 1912467 h 2344739"/>
              <a:gd name="connsiteX69-7673" fmla="*/ 9113812 w 12192001"/>
              <a:gd name="connsiteY69-7674" fmla="*/ 1919069 h 2344739"/>
              <a:gd name="connsiteX70-7675" fmla="*/ 9053453 w 12192001"/>
              <a:gd name="connsiteY70-7676" fmla="*/ 1910755 h 2344739"/>
              <a:gd name="connsiteX71-7677" fmla="*/ 9005486 w 12192001"/>
              <a:gd name="connsiteY71-7678" fmla="*/ 1914040 h 2344739"/>
              <a:gd name="connsiteX72-7679" fmla="*/ 9005201 w 12192001"/>
              <a:gd name="connsiteY72-7680" fmla="*/ 1913800 h 2344739"/>
              <a:gd name="connsiteX73-7681" fmla="*/ 8996232 w 12192001"/>
              <a:gd name="connsiteY73-7682" fmla="*/ 1915011 h 2344739"/>
              <a:gd name="connsiteX74-7683" fmla="*/ 8990394 w 12192001"/>
              <a:gd name="connsiteY74-7684" fmla="*/ 1917072 h 2344739"/>
              <a:gd name="connsiteX75-7685" fmla="*/ 8974337 w 12192001"/>
              <a:gd name="connsiteY75-7686" fmla="*/ 1920298 h 2344739"/>
              <a:gd name="connsiteX76-7687" fmla="*/ 8968011 w 12192001"/>
              <a:gd name="connsiteY76-7688" fmla="*/ 1919598 h 2344739"/>
              <a:gd name="connsiteX77-7689" fmla="*/ 8963048 w 12192001"/>
              <a:gd name="connsiteY77-7690" fmla="*/ 1917373 h 2344739"/>
              <a:gd name="connsiteX78-7691" fmla="*/ 8928988 w 12192001"/>
              <a:gd name="connsiteY78-7692" fmla="*/ 1914185 h 2344739"/>
              <a:gd name="connsiteX79-7693" fmla="*/ 8752444 w 12192001"/>
              <a:gd name="connsiteY79-7694" fmla="*/ 1933417 h 2344739"/>
              <a:gd name="connsiteX80-7695" fmla="*/ 8707847 w 12192001"/>
              <a:gd name="connsiteY80-7696" fmla="*/ 1935518 h 2344739"/>
              <a:gd name="connsiteX81-7697" fmla="*/ 8596071 w 12192001"/>
              <a:gd name="connsiteY81-7698" fmla="*/ 1944090 h 2344739"/>
              <a:gd name="connsiteX82-7699" fmla="*/ 8525230 w 12192001"/>
              <a:gd name="connsiteY82-7700" fmla="*/ 1929248 h 2344739"/>
              <a:gd name="connsiteX83-7701" fmla="*/ 8510983 w 12192001"/>
              <a:gd name="connsiteY83-7702" fmla="*/ 1935163 h 2344739"/>
              <a:gd name="connsiteX84-7703" fmla="*/ 8506167 w 12192001"/>
              <a:gd name="connsiteY84-7704" fmla="*/ 1938164 h 2344739"/>
              <a:gd name="connsiteX85-7705" fmla="*/ 8497968 w 12192001"/>
              <a:gd name="connsiteY85-7706" fmla="*/ 1940902 h 2344739"/>
              <a:gd name="connsiteX86-7707" fmla="*/ 8497594 w 12192001"/>
              <a:gd name="connsiteY86-7708" fmla="*/ 1940723 h 2344739"/>
              <a:gd name="connsiteX87-7709" fmla="*/ 8490249 w 12192001"/>
              <a:gd name="connsiteY87-7710" fmla="*/ 1943773 h 2344739"/>
              <a:gd name="connsiteX88-7711" fmla="*/ 8367182 w 12192001"/>
              <a:gd name="connsiteY88-7712" fmla="*/ 1957815 h 2344739"/>
              <a:gd name="connsiteX89-7713" fmla="*/ 8353799 w 12192001"/>
              <a:gd name="connsiteY89-7714" fmla="*/ 1958009 h 2344739"/>
              <a:gd name="connsiteX90-7715" fmla="*/ 8352373 w 12192001"/>
              <a:gd name="connsiteY90-7716" fmla="*/ 1957169 h 2344739"/>
              <a:gd name="connsiteX91-7717" fmla="*/ 8320104 w 12192001"/>
              <a:gd name="connsiteY91-7718" fmla="*/ 1974587 h 2344739"/>
              <a:gd name="connsiteX92-7719" fmla="*/ 8314433 w 12192001"/>
              <a:gd name="connsiteY92-7720" fmla="*/ 1974913 h 2344739"/>
              <a:gd name="connsiteX93-7721" fmla="*/ 8295174 w 12192001"/>
              <a:gd name="connsiteY93-7722" fmla="*/ 1988808 h 2344739"/>
              <a:gd name="connsiteX94-7723" fmla="*/ 8284276 w 12192001"/>
              <a:gd name="connsiteY94-7724" fmla="*/ 1994631 h 2344739"/>
              <a:gd name="connsiteX95-7725" fmla="*/ 8283150 w 12192001"/>
              <a:gd name="connsiteY95-7726" fmla="*/ 1999074 h 2344739"/>
              <a:gd name="connsiteX96-7727" fmla="*/ 8266076 w 12192001"/>
              <a:gd name="connsiteY96-7728" fmla="*/ 2006249 h 2344739"/>
              <a:gd name="connsiteX97-7729" fmla="*/ 8263377 w 12192001"/>
              <a:gd name="connsiteY97-7730" fmla="*/ 2006019 h 2344739"/>
              <a:gd name="connsiteX98-7731" fmla="*/ 8252033 w 12192001"/>
              <a:gd name="connsiteY98-7732" fmla="*/ 2015862 h 2344739"/>
              <a:gd name="connsiteX99-7733" fmla="*/ 8245834 w 12192001"/>
              <a:gd name="connsiteY99-7734" fmla="*/ 2028854 h 2344739"/>
              <a:gd name="connsiteX100-7735" fmla="*/ 8090272 w 12192001"/>
              <a:gd name="connsiteY100-7736" fmla="*/ 2075015 h 2344739"/>
              <a:gd name="connsiteX101-7737" fmla="*/ 7905407 w 12192001"/>
              <a:gd name="connsiteY101-7738" fmla="*/ 2116988 h 2344739"/>
              <a:gd name="connsiteX102-7739" fmla="*/ 7718745 w 12192001"/>
              <a:gd name="connsiteY102-7740" fmla="*/ 2142703 h 2344739"/>
              <a:gd name="connsiteX103-7741" fmla="*/ 7614347 w 12192001"/>
              <a:gd name="connsiteY103-7742" fmla="*/ 2139232 h 2344739"/>
              <a:gd name="connsiteX104-7743" fmla="*/ 7527543 w 12192001"/>
              <a:gd name="connsiteY104-7744" fmla="*/ 2145060 h 2344739"/>
              <a:gd name="connsiteX105-7745" fmla="*/ 7519571 w 12192001"/>
              <a:gd name="connsiteY105-7746" fmla="*/ 2147613 h 2344739"/>
              <a:gd name="connsiteX106-7747" fmla="*/ 7507411 w 12192001"/>
              <a:gd name="connsiteY106-7748" fmla="*/ 2148948 h 2344739"/>
              <a:gd name="connsiteX107-7749" fmla="*/ 7507040 w 12192001"/>
              <a:gd name="connsiteY107-7750" fmla="*/ 2148621 h 2344739"/>
              <a:gd name="connsiteX108-7751" fmla="*/ 7495795 w 12192001"/>
              <a:gd name="connsiteY108-7752" fmla="*/ 2150573 h 2344739"/>
              <a:gd name="connsiteX109-7753" fmla="*/ 7405391 w 12192001"/>
              <a:gd name="connsiteY109-7754" fmla="*/ 2142468 h 2344739"/>
              <a:gd name="connsiteX110-7755" fmla="*/ 7312180 w 12192001"/>
              <a:gd name="connsiteY110-7756" fmla="*/ 2132873 h 2344739"/>
              <a:gd name="connsiteX111-7757" fmla="*/ 7310853 w 12192001"/>
              <a:gd name="connsiteY111-7758" fmla="*/ 2131431 h 2344739"/>
              <a:gd name="connsiteX112-7759" fmla="*/ 7218559 w 12192001"/>
              <a:gd name="connsiteY112-7760" fmla="*/ 2156680 h 2344739"/>
              <a:gd name="connsiteX113-7761" fmla="*/ 7201101 w 12192001"/>
              <a:gd name="connsiteY113-7762" fmla="*/ 2161230 h 2344739"/>
              <a:gd name="connsiteX114-7763" fmla="*/ 7197004 w 12192001"/>
              <a:gd name="connsiteY114-7764" fmla="*/ 2166588 h 2344739"/>
              <a:gd name="connsiteX115-7765" fmla="*/ 7170808 w 12192001"/>
              <a:gd name="connsiteY115-7766" fmla="*/ 2171236 h 2344739"/>
              <a:gd name="connsiteX116-7767" fmla="*/ 7096988 w 12192001"/>
              <a:gd name="connsiteY116-7768" fmla="*/ 2183464 h 2344739"/>
              <a:gd name="connsiteX117-7769" fmla="*/ 7018496 w 12192001"/>
              <a:gd name="connsiteY117-7770" fmla="*/ 2183090 h 2344739"/>
              <a:gd name="connsiteX118-7771" fmla="*/ 6904146 w 12192001"/>
              <a:gd name="connsiteY118-7772" fmla="*/ 2212596 h 2344739"/>
              <a:gd name="connsiteX119-7773" fmla="*/ 6708222 w 12192001"/>
              <a:gd name="connsiteY119-7774" fmla="*/ 2240551 h 2344739"/>
              <a:gd name="connsiteX120-7775" fmla="*/ 6549454 w 12192001"/>
              <a:gd name="connsiteY120-7776" fmla="*/ 2269327 h 2344739"/>
              <a:gd name="connsiteX121-7777" fmla="*/ 6317560 w 12192001"/>
              <a:gd name="connsiteY121-7778" fmla="*/ 2316127 h 2344739"/>
              <a:gd name="connsiteX122-7779" fmla="*/ 6168674 w 12192001"/>
              <a:gd name="connsiteY122-7780" fmla="*/ 2318214 h 2344739"/>
              <a:gd name="connsiteX123-7781" fmla="*/ 6073848 w 12192001"/>
              <a:gd name="connsiteY123-7782" fmla="*/ 2338676 h 2344739"/>
              <a:gd name="connsiteX124-7783" fmla="*/ 6068529 w 12192001"/>
              <a:gd name="connsiteY124-7784" fmla="*/ 2337139 h 2344739"/>
              <a:gd name="connsiteX125-7785" fmla="*/ 6048638 w 12192001"/>
              <a:gd name="connsiteY125-7786" fmla="*/ 2337822 h 2344739"/>
              <a:gd name="connsiteX126-7787" fmla="*/ 6041285 w 12192001"/>
              <a:gd name="connsiteY126-7788" fmla="*/ 2329473 h 2344739"/>
              <a:gd name="connsiteX127-7789" fmla="*/ 6010090 w 12192001"/>
              <a:gd name="connsiteY127-7790" fmla="*/ 2324380 h 2344739"/>
              <a:gd name="connsiteX128-7791" fmla="*/ 5957375 w 12192001"/>
              <a:gd name="connsiteY128-7792" fmla="*/ 2328024 h 2344739"/>
              <a:gd name="connsiteX129-7793" fmla="*/ 5758919 w 12192001"/>
              <a:gd name="connsiteY129-7794" fmla="*/ 2343716 h 2344739"/>
              <a:gd name="connsiteX130-7795" fmla="*/ 5626960 w 12192001"/>
              <a:gd name="connsiteY130-7796" fmla="*/ 2344739 h 2344739"/>
              <a:gd name="connsiteX131-7797" fmla="*/ 5470906 w 12192001"/>
              <a:gd name="connsiteY131-7798" fmla="*/ 2330719 h 2344739"/>
              <a:gd name="connsiteX132-7799" fmla="*/ 5432761 w 12192001"/>
              <a:gd name="connsiteY132-7800" fmla="*/ 2319466 h 2344739"/>
              <a:gd name="connsiteX133-7801" fmla="*/ 5381669 w 12192001"/>
              <a:gd name="connsiteY133-7802" fmla="*/ 2301764 h 2344739"/>
              <a:gd name="connsiteX134-7803" fmla="*/ 5261764 w 12192001"/>
              <a:gd name="connsiteY134-7804" fmla="*/ 2281347 h 2344739"/>
              <a:gd name="connsiteX135-7805" fmla="*/ 5222961 w 12192001"/>
              <a:gd name="connsiteY135-7806" fmla="*/ 2270223 h 2344739"/>
              <a:gd name="connsiteX136-7807" fmla="*/ 5174660 w 12192001"/>
              <a:gd name="connsiteY136-7808" fmla="*/ 2267233 h 2344739"/>
              <a:gd name="connsiteX137-7809" fmla="*/ 5156554 w 12192001"/>
              <a:gd name="connsiteY137-7810" fmla="*/ 2260010 h 2344739"/>
              <a:gd name="connsiteX138-7811" fmla="*/ 5142599 w 12192001"/>
              <a:gd name="connsiteY138-7812" fmla="*/ 2256610 h 2344739"/>
              <a:gd name="connsiteX139-7813" fmla="*/ 5139596 w 12192001"/>
              <a:gd name="connsiteY139-7814" fmla="*/ 2254509 h 2344739"/>
              <a:gd name="connsiteX140-7815" fmla="*/ 5121659 w 12192001"/>
              <a:gd name="connsiteY140-7816" fmla="*/ 2243656 h 2344739"/>
              <a:gd name="connsiteX141-7817" fmla="*/ 5065790 w 12192001"/>
              <a:gd name="connsiteY141-7818" fmla="*/ 2250227 h 2344739"/>
              <a:gd name="connsiteX142-7819" fmla="*/ 5011514 w 12192001"/>
              <a:gd name="connsiteY142-7820" fmla="*/ 2233846 h 2344739"/>
              <a:gd name="connsiteX143-7821" fmla="*/ 4840441 w 12192001"/>
              <a:gd name="connsiteY143-7822" fmla="*/ 2209829 h 2344739"/>
              <a:gd name="connsiteX144-7823" fmla="*/ 4762447 w 12192001"/>
              <a:gd name="connsiteY144-7824" fmla="*/ 2182061 h 2344739"/>
              <a:gd name="connsiteX145-7825" fmla="*/ 4723186 w 12192001"/>
              <a:gd name="connsiteY145-7826" fmla="*/ 2173047 h 2344739"/>
              <a:gd name="connsiteX146-7827" fmla="*/ 4721176 w 12192001"/>
              <a:gd name="connsiteY146-7828" fmla="*/ 2172298 h 2344739"/>
              <a:gd name="connsiteX147-7829" fmla="*/ 4722111 w 12192001"/>
              <a:gd name="connsiteY147-7830" fmla="*/ 2172087 h 2344739"/>
              <a:gd name="connsiteX148-7831" fmla="*/ 4717202 w 12192001"/>
              <a:gd name="connsiteY148-7832" fmla="*/ 2170817 h 2344739"/>
              <a:gd name="connsiteX149-7833" fmla="*/ 4721176 w 12192001"/>
              <a:gd name="connsiteY149-7834" fmla="*/ 2172298 h 2344739"/>
              <a:gd name="connsiteX150-7835" fmla="*/ 4715526 w 12192001"/>
              <a:gd name="connsiteY150-7836" fmla="*/ 2173573 h 2344739"/>
              <a:gd name="connsiteX151-7837" fmla="*/ 4515814 w 12192001"/>
              <a:gd name="connsiteY151-7838" fmla="*/ 2163671 h 2344739"/>
              <a:gd name="connsiteX152-7839" fmla="*/ 4428543 w 12192001"/>
              <a:gd name="connsiteY152-7840" fmla="*/ 2153020 h 2344739"/>
              <a:gd name="connsiteX153-7841" fmla="*/ 4362875 w 12192001"/>
              <a:gd name="connsiteY153-7842" fmla="*/ 2151674 h 2344739"/>
              <a:gd name="connsiteX154-7843" fmla="*/ 4316966 w 12192001"/>
              <a:gd name="connsiteY154-7844" fmla="*/ 2158289 h 2344739"/>
              <a:gd name="connsiteX155-7845" fmla="*/ 4315110 w 12192001"/>
              <a:gd name="connsiteY155-7846" fmla="*/ 2156948 h 2344739"/>
              <a:gd name="connsiteX156-7847" fmla="*/ 4295144 w 12192001"/>
              <a:gd name="connsiteY156-7848" fmla="*/ 2155069 h 2344739"/>
              <a:gd name="connsiteX157-7849" fmla="*/ 4290064 w 12192001"/>
              <a:gd name="connsiteY157-7850" fmla="*/ 2157986 h 2344739"/>
              <a:gd name="connsiteX158-7851" fmla="*/ 4276142 w 12192001"/>
              <a:gd name="connsiteY158-7852" fmla="*/ 2157740 h 2344739"/>
              <a:gd name="connsiteX159-7853" fmla="*/ 4248117 w 12192001"/>
              <a:gd name="connsiteY159-7854" fmla="*/ 2160064 h 2344739"/>
              <a:gd name="connsiteX160-7855" fmla="*/ 4202051 w 12192001"/>
              <a:gd name="connsiteY160-7856" fmla="*/ 2157269 h 2344739"/>
              <a:gd name="connsiteX161-7857" fmla="*/ 4201745 w 12192001"/>
              <a:gd name="connsiteY161-7858" fmla="*/ 2156010 h 2344739"/>
              <a:gd name="connsiteX162-7859" fmla="*/ 4191248 w 12192001"/>
              <a:gd name="connsiteY162-7860" fmla="*/ 2150376 h 2344739"/>
              <a:gd name="connsiteX163-7861" fmla="*/ 4142745 w 12192001"/>
              <a:gd name="connsiteY163-7862" fmla="*/ 2134511 h 2344739"/>
              <a:gd name="connsiteX164-7863" fmla="*/ 4083097 w 12192001"/>
              <a:gd name="connsiteY164-7864" fmla="*/ 2107978 h 2344739"/>
              <a:gd name="connsiteX165-7865" fmla="*/ 4074546 w 12192001"/>
              <a:gd name="connsiteY165-7866" fmla="*/ 2107143 h 2344739"/>
              <a:gd name="connsiteX166-7867" fmla="*/ 4074427 w 12192001"/>
              <a:gd name="connsiteY166-7868" fmla="*/ 2106844 h 2344739"/>
              <a:gd name="connsiteX167-7869" fmla="*/ 4065510 w 12192001"/>
              <a:gd name="connsiteY167-7870" fmla="*/ 2105400 h 2344739"/>
              <a:gd name="connsiteX168-7871" fmla="*/ 4058954 w 12192001"/>
              <a:gd name="connsiteY168-7872" fmla="*/ 2105618 h 2344739"/>
              <a:gd name="connsiteX169-7873" fmla="*/ 4042364 w 12192001"/>
              <a:gd name="connsiteY169-7874" fmla="*/ 2103997 h 2344739"/>
              <a:gd name="connsiteX170-7875" fmla="*/ 4036997 w 12192001"/>
              <a:gd name="connsiteY170-7876" fmla="*/ 2101563 h 2344739"/>
              <a:gd name="connsiteX171-7877" fmla="*/ 4035363 w 12192001"/>
              <a:gd name="connsiteY171-7878" fmla="*/ 2097896 h 2344739"/>
              <a:gd name="connsiteX172-7879" fmla="*/ 4033778 w 12192001"/>
              <a:gd name="connsiteY172-7880" fmla="*/ 2098131 h 2344739"/>
              <a:gd name="connsiteX173-7881" fmla="*/ 4004538 w 12192001"/>
              <a:gd name="connsiteY173-7882" fmla="*/ 2085563 h 2344739"/>
              <a:gd name="connsiteX174-7883" fmla="*/ 3936846 w 12192001"/>
              <a:gd name="connsiteY174-7884" fmla="*/ 2068106 h 2344739"/>
              <a:gd name="connsiteX175-7885" fmla="*/ 3897275 w 12192001"/>
              <a:gd name="connsiteY175-7886" fmla="*/ 2062451 h 2344739"/>
              <a:gd name="connsiteX176-7887" fmla="*/ 3789760 w 12192001"/>
              <a:gd name="connsiteY176-7888" fmla="*/ 2042213 h 2344739"/>
              <a:gd name="connsiteX177-7889" fmla="*/ 3682513 w 12192001"/>
              <a:gd name="connsiteY177-7890" fmla="*/ 2018290 h 2344739"/>
              <a:gd name="connsiteX178-7891" fmla="*/ 3610035 w 12192001"/>
              <a:gd name="connsiteY178-7892" fmla="*/ 1986019 h 2344739"/>
              <a:gd name="connsiteX179-7893" fmla="*/ 3603855 w 12192001"/>
              <a:gd name="connsiteY179-7894" fmla="*/ 1987381 h 2344739"/>
              <a:gd name="connsiteX180-7895" fmla="*/ 3594736 w 12192001"/>
              <a:gd name="connsiteY180-7896" fmla="*/ 1987545 h 2344739"/>
              <a:gd name="connsiteX181-7897" fmla="*/ 3594501 w 12192001"/>
              <a:gd name="connsiteY181-7898" fmla="*/ 1987276 h 2344739"/>
              <a:gd name="connsiteX182-7899" fmla="*/ 3585978 w 12192001"/>
              <a:gd name="connsiteY182-7900" fmla="*/ 1987966 h 2344739"/>
              <a:gd name="connsiteX183-7901" fmla="*/ 3536135 w 12192001"/>
              <a:gd name="connsiteY183-7902" fmla="*/ 1978267 h 2344739"/>
              <a:gd name="connsiteX184-7903" fmla="*/ 3473223 w 12192001"/>
              <a:gd name="connsiteY184-7904" fmla="*/ 1974606 h 2344739"/>
              <a:gd name="connsiteX185-7905" fmla="*/ 3400728 w 12192001"/>
              <a:gd name="connsiteY185-7906" fmla="*/ 1962558 h 2344739"/>
              <a:gd name="connsiteX186-7907" fmla="*/ 3363888 w 12192001"/>
              <a:gd name="connsiteY186-7908" fmla="*/ 1979510 h 2344739"/>
              <a:gd name="connsiteX187-7909" fmla="*/ 3344026 w 12192001"/>
              <a:gd name="connsiteY187-7910" fmla="*/ 1981192 h 2344739"/>
              <a:gd name="connsiteX188-7911" fmla="*/ 3341698 w 12192001"/>
              <a:gd name="connsiteY188-7912" fmla="*/ 1980217 h 2344739"/>
              <a:gd name="connsiteX189-7913" fmla="*/ 3262356 w 12192001"/>
              <a:gd name="connsiteY189-7914" fmla="*/ 1986094 h 2344739"/>
              <a:gd name="connsiteX190-7915" fmla="*/ 3142556 w 12192001"/>
              <a:gd name="connsiteY190-7916" fmla="*/ 1993869 h 2344739"/>
              <a:gd name="connsiteX191-7917" fmla="*/ 3030291 w 12192001"/>
              <a:gd name="connsiteY191-7918" fmla="*/ 1996512 h 2344739"/>
              <a:gd name="connsiteX192-7919" fmla="*/ 2781569 w 12192001"/>
              <a:gd name="connsiteY192-7920" fmla="*/ 2018333 h 2344739"/>
              <a:gd name="connsiteX193-7921" fmla="*/ 2646527 w 12192001"/>
              <a:gd name="connsiteY193-7922" fmla="*/ 2028869 h 2344739"/>
              <a:gd name="connsiteX194-7923" fmla="*/ 2568028 w 12192001"/>
              <a:gd name="connsiteY194-7924" fmla="*/ 2002628 h 2344739"/>
              <a:gd name="connsiteX195-7925" fmla="*/ 2443255 w 12192001"/>
              <a:gd name="connsiteY195-7926" fmla="*/ 2016529 h 2344739"/>
              <a:gd name="connsiteX196-7927" fmla="*/ 2315112 w 12192001"/>
              <a:gd name="connsiteY196-7928" fmla="*/ 2024996 h 2344739"/>
              <a:gd name="connsiteX197-7929" fmla="*/ 2208578 w 12192001"/>
              <a:gd name="connsiteY197-7930" fmla="*/ 2019763 h 2344739"/>
              <a:gd name="connsiteX198-7931" fmla="*/ 2094665 w 12192001"/>
              <a:gd name="connsiteY198-7932" fmla="*/ 2003052 h 2344739"/>
              <a:gd name="connsiteX199-7933" fmla="*/ 1997356 w 12192001"/>
              <a:gd name="connsiteY199-7934" fmla="*/ 1995032 h 2344739"/>
              <a:gd name="connsiteX200-7935" fmla="*/ 1928172 w 12192001"/>
              <a:gd name="connsiteY200-7936" fmla="*/ 2016977 h 2344739"/>
              <a:gd name="connsiteX201-7937" fmla="*/ 1921650 w 12192001"/>
              <a:gd name="connsiteY201-7938" fmla="*/ 2012146 h 2344739"/>
              <a:gd name="connsiteX202-7939" fmla="*/ 1873080 w 12192001"/>
              <a:gd name="connsiteY202-7940" fmla="*/ 2013741 h 2344739"/>
              <a:gd name="connsiteX203-7941" fmla="*/ 1786655 w 12192001"/>
              <a:gd name="connsiteY203-7942" fmla="*/ 2041363 h 2344739"/>
              <a:gd name="connsiteX204-7943" fmla="*/ 1738204 w 12192001"/>
              <a:gd name="connsiteY204-7944" fmla="*/ 2036312 h 2344739"/>
              <a:gd name="connsiteX205-7945" fmla="*/ 1675071 w 12192001"/>
              <a:gd name="connsiteY205-7946" fmla="*/ 2019963 h 2344739"/>
              <a:gd name="connsiteX206-7947" fmla="*/ 1608669 w 12192001"/>
              <a:gd name="connsiteY206-7948" fmla="*/ 2013066 h 2344739"/>
              <a:gd name="connsiteX207-7949" fmla="*/ 1496110 w 12192001"/>
              <a:gd name="connsiteY207-7950" fmla="*/ 1987476 h 2344739"/>
              <a:gd name="connsiteX208-7951" fmla="*/ 1149979 w 12192001"/>
              <a:gd name="connsiteY208-7952" fmla="*/ 1938041 h 2344739"/>
              <a:gd name="connsiteX209-7953" fmla="*/ 858269 w 12192001"/>
              <a:gd name="connsiteY209-7954" fmla="*/ 1928608 h 2344739"/>
              <a:gd name="connsiteX210-7955" fmla="*/ 837540 w 12192001"/>
              <a:gd name="connsiteY210-7956" fmla="*/ 1929821 h 2344739"/>
              <a:gd name="connsiteX211-7957" fmla="*/ 816809 w 12192001"/>
              <a:gd name="connsiteY211-7958" fmla="*/ 1927857 h 2344739"/>
              <a:gd name="connsiteX212-7959" fmla="*/ 811506 w 12192001"/>
              <a:gd name="connsiteY212-7960" fmla="*/ 1930751 h 2344739"/>
              <a:gd name="connsiteX213-7961" fmla="*/ 797041 w 12192001"/>
              <a:gd name="connsiteY213-7962" fmla="*/ 1930446 h 2344739"/>
              <a:gd name="connsiteX214-7963" fmla="*/ 767901 w 12192001"/>
              <a:gd name="connsiteY214-7964" fmla="*/ 1932653 h 2344739"/>
              <a:gd name="connsiteX215-7965" fmla="*/ 763053 w 12192001"/>
              <a:gd name="connsiteY215-7966" fmla="*/ 1930432 h 2344739"/>
              <a:gd name="connsiteX216-7967" fmla="*/ 720047 w 12192001"/>
              <a:gd name="connsiteY216-7968" fmla="*/ 1929661 h 2344739"/>
              <a:gd name="connsiteX217-7969" fmla="*/ 719742 w 12192001"/>
              <a:gd name="connsiteY217-7970" fmla="*/ 1928399 h 2344739"/>
              <a:gd name="connsiteX218-7971" fmla="*/ 708875 w 12192001"/>
              <a:gd name="connsiteY218-7972" fmla="*/ 1922722 h 2344739"/>
              <a:gd name="connsiteX219-7973" fmla="*/ 596792 w 12192001"/>
              <a:gd name="connsiteY219-7974" fmla="*/ 1879864 h 2344739"/>
              <a:gd name="connsiteX220-7975" fmla="*/ 578535 w 12192001"/>
              <a:gd name="connsiteY220-7976" fmla="*/ 1877212 h 2344739"/>
              <a:gd name="connsiteX221-7977" fmla="*/ 571717 w 12192001"/>
              <a:gd name="connsiteY221-7978" fmla="*/ 1877401 h 2344739"/>
              <a:gd name="connsiteX222-7979" fmla="*/ 445099 w 12192001"/>
              <a:gd name="connsiteY222-7980" fmla="*/ 1839371 h 2344739"/>
              <a:gd name="connsiteX223-7981" fmla="*/ 404015 w 12192001"/>
              <a:gd name="connsiteY223-7982" fmla="*/ 1833548 h 2344739"/>
              <a:gd name="connsiteX224-7983" fmla="*/ 292435 w 12192001"/>
              <a:gd name="connsiteY224-7984" fmla="*/ 1812852 h 2344739"/>
              <a:gd name="connsiteX225-7985" fmla="*/ 118381 w 12192001"/>
              <a:gd name="connsiteY225-7986" fmla="*/ 1761047 h 2344739"/>
              <a:gd name="connsiteX226-7987" fmla="*/ 15526 w 12192001"/>
              <a:gd name="connsiteY226-7988" fmla="*/ 1758191 h 2344739"/>
              <a:gd name="connsiteX227-7989" fmla="*/ 2 w 12192001"/>
              <a:gd name="connsiteY227-7990" fmla="*/ 1752722 h 2344739"/>
              <a:gd name="connsiteX228-7991" fmla="*/ 1 w 12192001"/>
              <a:gd name="connsiteY228-7992" fmla="*/ 762497 h 2344739"/>
              <a:gd name="connsiteX229-7993" fmla="*/ 0 w 12192001"/>
              <a:gd name="connsiteY229-7994" fmla="*/ 762497 h 2344739"/>
              <a:gd name="connsiteX230-7995" fmla="*/ 0 w 12192001"/>
              <a:gd name="connsiteY230-7996" fmla="*/ 222213 h 2344739"/>
              <a:gd name="connsiteX231-7997" fmla="*/ 0 w 12192001"/>
              <a:gd name="connsiteY231-7998" fmla="*/ 0 h 2344739"/>
              <a:gd name="connsiteX0-7999" fmla="*/ 0 w 12192001"/>
              <a:gd name="connsiteY0-8000" fmla="*/ 0 h 2344739"/>
              <a:gd name="connsiteX1-8001" fmla="*/ 12192000 w 12192001"/>
              <a:gd name="connsiteY1-8002" fmla="*/ 0 h 2344739"/>
              <a:gd name="connsiteX2-8003" fmla="*/ 12192000 w 12192001"/>
              <a:gd name="connsiteY2-8004" fmla="*/ 222213 h 2344739"/>
              <a:gd name="connsiteX3-8005" fmla="*/ 12192000 w 12192001"/>
              <a:gd name="connsiteY3-8006" fmla="*/ 389190 h 2344739"/>
              <a:gd name="connsiteX4-8007" fmla="*/ 12192001 w 12192001"/>
              <a:gd name="connsiteY4-8008" fmla="*/ 579739 h 2344739"/>
              <a:gd name="connsiteX5-8009" fmla="*/ 12184838 w 12192001"/>
              <a:gd name="connsiteY5-8010" fmla="*/ 584189 h 2344739"/>
              <a:gd name="connsiteX6-8011" fmla="*/ 12155215 w 12192001"/>
              <a:gd name="connsiteY6-8012" fmla="*/ 597366 h 2344739"/>
              <a:gd name="connsiteX7-8013" fmla="*/ 12138067 w 12192001"/>
              <a:gd name="connsiteY7-8014" fmla="*/ 623179 h 2344739"/>
              <a:gd name="connsiteX8-8015" fmla="*/ 12125179 w 12192001"/>
              <a:gd name="connsiteY8-8016" fmla="*/ 624690 h 2344739"/>
              <a:gd name="connsiteX9-8017" fmla="*/ 12122859 w 12192001"/>
              <a:gd name="connsiteY9-8018" fmla="*/ 624794 h 2344739"/>
              <a:gd name="connsiteX10-8019" fmla="*/ 12115706 w 12192001"/>
              <a:gd name="connsiteY10-8020" fmla="*/ 628608 h 2344739"/>
              <a:gd name="connsiteX11-8021" fmla="*/ 12098349 w 12192001"/>
              <a:gd name="connsiteY11-8022" fmla="*/ 628139 h 2344739"/>
              <a:gd name="connsiteX12-8023" fmla="*/ 12085925 w 12192001"/>
              <a:gd name="connsiteY12-8024" fmla="*/ 636341 h 2344739"/>
              <a:gd name="connsiteX13-8025" fmla="*/ 12029925 w 12192001"/>
              <a:gd name="connsiteY13-8026" fmla="*/ 680009 h 2344739"/>
              <a:gd name="connsiteX14-8027" fmla="*/ 11994685 w 12192001"/>
              <a:gd name="connsiteY14-8028" fmla="*/ 703458 h 2344739"/>
              <a:gd name="connsiteX15-8029" fmla="*/ 11978569 w 12192001"/>
              <a:gd name="connsiteY15-8030" fmla="*/ 708161 h 2344739"/>
              <a:gd name="connsiteX16-8031" fmla="*/ 11957898 w 12192001"/>
              <a:gd name="connsiteY16-8032" fmla="*/ 717558 h 2344739"/>
              <a:gd name="connsiteX17-8033" fmla="*/ 11919306 w 12192001"/>
              <a:gd name="connsiteY17-8034" fmla="*/ 730883 h 2344739"/>
              <a:gd name="connsiteX18-8035" fmla="*/ 11902508 w 12192001"/>
              <a:gd name="connsiteY18-8036" fmla="*/ 742426 h 2344739"/>
              <a:gd name="connsiteX19-8037" fmla="*/ 11893900 w 12192001"/>
              <a:gd name="connsiteY19-8038" fmla="*/ 744791 h 2344739"/>
              <a:gd name="connsiteX20-8039" fmla="*/ 11890820 w 12192001"/>
              <a:gd name="connsiteY20-8040" fmla="*/ 755729 h 2344739"/>
              <a:gd name="connsiteX21-8041" fmla="*/ 11869628 w 12192001"/>
              <a:gd name="connsiteY21-8042" fmla="*/ 777816 h 2344739"/>
              <a:gd name="connsiteX22-8043" fmla="*/ 11812228 w 12192001"/>
              <a:gd name="connsiteY22-8044" fmla="*/ 797659 h 2344739"/>
              <a:gd name="connsiteX23-8045" fmla="*/ 11748619 w 12192001"/>
              <a:gd name="connsiteY23-8046" fmla="*/ 872002 h 2344739"/>
              <a:gd name="connsiteX24-8047" fmla="*/ 11589545 w 12192001"/>
              <a:gd name="connsiteY24-8048" fmla="*/ 963777 h 2344739"/>
              <a:gd name="connsiteX25-8049" fmla="*/ 11522499 w 12192001"/>
              <a:gd name="connsiteY25-8050" fmla="*/ 999965 h 2344739"/>
              <a:gd name="connsiteX26-8051" fmla="*/ 11279184 w 12192001"/>
              <a:gd name="connsiteY26-8052" fmla="*/ 1223571 h 2344739"/>
              <a:gd name="connsiteX27-8053" fmla="*/ 11227161 w 12192001"/>
              <a:gd name="connsiteY27-8054" fmla="*/ 1276236 h 2344739"/>
              <a:gd name="connsiteX28-8055" fmla="*/ 11216939 w 12192001"/>
              <a:gd name="connsiteY28-8056" fmla="*/ 1275961 h 2344739"/>
              <a:gd name="connsiteX29-8057" fmla="*/ 11216036 w 12192001"/>
              <a:gd name="connsiteY29-8058" fmla="*/ 1275018 h 2344739"/>
              <a:gd name="connsiteX30-8059" fmla="*/ 11187737 w 12192001"/>
              <a:gd name="connsiteY30-8060" fmla="*/ 1292383 h 2344739"/>
              <a:gd name="connsiteX31-8061" fmla="*/ 11183353 w 12192001"/>
              <a:gd name="connsiteY31-8062" fmla="*/ 1292525 h 2344739"/>
              <a:gd name="connsiteX32-8063" fmla="*/ 11165706 w 12192001"/>
              <a:gd name="connsiteY32-8064" fmla="*/ 1306612 h 2344739"/>
              <a:gd name="connsiteX33-8065" fmla="*/ 11156163 w 12192001"/>
              <a:gd name="connsiteY33-8066" fmla="*/ 1312414 h 2344739"/>
              <a:gd name="connsiteX34-8067" fmla="*/ 11154348 w 12192001"/>
              <a:gd name="connsiteY34-8068" fmla="*/ 1317097 h 2344739"/>
              <a:gd name="connsiteX35-8069" fmla="*/ 11139813 w 12192001"/>
              <a:gd name="connsiteY35-8070" fmla="*/ 1324115 h 2344739"/>
              <a:gd name="connsiteX36-8071" fmla="*/ 11137813 w 12192001"/>
              <a:gd name="connsiteY36-8072" fmla="*/ 1323772 h 2344739"/>
              <a:gd name="connsiteX37-8073" fmla="*/ 11127060 w 12192001"/>
              <a:gd name="connsiteY37-8074" fmla="*/ 1333832 h 2344739"/>
              <a:gd name="connsiteX38-8075" fmla="*/ 11119543 w 12192001"/>
              <a:gd name="connsiteY38-8076" fmla="*/ 1347424 h 2344739"/>
              <a:gd name="connsiteX39-8077" fmla="*/ 10893535 w 12192001"/>
              <a:gd name="connsiteY39-8078" fmla="*/ 1473399 h 2344739"/>
              <a:gd name="connsiteX40-8079" fmla="*/ 10772152 w 12192001"/>
              <a:gd name="connsiteY40-8080" fmla="*/ 1523191 h 2344739"/>
              <a:gd name="connsiteX41-8081" fmla="*/ 10626520 w 12192001"/>
              <a:gd name="connsiteY41-8082" fmla="*/ 1559229 h 2344739"/>
              <a:gd name="connsiteX42-8083" fmla="*/ 10580747 w 12192001"/>
              <a:gd name="connsiteY42-8084" fmla="*/ 1568689 h 2344739"/>
              <a:gd name="connsiteX43-8085" fmla="*/ 10546642 w 12192001"/>
              <a:gd name="connsiteY43-8086" fmla="*/ 1598423 h 2344739"/>
              <a:gd name="connsiteX44-8087" fmla="*/ 10528495 w 12192001"/>
              <a:gd name="connsiteY44-8088" fmla="*/ 1596907 h 2344739"/>
              <a:gd name="connsiteX45-8089" fmla="*/ 10525298 w 12192001"/>
              <a:gd name="connsiteY45-8090" fmla="*/ 1596411 h 2344739"/>
              <a:gd name="connsiteX46-8091" fmla="*/ 10513981 w 12192001"/>
              <a:gd name="connsiteY46-8092" fmla="*/ 1599537 h 2344739"/>
              <a:gd name="connsiteX47-8093" fmla="*/ 10490587 w 12192001"/>
              <a:gd name="connsiteY47-8094" fmla="*/ 1594156 h 2344739"/>
              <a:gd name="connsiteX48-8095" fmla="*/ 10470270 w 12192001"/>
              <a:gd name="connsiteY48-8096" fmla="*/ 1601693 h 2344739"/>
              <a:gd name="connsiteX49-8097" fmla="*/ 10375894 w 12192001"/>
              <a:gd name="connsiteY49-8098" fmla="*/ 1644598 h 2344739"/>
              <a:gd name="connsiteX50-8099" fmla="*/ 10318190 w 12192001"/>
              <a:gd name="connsiteY50-8100" fmla="*/ 1666221 h 2344739"/>
              <a:gd name="connsiteX51-8101" fmla="*/ 10294319 w 12192001"/>
              <a:gd name="connsiteY51-8102" fmla="*/ 1668079 h 2344739"/>
              <a:gd name="connsiteX52-8103" fmla="*/ 10262295 w 12192001"/>
              <a:gd name="connsiteY52-8104" fmla="*/ 1674948 h 2344739"/>
              <a:gd name="connsiteX53-8105" fmla="*/ 10204270 w 12192001"/>
              <a:gd name="connsiteY53-8106" fmla="*/ 1682149 h 2344739"/>
              <a:gd name="connsiteX54-8107" fmla="*/ 10176611 w 12192001"/>
              <a:gd name="connsiteY54-8108" fmla="*/ 1692943 h 2344739"/>
              <a:gd name="connsiteX55-8109" fmla="*/ 10163922 w 12192001"/>
              <a:gd name="connsiteY55-8110" fmla="*/ 1693739 h 2344739"/>
              <a:gd name="connsiteX56-8111" fmla="*/ 10155160 w 12192001"/>
              <a:gd name="connsiteY56-8112" fmla="*/ 1707487 h 2344739"/>
              <a:gd name="connsiteX57-8113" fmla="*/ 10117119 w 12192001"/>
              <a:gd name="connsiteY57-8114" fmla="*/ 1731142 h 2344739"/>
              <a:gd name="connsiteX58-8115" fmla="*/ 10100445 w 12192001"/>
              <a:gd name="connsiteY58-8116" fmla="*/ 1742432 h 2344739"/>
              <a:gd name="connsiteX59-8117" fmla="*/ 10082169 w 12192001"/>
              <a:gd name="connsiteY59-8118" fmla="*/ 1743296 h 2344739"/>
              <a:gd name="connsiteX60-8119" fmla="*/ 10039240 w 12192001"/>
              <a:gd name="connsiteY60-8120" fmla="*/ 1741632 h 2344739"/>
              <a:gd name="connsiteX61-8121" fmla="*/ 9960019 w 12192001"/>
              <a:gd name="connsiteY61-8122" fmla="*/ 1757147 h 2344739"/>
              <a:gd name="connsiteX62-8123" fmla="*/ 9847792 w 12192001"/>
              <a:gd name="connsiteY62-8124" fmla="*/ 1763915 h 2344739"/>
              <a:gd name="connsiteX63-8125" fmla="*/ 9728309 w 12192001"/>
              <a:gd name="connsiteY63-8126" fmla="*/ 1784122 h 2344739"/>
              <a:gd name="connsiteX64-8127" fmla="*/ 9584507 w 12192001"/>
              <a:gd name="connsiteY64-8128" fmla="*/ 1795542 h 2344739"/>
              <a:gd name="connsiteX65-8129" fmla="*/ 9343052 w 12192001"/>
              <a:gd name="connsiteY65-8130" fmla="*/ 1841244 h 2344739"/>
              <a:gd name="connsiteX66-8131" fmla="*/ 9231370 w 12192001"/>
              <a:gd name="connsiteY66-8132" fmla="*/ 1893149 h 2344739"/>
              <a:gd name="connsiteX67-8133" fmla="*/ 9194810 w 12192001"/>
              <a:gd name="connsiteY67-8134" fmla="*/ 1903228 h 2344739"/>
              <a:gd name="connsiteX68-8135" fmla="*/ 9189246 w 12192001"/>
              <a:gd name="connsiteY68-8136" fmla="*/ 1912467 h 2344739"/>
              <a:gd name="connsiteX69-8137" fmla="*/ 9113812 w 12192001"/>
              <a:gd name="connsiteY69-8138" fmla="*/ 1919069 h 2344739"/>
              <a:gd name="connsiteX70-8139" fmla="*/ 9053453 w 12192001"/>
              <a:gd name="connsiteY70-8140" fmla="*/ 1910755 h 2344739"/>
              <a:gd name="connsiteX71-8141" fmla="*/ 9005486 w 12192001"/>
              <a:gd name="connsiteY71-8142" fmla="*/ 1914040 h 2344739"/>
              <a:gd name="connsiteX72-8143" fmla="*/ 9005201 w 12192001"/>
              <a:gd name="connsiteY72-8144" fmla="*/ 1913800 h 2344739"/>
              <a:gd name="connsiteX73-8145" fmla="*/ 8996232 w 12192001"/>
              <a:gd name="connsiteY73-8146" fmla="*/ 1915011 h 2344739"/>
              <a:gd name="connsiteX74-8147" fmla="*/ 8990394 w 12192001"/>
              <a:gd name="connsiteY74-8148" fmla="*/ 1917072 h 2344739"/>
              <a:gd name="connsiteX75-8149" fmla="*/ 8974337 w 12192001"/>
              <a:gd name="connsiteY75-8150" fmla="*/ 1920298 h 2344739"/>
              <a:gd name="connsiteX76-8151" fmla="*/ 8968011 w 12192001"/>
              <a:gd name="connsiteY76-8152" fmla="*/ 1919598 h 2344739"/>
              <a:gd name="connsiteX77-8153" fmla="*/ 8963048 w 12192001"/>
              <a:gd name="connsiteY77-8154" fmla="*/ 1917373 h 2344739"/>
              <a:gd name="connsiteX78-8155" fmla="*/ 8928988 w 12192001"/>
              <a:gd name="connsiteY78-8156" fmla="*/ 1914185 h 2344739"/>
              <a:gd name="connsiteX79-8157" fmla="*/ 8752444 w 12192001"/>
              <a:gd name="connsiteY79-8158" fmla="*/ 1933417 h 2344739"/>
              <a:gd name="connsiteX80-8159" fmla="*/ 8707847 w 12192001"/>
              <a:gd name="connsiteY80-8160" fmla="*/ 1935518 h 2344739"/>
              <a:gd name="connsiteX81-8161" fmla="*/ 8596071 w 12192001"/>
              <a:gd name="connsiteY81-8162" fmla="*/ 1944090 h 2344739"/>
              <a:gd name="connsiteX82-8163" fmla="*/ 8525230 w 12192001"/>
              <a:gd name="connsiteY82-8164" fmla="*/ 1929248 h 2344739"/>
              <a:gd name="connsiteX83-8165" fmla="*/ 8510983 w 12192001"/>
              <a:gd name="connsiteY83-8166" fmla="*/ 1935163 h 2344739"/>
              <a:gd name="connsiteX84-8167" fmla="*/ 8506167 w 12192001"/>
              <a:gd name="connsiteY84-8168" fmla="*/ 1938164 h 2344739"/>
              <a:gd name="connsiteX85-8169" fmla="*/ 8497968 w 12192001"/>
              <a:gd name="connsiteY85-8170" fmla="*/ 1940902 h 2344739"/>
              <a:gd name="connsiteX86-8171" fmla="*/ 8497594 w 12192001"/>
              <a:gd name="connsiteY86-8172" fmla="*/ 1940723 h 2344739"/>
              <a:gd name="connsiteX87-8173" fmla="*/ 8490249 w 12192001"/>
              <a:gd name="connsiteY87-8174" fmla="*/ 1943773 h 2344739"/>
              <a:gd name="connsiteX88-8175" fmla="*/ 8367182 w 12192001"/>
              <a:gd name="connsiteY88-8176" fmla="*/ 1957815 h 2344739"/>
              <a:gd name="connsiteX89-8177" fmla="*/ 8353799 w 12192001"/>
              <a:gd name="connsiteY89-8178" fmla="*/ 1958009 h 2344739"/>
              <a:gd name="connsiteX90-8179" fmla="*/ 8352373 w 12192001"/>
              <a:gd name="connsiteY90-8180" fmla="*/ 1957169 h 2344739"/>
              <a:gd name="connsiteX91-8181" fmla="*/ 8320104 w 12192001"/>
              <a:gd name="connsiteY91-8182" fmla="*/ 1974587 h 2344739"/>
              <a:gd name="connsiteX92-8183" fmla="*/ 8314433 w 12192001"/>
              <a:gd name="connsiteY92-8184" fmla="*/ 1974913 h 2344739"/>
              <a:gd name="connsiteX93-8185" fmla="*/ 8295174 w 12192001"/>
              <a:gd name="connsiteY93-8186" fmla="*/ 1988808 h 2344739"/>
              <a:gd name="connsiteX94-8187" fmla="*/ 8284276 w 12192001"/>
              <a:gd name="connsiteY94-8188" fmla="*/ 1994631 h 2344739"/>
              <a:gd name="connsiteX95-8189" fmla="*/ 8283150 w 12192001"/>
              <a:gd name="connsiteY95-8190" fmla="*/ 1999074 h 2344739"/>
              <a:gd name="connsiteX96-8191" fmla="*/ 8266076 w 12192001"/>
              <a:gd name="connsiteY96-8192" fmla="*/ 2006249 h 2344739"/>
              <a:gd name="connsiteX97-8193" fmla="*/ 8263377 w 12192001"/>
              <a:gd name="connsiteY97-8194" fmla="*/ 2006019 h 2344739"/>
              <a:gd name="connsiteX98-8195" fmla="*/ 8252033 w 12192001"/>
              <a:gd name="connsiteY98-8196" fmla="*/ 2015862 h 2344739"/>
              <a:gd name="connsiteX99-8197" fmla="*/ 8245834 w 12192001"/>
              <a:gd name="connsiteY99-8198" fmla="*/ 2028854 h 2344739"/>
              <a:gd name="connsiteX100-8199" fmla="*/ 8090272 w 12192001"/>
              <a:gd name="connsiteY100-8200" fmla="*/ 2075015 h 2344739"/>
              <a:gd name="connsiteX101-8201" fmla="*/ 7905407 w 12192001"/>
              <a:gd name="connsiteY101-8202" fmla="*/ 2116988 h 2344739"/>
              <a:gd name="connsiteX102-8203" fmla="*/ 7718745 w 12192001"/>
              <a:gd name="connsiteY102-8204" fmla="*/ 2142703 h 2344739"/>
              <a:gd name="connsiteX103-8205" fmla="*/ 7614347 w 12192001"/>
              <a:gd name="connsiteY103-8206" fmla="*/ 2139232 h 2344739"/>
              <a:gd name="connsiteX104-8207" fmla="*/ 7527543 w 12192001"/>
              <a:gd name="connsiteY104-8208" fmla="*/ 2145060 h 2344739"/>
              <a:gd name="connsiteX105-8209" fmla="*/ 7519571 w 12192001"/>
              <a:gd name="connsiteY105-8210" fmla="*/ 2147613 h 2344739"/>
              <a:gd name="connsiteX106-8211" fmla="*/ 7507411 w 12192001"/>
              <a:gd name="connsiteY106-8212" fmla="*/ 2148948 h 2344739"/>
              <a:gd name="connsiteX107-8213" fmla="*/ 7507040 w 12192001"/>
              <a:gd name="connsiteY107-8214" fmla="*/ 2148621 h 2344739"/>
              <a:gd name="connsiteX108-8215" fmla="*/ 7495795 w 12192001"/>
              <a:gd name="connsiteY108-8216" fmla="*/ 2150573 h 2344739"/>
              <a:gd name="connsiteX109-8217" fmla="*/ 7405391 w 12192001"/>
              <a:gd name="connsiteY109-8218" fmla="*/ 2142468 h 2344739"/>
              <a:gd name="connsiteX110-8219" fmla="*/ 7312180 w 12192001"/>
              <a:gd name="connsiteY110-8220" fmla="*/ 2132873 h 2344739"/>
              <a:gd name="connsiteX111-8221" fmla="*/ 7218559 w 12192001"/>
              <a:gd name="connsiteY111-8222" fmla="*/ 2156680 h 2344739"/>
              <a:gd name="connsiteX112-8223" fmla="*/ 7201101 w 12192001"/>
              <a:gd name="connsiteY112-8224" fmla="*/ 2161230 h 2344739"/>
              <a:gd name="connsiteX113-8225" fmla="*/ 7197004 w 12192001"/>
              <a:gd name="connsiteY113-8226" fmla="*/ 2166588 h 2344739"/>
              <a:gd name="connsiteX114-8227" fmla="*/ 7170808 w 12192001"/>
              <a:gd name="connsiteY114-8228" fmla="*/ 2171236 h 2344739"/>
              <a:gd name="connsiteX115-8229" fmla="*/ 7096988 w 12192001"/>
              <a:gd name="connsiteY115-8230" fmla="*/ 2183464 h 2344739"/>
              <a:gd name="connsiteX116-8231" fmla="*/ 7018496 w 12192001"/>
              <a:gd name="connsiteY116-8232" fmla="*/ 2183090 h 2344739"/>
              <a:gd name="connsiteX117-8233" fmla="*/ 6904146 w 12192001"/>
              <a:gd name="connsiteY117-8234" fmla="*/ 2212596 h 2344739"/>
              <a:gd name="connsiteX118-8235" fmla="*/ 6708222 w 12192001"/>
              <a:gd name="connsiteY118-8236" fmla="*/ 2240551 h 2344739"/>
              <a:gd name="connsiteX119-8237" fmla="*/ 6549454 w 12192001"/>
              <a:gd name="connsiteY119-8238" fmla="*/ 2269327 h 2344739"/>
              <a:gd name="connsiteX120-8239" fmla="*/ 6317560 w 12192001"/>
              <a:gd name="connsiteY120-8240" fmla="*/ 2316127 h 2344739"/>
              <a:gd name="connsiteX121-8241" fmla="*/ 6168674 w 12192001"/>
              <a:gd name="connsiteY121-8242" fmla="*/ 2318214 h 2344739"/>
              <a:gd name="connsiteX122-8243" fmla="*/ 6073848 w 12192001"/>
              <a:gd name="connsiteY122-8244" fmla="*/ 2338676 h 2344739"/>
              <a:gd name="connsiteX123-8245" fmla="*/ 6068529 w 12192001"/>
              <a:gd name="connsiteY123-8246" fmla="*/ 2337139 h 2344739"/>
              <a:gd name="connsiteX124-8247" fmla="*/ 6048638 w 12192001"/>
              <a:gd name="connsiteY124-8248" fmla="*/ 2337822 h 2344739"/>
              <a:gd name="connsiteX125-8249" fmla="*/ 6041285 w 12192001"/>
              <a:gd name="connsiteY125-8250" fmla="*/ 2329473 h 2344739"/>
              <a:gd name="connsiteX126-8251" fmla="*/ 6010090 w 12192001"/>
              <a:gd name="connsiteY126-8252" fmla="*/ 2324380 h 2344739"/>
              <a:gd name="connsiteX127-8253" fmla="*/ 5957375 w 12192001"/>
              <a:gd name="connsiteY127-8254" fmla="*/ 2328024 h 2344739"/>
              <a:gd name="connsiteX128-8255" fmla="*/ 5758919 w 12192001"/>
              <a:gd name="connsiteY128-8256" fmla="*/ 2343716 h 2344739"/>
              <a:gd name="connsiteX129-8257" fmla="*/ 5626960 w 12192001"/>
              <a:gd name="connsiteY129-8258" fmla="*/ 2344739 h 2344739"/>
              <a:gd name="connsiteX130-8259" fmla="*/ 5470906 w 12192001"/>
              <a:gd name="connsiteY130-8260" fmla="*/ 2330719 h 2344739"/>
              <a:gd name="connsiteX131-8261" fmla="*/ 5432761 w 12192001"/>
              <a:gd name="connsiteY131-8262" fmla="*/ 2319466 h 2344739"/>
              <a:gd name="connsiteX132-8263" fmla="*/ 5381669 w 12192001"/>
              <a:gd name="connsiteY132-8264" fmla="*/ 2301764 h 2344739"/>
              <a:gd name="connsiteX133-8265" fmla="*/ 5261764 w 12192001"/>
              <a:gd name="connsiteY133-8266" fmla="*/ 2281347 h 2344739"/>
              <a:gd name="connsiteX134-8267" fmla="*/ 5222961 w 12192001"/>
              <a:gd name="connsiteY134-8268" fmla="*/ 2270223 h 2344739"/>
              <a:gd name="connsiteX135-8269" fmla="*/ 5174660 w 12192001"/>
              <a:gd name="connsiteY135-8270" fmla="*/ 2267233 h 2344739"/>
              <a:gd name="connsiteX136-8271" fmla="*/ 5156554 w 12192001"/>
              <a:gd name="connsiteY136-8272" fmla="*/ 2260010 h 2344739"/>
              <a:gd name="connsiteX137-8273" fmla="*/ 5142599 w 12192001"/>
              <a:gd name="connsiteY137-8274" fmla="*/ 2256610 h 2344739"/>
              <a:gd name="connsiteX138-8275" fmla="*/ 5139596 w 12192001"/>
              <a:gd name="connsiteY138-8276" fmla="*/ 2254509 h 2344739"/>
              <a:gd name="connsiteX139-8277" fmla="*/ 5121659 w 12192001"/>
              <a:gd name="connsiteY139-8278" fmla="*/ 2243656 h 2344739"/>
              <a:gd name="connsiteX140-8279" fmla="*/ 5065790 w 12192001"/>
              <a:gd name="connsiteY140-8280" fmla="*/ 2250227 h 2344739"/>
              <a:gd name="connsiteX141-8281" fmla="*/ 5011514 w 12192001"/>
              <a:gd name="connsiteY141-8282" fmla="*/ 2233846 h 2344739"/>
              <a:gd name="connsiteX142-8283" fmla="*/ 4840441 w 12192001"/>
              <a:gd name="connsiteY142-8284" fmla="*/ 2209829 h 2344739"/>
              <a:gd name="connsiteX143-8285" fmla="*/ 4762447 w 12192001"/>
              <a:gd name="connsiteY143-8286" fmla="*/ 2182061 h 2344739"/>
              <a:gd name="connsiteX144-8287" fmla="*/ 4723186 w 12192001"/>
              <a:gd name="connsiteY144-8288" fmla="*/ 2173047 h 2344739"/>
              <a:gd name="connsiteX145-8289" fmla="*/ 4721176 w 12192001"/>
              <a:gd name="connsiteY145-8290" fmla="*/ 2172298 h 2344739"/>
              <a:gd name="connsiteX146-8291" fmla="*/ 4722111 w 12192001"/>
              <a:gd name="connsiteY146-8292" fmla="*/ 2172087 h 2344739"/>
              <a:gd name="connsiteX147-8293" fmla="*/ 4717202 w 12192001"/>
              <a:gd name="connsiteY147-8294" fmla="*/ 2170817 h 2344739"/>
              <a:gd name="connsiteX148-8295" fmla="*/ 4721176 w 12192001"/>
              <a:gd name="connsiteY148-8296" fmla="*/ 2172298 h 2344739"/>
              <a:gd name="connsiteX149-8297" fmla="*/ 4715526 w 12192001"/>
              <a:gd name="connsiteY149-8298" fmla="*/ 2173573 h 2344739"/>
              <a:gd name="connsiteX150-8299" fmla="*/ 4515814 w 12192001"/>
              <a:gd name="connsiteY150-8300" fmla="*/ 2163671 h 2344739"/>
              <a:gd name="connsiteX151-8301" fmla="*/ 4428543 w 12192001"/>
              <a:gd name="connsiteY151-8302" fmla="*/ 2153020 h 2344739"/>
              <a:gd name="connsiteX152-8303" fmla="*/ 4362875 w 12192001"/>
              <a:gd name="connsiteY152-8304" fmla="*/ 2151674 h 2344739"/>
              <a:gd name="connsiteX153-8305" fmla="*/ 4316966 w 12192001"/>
              <a:gd name="connsiteY153-8306" fmla="*/ 2158289 h 2344739"/>
              <a:gd name="connsiteX154-8307" fmla="*/ 4315110 w 12192001"/>
              <a:gd name="connsiteY154-8308" fmla="*/ 2156948 h 2344739"/>
              <a:gd name="connsiteX155-8309" fmla="*/ 4295144 w 12192001"/>
              <a:gd name="connsiteY155-8310" fmla="*/ 2155069 h 2344739"/>
              <a:gd name="connsiteX156-8311" fmla="*/ 4290064 w 12192001"/>
              <a:gd name="connsiteY156-8312" fmla="*/ 2157986 h 2344739"/>
              <a:gd name="connsiteX157-8313" fmla="*/ 4276142 w 12192001"/>
              <a:gd name="connsiteY157-8314" fmla="*/ 2157740 h 2344739"/>
              <a:gd name="connsiteX158-8315" fmla="*/ 4248117 w 12192001"/>
              <a:gd name="connsiteY158-8316" fmla="*/ 2160064 h 2344739"/>
              <a:gd name="connsiteX159-8317" fmla="*/ 4202051 w 12192001"/>
              <a:gd name="connsiteY159-8318" fmla="*/ 2157269 h 2344739"/>
              <a:gd name="connsiteX160-8319" fmla="*/ 4201745 w 12192001"/>
              <a:gd name="connsiteY160-8320" fmla="*/ 2156010 h 2344739"/>
              <a:gd name="connsiteX161-8321" fmla="*/ 4191248 w 12192001"/>
              <a:gd name="connsiteY161-8322" fmla="*/ 2150376 h 2344739"/>
              <a:gd name="connsiteX162-8323" fmla="*/ 4142745 w 12192001"/>
              <a:gd name="connsiteY162-8324" fmla="*/ 2134511 h 2344739"/>
              <a:gd name="connsiteX163-8325" fmla="*/ 4083097 w 12192001"/>
              <a:gd name="connsiteY163-8326" fmla="*/ 2107978 h 2344739"/>
              <a:gd name="connsiteX164-8327" fmla="*/ 4074546 w 12192001"/>
              <a:gd name="connsiteY164-8328" fmla="*/ 2107143 h 2344739"/>
              <a:gd name="connsiteX165-8329" fmla="*/ 4074427 w 12192001"/>
              <a:gd name="connsiteY165-8330" fmla="*/ 2106844 h 2344739"/>
              <a:gd name="connsiteX166-8331" fmla="*/ 4065510 w 12192001"/>
              <a:gd name="connsiteY166-8332" fmla="*/ 2105400 h 2344739"/>
              <a:gd name="connsiteX167-8333" fmla="*/ 4058954 w 12192001"/>
              <a:gd name="connsiteY167-8334" fmla="*/ 2105618 h 2344739"/>
              <a:gd name="connsiteX168-8335" fmla="*/ 4042364 w 12192001"/>
              <a:gd name="connsiteY168-8336" fmla="*/ 2103997 h 2344739"/>
              <a:gd name="connsiteX169-8337" fmla="*/ 4036997 w 12192001"/>
              <a:gd name="connsiteY169-8338" fmla="*/ 2101563 h 2344739"/>
              <a:gd name="connsiteX170-8339" fmla="*/ 4035363 w 12192001"/>
              <a:gd name="connsiteY170-8340" fmla="*/ 2097896 h 2344739"/>
              <a:gd name="connsiteX171-8341" fmla="*/ 4033778 w 12192001"/>
              <a:gd name="connsiteY171-8342" fmla="*/ 2098131 h 2344739"/>
              <a:gd name="connsiteX172-8343" fmla="*/ 4004538 w 12192001"/>
              <a:gd name="connsiteY172-8344" fmla="*/ 2085563 h 2344739"/>
              <a:gd name="connsiteX173-8345" fmla="*/ 3936846 w 12192001"/>
              <a:gd name="connsiteY173-8346" fmla="*/ 2068106 h 2344739"/>
              <a:gd name="connsiteX174-8347" fmla="*/ 3897275 w 12192001"/>
              <a:gd name="connsiteY174-8348" fmla="*/ 2062451 h 2344739"/>
              <a:gd name="connsiteX175-8349" fmla="*/ 3789760 w 12192001"/>
              <a:gd name="connsiteY175-8350" fmla="*/ 2042213 h 2344739"/>
              <a:gd name="connsiteX176-8351" fmla="*/ 3682513 w 12192001"/>
              <a:gd name="connsiteY176-8352" fmla="*/ 2018290 h 2344739"/>
              <a:gd name="connsiteX177-8353" fmla="*/ 3610035 w 12192001"/>
              <a:gd name="connsiteY177-8354" fmla="*/ 1986019 h 2344739"/>
              <a:gd name="connsiteX178-8355" fmla="*/ 3603855 w 12192001"/>
              <a:gd name="connsiteY178-8356" fmla="*/ 1987381 h 2344739"/>
              <a:gd name="connsiteX179-8357" fmla="*/ 3594736 w 12192001"/>
              <a:gd name="connsiteY179-8358" fmla="*/ 1987545 h 2344739"/>
              <a:gd name="connsiteX180-8359" fmla="*/ 3594501 w 12192001"/>
              <a:gd name="connsiteY180-8360" fmla="*/ 1987276 h 2344739"/>
              <a:gd name="connsiteX181-8361" fmla="*/ 3585978 w 12192001"/>
              <a:gd name="connsiteY181-8362" fmla="*/ 1987966 h 2344739"/>
              <a:gd name="connsiteX182-8363" fmla="*/ 3536135 w 12192001"/>
              <a:gd name="connsiteY182-8364" fmla="*/ 1978267 h 2344739"/>
              <a:gd name="connsiteX183-8365" fmla="*/ 3473223 w 12192001"/>
              <a:gd name="connsiteY183-8366" fmla="*/ 1974606 h 2344739"/>
              <a:gd name="connsiteX184-8367" fmla="*/ 3400728 w 12192001"/>
              <a:gd name="connsiteY184-8368" fmla="*/ 1962558 h 2344739"/>
              <a:gd name="connsiteX185-8369" fmla="*/ 3363888 w 12192001"/>
              <a:gd name="connsiteY185-8370" fmla="*/ 1979510 h 2344739"/>
              <a:gd name="connsiteX186-8371" fmla="*/ 3344026 w 12192001"/>
              <a:gd name="connsiteY186-8372" fmla="*/ 1981192 h 2344739"/>
              <a:gd name="connsiteX187-8373" fmla="*/ 3341698 w 12192001"/>
              <a:gd name="connsiteY187-8374" fmla="*/ 1980217 h 2344739"/>
              <a:gd name="connsiteX188-8375" fmla="*/ 3262356 w 12192001"/>
              <a:gd name="connsiteY188-8376" fmla="*/ 1986094 h 2344739"/>
              <a:gd name="connsiteX189-8377" fmla="*/ 3142556 w 12192001"/>
              <a:gd name="connsiteY189-8378" fmla="*/ 1993869 h 2344739"/>
              <a:gd name="connsiteX190-8379" fmla="*/ 3030291 w 12192001"/>
              <a:gd name="connsiteY190-8380" fmla="*/ 1996512 h 2344739"/>
              <a:gd name="connsiteX191-8381" fmla="*/ 2781569 w 12192001"/>
              <a:gd name="connsiteY191-8382" fmla="*/ 2018333 h 2344739"/>
              <a:gd name="connsiteX192-8383" fmla="*/ 2646527 w 12192001"/>
              <a:gd name="connsiteY192-8384" fmla="*/ 2028869 h 2344739"/>
              <a:gd name="connsiteX193-8385" fmla="*/ 2568028 w 12192001"/>
              <a:gd name="connsiteY193-8386" fmla="*/ 2002628 h 2344739"/>
              <a:gd name="connsiteX194-8387" fmla="*/ 2443255 w 12192001"/>
              <a:gd name="connsiteY194-8388" fmla="*/ 2016529 h 2344739"/>
              <a:gd name="connsiteX195-8389" fmla="*/ 2315112 w 12192001"/>
              <a:gd name="connsiteY195-8390" fmla="*/ 2024996 h 2344739"/>
              <a:gd name="connsiteX196-8391" fmla="*/ 2208578 w 12192001"/>
              <a:gd name="connsiteY196-8392" fmla="*/ 2019763 h 2344739"/>
              <a:gd name="connsiteX197-8393" fmla="*/ 2094665 w 12192001"/>
              <a:gd name="connsiteY197-8394" fmla="*/ 2003052 h 2344739"/>
              <a:gd name="connsiteX198-8395" fmla="*/ 1997356 w 12192001"/>
              <a:gd name="connsiteY198-8396" fmla="*/ 1995032 h 2344739"/>
              <a:gd name="connsiteX199-8397" fmla="*/ 1928172 w 12192001"/>
              <a:gd name="connsiteY199-8398" fmla="*/ 2016977 h 2344739"/>
              <a:gd name="connsiteX200-8399" fmla="*/ 1921650 w 12192001"/>
              <a:gd name="connsiteY200-8400" fmla="*/ 2012146 h 2344739"/>
              <a:gd name="connsiteX201-8401" fmla="*/ 1873080 w 12192001"/>
              <a:gd name="connsiteY201-8402" fmla="*/ 2013741 h 2344739"/>
              <a:gd name="connsiteX202-8403" fmla="*/ 1786655 w 12192001"/>
              <a:gd name="connsiteY202-8404" fmla="*/ 2041363 h 2344739"/>
              <a:gd name="connsiteX203-8405" fmla="*/ 1738204 w 12192001"/>
              <a:gd name="connsiteY203-8406" fmla="*/ 2036312 h 2344739"/>
              <a:gd name="connsiteX204-8407" fmla="*/ 1675071 w 12192001"/>
              <a:gd name="connsiteY204-8408" fmla="*/ 2019963 h 2344739"/>
              <a:gd name="connsiteX205-8409" fmla="*/ 1608669 w 12192001"/>
              <a:gd name="connsiteY205-8410" fmla="*/ 2013066 h 2344739"/>
              <a:gd name="connsiteX206-8411" fmla="*/ 1496110 w 12192001"/>
              <a:gd name="connsiteY206-8412" fmla="*/ 1987476 h 2344739"/>
              <a:gd name="connsiteX207-8413" fmla="*/ 1149979 w 12192001"/>
              <a:gd name="connsiteY207-8414" fmla="*/ 1938041 h 2344739"/>
              <a:gd name="connsiteX208-8415" fmla="*/ 858269 w 12192001"/>
              <a:gd name="connsiteY208-8416" fmla="*/ 1928608 h 2344739"/>
              <a:gd name="connsiteX209-8417" fmla="*/ 837540 w 12192001"/>
              <a:gd name="connsiteY209-8418" fmla="*/ 1929821 h 2344739"/>
              <a:gd name="connsiteX210-8419" fmla="*/ 816809 w 12192001"/>
              <a:gd name="connsiteY210-8420" fmla="*/ 1927857 h 2344739"/>
              <a:gd name="connsiteX211-8421" fmla="*/ 811506 w 12192001"/>
              <a:gd name="connsiteY211-8422" fmla="*/ 1930751 h 2344739"/>
              <a:gd name="connsiteX212-8423" fmla="*/ 797041 w 12192001"/>
              <a:gd name="connsiteY212-8424" fmla="*/ 1930446 h 2344739"/>
              <a:gd name="connsiteX213-8425" fmla="*/ 767901 w 12192001"/>
              <a:gd name="connsiteY213-8426" fmla="*/ 1932653 h 2344739"/>
              <a:gd name="connsiteX214-8427" fmla="*/ 763053 w 12192001"/>
              <a:gd name="connsiteY214-8428" fmla="*/ 1930432 h 2344739"/>
              <a:gd name="connsiteX215-8429" fmla="*/ 720047 w 12192001"/>
              <a:gd name="connsiteY215-8430" fmla="*/ 1929661 h 2344739"/>
              <a:gd name="connsiteX216-8431" fmla="*/ 719742 w 12192001"/>
              <a:gd name="connsiteY216-8432" fmla="*/ 1928399 h 2344739"/>
              <a:gd name="connsiteX217-8433" fmla="*/ 708875 w 12192001"/>
              <a:gd name="connsiteY217-8434" fmla="*/ 1922722 h 2344739"/>
              <a:gd name="connsiteX218-8435" fmla="*/ 596792 w 12192001"/>
              <a:gd name="connsiteY218-8436" fmla="*/ 1879864 h 2344739"/>
              <a:gd name="connsiteX219-8437" fmla="*/ 578535 w 12192001"/>
              <a:gd name="connsiteY219-8438" fmla="*/ 1877212 h 2344739"/>
              <a:gd name="connsiteX220-8439" fmla="*/ 571717 w 12192001"/>
              <a:gd name="connsiteY220-8440" fmla="*/ 1877401 h 2344739"/>
              <a:gd name="connsiteX221-8441" fmla="*/ 445099 w 12192001"/>
              <a:gd name="connsiteY221-8442" fmla="*/ 1839371 h 2344739"/>
              <a:gd name="connsiteX222-8443" fmla="*/ 404015 w 12192001"/>
              <a:gd name="connsiteY222-8444" fmla="*/ 1833548 h 2344739"/>
              <a:gd name="connsiteX223-8445" fmla="*/ 292435 w 12192001"/>
              <a:gd name="connsiteY223-8446" fmla="*/ 1812852 h 2344739"/>
              <a:gd name="connsiteX224-8447" fmla="*/ 118381 w 12192001"/>
              <a:gd name="connsiteY224-8448" fmla="*/ 1761047 h 2344739"/>
              <a:gd name="connsiteX225-8449" fmla="*/ 15526 w 12192001"/>
              <a:gd name="connsiteY225-8450" fmla="*/ 1758191 h 2344739"/>
              <a:gd name="connsiteX226-8451" fmla="*/ 2 w 12192001"/>
              <a:gd name="connsiteY226-8452" fmla="*/ 1752722 h 2344739"/>
              <a:gd name="connsiteX227-8453" fmla="*/ 1 w 12192001"/>
              <a:gd name="connsiteY227-8454" fmla="*/ 762497 h 2344739"/>
              <a:gd name="connsiteX228-8455" fmla="*/ 0 w 12192001"/>
              <a:gd name="connsiteY228-8456" fmla="*/ 762497 h 2344739"/>
              <a:gd name="connsiteX229-8457" fmla="*/ 0 w 12192001"/>
              <a:gd name="connsiteY229-8458" fmla="*/ 222213 h 2344739"/>
              <a:gd name="connsiteX230-8459" fmla="*/ 0 w 12192001"/>
              <a:gd name="connsiteY230-8460" fmla="*/ 0 h 2344739"/>
              <a:gd name="connsiteX0-8461" fmla="*/ 0 w 12192001"/>
              <a:gd name="connsiteY0-8462" fmla="*/ 0 h 2344739"/>
              <a:gd name="connsiteX1-8463" fmla="*/ 12192000 w 12192001"/>
              <a:gd name="connsiteY1-8464" fmla="*/ 0 h 2344739"/>
              <a:gd name="connsiteX2-8465" fmla="*/ 12192000 w 12192001"/>
              <a:gd name="connsiteY2-8466" fmla="*/ 222213 h 2344739"/>
              <a:gd name="connsiteX3-8467" fmla="*/ 12192000 w 12192001"/>
              <a:gd name="connsiteY3-8468" fmla="*/ 389190 h 2344739"/>
              <a:gd name="connsiteX4-8469" fmla="*/ 12192001 w 12192001"/>
              <a:gd name="connsiteY4-8470" fmla="*/ 579739 h 2344739"/>
              <a:gd name="connsiteX5-8471" fmla="*/ 12184838 w 12192001"/>
              <a:gd name="connsiteY5-8472" fmla="*/ 584189 h 2344739"/>
              <a:gd name="connsiteX6-8473" fmla="*/ 12155215 w 12192001"/>
              <a:gd name="connsiteY6-8474" fmla="*/ 597366 h 2344739"/>
              <a:gd name="connsiteX7-8475" fmla="*/ 12138067 w 12192001"/>
              <a:gd name="connsiteY7-8476" fmla="*/ 623179 h 2344739"/>
              <a:gd name="connsiteX8-8477" fmla="*/ 12125179 w 12192001"/>
              <a:gd name="connsiteY8-8478" fmla="*/ 624690 h 2344739"/>
              <a:gd name="connsiteX9-8479" fmla="*/ 12122859 w 12192001"/>
              <a:gd name="connsiteY9-8480" fmla="*/ 624794 h 2344739"/>
              <a:gd name="connsiteX10-8481" fmla="*/ 12115706 w 12192001"/>
              <a:gd name="connsiteY10-8482" fmla="*/ 628608 h 2344739"/>
              <a:gd name="connsiteX11-8483" fmla="*/ 12098349 w 12192001"/>
              <a:gd name="connsiteY11-8484" fmla="*/ 628139 h 2344739"/>
              <a:gd name="connsiteX12-8485" fmla="*/ 12085925 w 12192001"/>
              <a:gd name="connsiteY12-8486" fmla="*/ 636341 h 2344739"/>
              <a:gd name="connsiteX13-8487" fmla="*/ 12029925 w 12192001"/>
              <a:gd name="connsiteY13-8488" fmla="*/ 680009 h 2344739"/>
              <a:gd name="connsiteX14-8489" fmla="*/ 11994685 w 12192001"/>
              <a:gd name="connsiteY14-8490" fmla="*/ 703458 h 2344739"/>
              <a:gd name="connsiteX15-8491" fmla="*/ 11978569 w 12192001"/>
              <a:gd name="connsiteY15-8492" fmla="*/ 708161 h 2344739"/>
              <a:gd name="connsiteX16-8493" fmla="*/ 11957898 w 12192001"/>
              <a:gd name="connsiteY16-8494" fmla="*/ 717558 h 2344739"/>
              <a:gd name="connsiteX17-8495" fmla="*/ 11919306 w 12192001"/>
              <a:gd name="connsiteY17-8496" fmla="*/ 730883 h 2344739"/>
              <a:gd name="connsiteX18-8497" fmla="*/ 11902508 w 12192001"/>
              <a:gd name="connsiteY18-8498" fmla="*/ 742426 h 2344739"/>
              <a:gd name="connsiteX19-8499" fmla="*/ 11893900 w 12192001"/>
              <a:gd name="connsiteY19-8500" fmla="*/ 744791 h 2344739"/>
              <a:gd name="connsiteX20-8501" fmla="*/ 11890820 w 12192001"/>
              <a:gd name="connsiteY20-8502" fmla="*/ 755729 h 2344739"/>
              <a:gd name="connsiteX21-8503" fmla="*/ 11869628 w 12192001"/>
              <a:gd name="connsiteY21-8504" fmla="*/ 777816 h 2344739"/>
              <a:gd name="connsiteX22-8505" fmla="*/ 11812228 w 12192001"/>
              <a:gd name="connsiteY22-8506" fmla="*/ 797659 h 2344739"/>
              <a:gd name="connsiteX23-8507" fmla="*/ 11748619 w 12192001"/>
              <a:gd name="connsiteY23-8508" fmla="*/ 872002 h 2344739"/>
              <a:gd name="connsiteX24-8509" fmla="*/ 11589545 w 12192001"/>
              <a:gd name="connsiteY24-8510" fmla="*/ 963777 h 2344739"/>
              <a:gd name="connsiteX25-8511" fmla="*/ 11522499 w 12192001"/>
              <a:gd name="connsiteY25-8512" fmla="*/ 999965 h 2344739"/>
              <a:gd name="connsiteX26-8513" fmla="*/ 11279184 w 12192001"/>
              <a:gd name="connsiteY26-8514" fmla="*/ 1223571 h 2344739"/>
              <a:gd name="connsiteX27-8515" fmla="*/ 11227161 w 12192001"/>
              <a:gd name="connsiteY27-8516" fmla="*/ 1276236 h 2344739"/>
              <a:gd name="connsiteX28-8517" fmla="*/ 11216939 w 12192001"/>
              <a:gd name="connsiteY28-8518" fmla="*/ 1275961 h 2344739"/>
              <a:gd name="connsiteX29-8519" fmla="*/ 11216036 w 12192001"/>
              <a:gd name="connsiteY29-8520" fmla="*/ 1275018 h 2344739"/>
              <a:gd name="connsiteX30-8521" fmla="*/ 11187737 w 12192001"/>
              <a:gd name="connsiteY30-8522" fmla="*/ 1292383 h 2344739"/>
              <a:gd name="connsiteX31-8523" fmla="*/ 11183353 w 12192001"/>
              <a:gd name="connsiteY31-8524" fmla="*/ 1292525 h 2344739"/>
              <a:gd name="connsiteX32-8525" fmla="*/ 11165706 w 12192001"/>
              <a:gd name="connsiteY32-8526" fmla="*/ 1306612 h 2344739"/>
              <a:gd name="connsiteX33-8527" fmla="*/ 11156163 w 12192001"/>
              <a:gd name="connsiteY33-8528" fmla="*/ 1312414 h 2344739"/>
              <a:gd name="connsiteX34-8529" fmla="*/ 11154348 w 12192001"/>
              <a:gd name="connsiteY34-8530" fmla="*/ 1317097 h 2344739"/>
              <a:gd name="connsiteX35-8531" fmla="*/ 11139813 w 12192001"/>
              <a:gd name="connsiteY35-8532" fmla="*/ 1324115 h 2344739"/>
              <a:gd name="connsiteX36-8533" fmla="*/ 11137813 w 12192001"/>
              <a:gd name="connsiteY36-8534" fmla="*/ 1323772 h 2344739"/>
              <a:gd name="connsiteX37-8535" fmla="*/ 11127060 w 12192001"/>
              <a:gd name="connsiteY37-8536" fmla="*/ 1333832 h 2344739"/>
              <a:gd name="connsiteX38-8537" fmla="*/ 11119543 w 12192001"/>
              <a:gd name="connsiteY38-8538" fmla="*/ 1347424 h 2344739"/>
              <a:gd name="connsiteX39-8539" fmla="*/ 10893535 w 12192001"/>
              <a:gd name="connsiteY39-8540" fmla="*/ 1473399 h 2344739"/>
              <a:gd name="connsiteX40-8541" fmla="*/ 10772152 w 12192001"/>
              <a:gd name="connsiteY40-8542" fmla="*/ 1523191 h 2344739"/>
              <a:gd name="connsiteX41-8543" fmla="*/ 10626520 w 12192001"/>
              <a:gd name="connsiteY41-8544" fmla="*/ 1559229 h 2344739"/>
              <a:gd name="connsiteX42-8545" fmla="*/ 10580747 w 12192001"/>
              <a:gd name="connsiteY42-8546" fmla="*/ 1568689 h 2344739"/>
              <a:gd name="connsiteX43-8547" fmla="*/ 10546642 w 12192001"/>
              <a:gd name="connsiteY43-8548" fmla="*/ 1598423 h 2344739"/>
              <a:gd name="connsiteX44-8549" fmla="*/ 10528495 w 12192001"/>
              <a:gd name="connsiteY44-8550" fmla="*/ 1596907 h 2344739"/>
              <a:gd name="connsiteX45-8551" fmla="*/ 10525298 w 12192001"/>
              <a:gd name="connsiteY45-8552" fmla="*/ 1596411 h 2344739"/>
              <a:gd name="connsiteX46-8553" fmla="*/ 10513981 w 12192001"/>
              <a:gd name="connsiteY46-8554" fmla="*/ 1599537 h 2344739"/>
              <a:gd name="connsiteX47-8555" fmla="*/ 10490587 w 12192001"/>
              <a:gd name="connsiteY47-8556" fmla="*/ 1594156 h 2344739"/>
              <a:gd name="connsiteX48-8557" fmla="*/ 10470270 w 12192001"/>
              <a:gd name="connsiteY48-8558" fmla="*/ 1601693 h 2344739"/>
              <a:gd name="connsiteX49-8559" fmla="*/ 10375894 w 12192001"/>
              <a:gd name="connsiteY49-8560" fmla="*/ 1644598 h 2344739"/>
              <a:gd name="connsiteX50-8561" fmla="*/ 10318190 w 12192001"/>
              <a:gd name="connsiteY50-8562" fmla="*/ 1666221 h 2344739"/>
              <a:gd name="connsiteX51-8563" fmla="*/ 10294319 w 12192001"/>
              <a:gd name="connsiteY51-8564" fmla="*/ 1668079 h 2344739"/>
              <a:gd name="connsiteX52-8565" fmla="*/ 10262295 w 12192001"/>
              <a:gd name="connsiteY52-8566" fmla="*/ 1674948 h 2344739"/>
              <a:gd name="connsiteX53-8567" fmla="*/ 10204270 w 12192001"/>
              <a:gd name="connsiteY53-8568" fmla="*/ 1682149 h 2344739"/>
              <a:gd name="connsiteX54-8569" fmla="*/ 10176611 w 12192001"/>
              <a:gd name="connsiteY54-8570" fmla="*/ 1692943 h 2344739"/>
              <a:gd name="connsiteX55-8571" fmla="*/ 10163922 w 12192001"/>
              <a:gd name="connsiteY55-8572" fmla="*/ 1693739 h 2344739"/>
              <a:gd name="connsiteX56-8573" fmla="*/ 10155160 w 12192001"/>
              <a:gd name="connsiteY56-8574" fmla="*/ 1707487 h 2344739"/>
              <a:gd name="connsiteX57-8575" fmla="*/ 10117119 w 12192001"/>
              <a:gd name="connsiteY57-8576" fmla="*/ 1731142 h 2344739"/>
              <a:gd name="connsiteX58-8577" fmla="*/ 10100445 w 12192001"/>
              <a:gd name="connsiteY58-8578" fmla="*/ 1742432 h 2344739"/>
              <a:gd name="connsiteX59-8579" fmla="*/ 10082169 w 12192001"/>
              <a:gd name="connsiteY59-8580" fmla="*/ 1743296 h 2344739"/>
              <a:gd name="connsiteX60-8581" fmla="*/ 10039240 w 12192001"/>
              <a:gd name="connsiteY60-8582" fmla="*/ 1741632 h 2344739"/>
              <a:gd name="connsiteX61-8583" fmla="*/ 9960019 w 12192001"/>
              <a:gd name="connsiteY61-8584" fmla="*/ 1757147 h 2344739"/>
              <a:gd name="connsiteX62-8585" fmla="*/ 9847792 w 12192001"/>
              <a:gd name="connsiteY62-8586" fmla="*/ 1763915 h 2344739"/>
              <a:gd name="connsiteX63-8587" fmla="*/ 9728309 w 12192001"/>
              <a:gd name="connsiteY63-8588" fmla="*/ 1784122 h 2344739"/>
              <a:gd name="connsiteX64-8589" fmla="*/ 9584507 w 12192001"/>
              <a:gd name="connsiteY64-8590" fmla="*/ 1795542 h 2344739"/>
              <a:gd name="connsiteX65-8591" fmla="*/ 9343052 w 12192001"/>
              <a:gd name="connsiteY65-8592" fmla="*/ 1841244 h 2344739"/>
              <a:gd name="connsiteX66-8593" fmla="*/ 9231370 w 12192001"/>
              <a:gd name="connsiteY66-8594" fmla="*/ 1893149 h 2344739"/>
              <a:gd name="connsiteX67-8595" fmla="*/ 9194810 w 12192001"/>
              <a:gd name="connsiteY67-8596" fmla="*/ 1903228 h 2344739"/>
              <a:gd name="connsiteX68-8597" fmla="*/ 9189246 w 12192001"/>
              <a:gd name="connsiteY68-8598" fmla="*/ 1912467 h 2344739"/>
              <a:gd name="connsiteX69-8599" fmla="*/ 9113812 w 12192001"/>
              <a:gd name="connsiteY69-8600" fmla="*/ 1919069 h 2344739"/>
              <a:gd name="connsiteX70-8601" fmla="*/ 9053453 w 12192001"/>
              <a:gd name="connsiteY70-8602" fmla="*/ 1910755 h 2344739"/>
              <a:gd name="connsiteX71-8603" fmla="*/ 9005486 w 12192001"/>
              <a:gd name="connsiteY71-8604" fmla="*/ 1914040 h 2344739"/>
              <a:gd name="connsiteX72-8605" fmla="*/ 9005201 w 12192001"/>
              <a:gd name="connsiteY72-8606" fmla="*/ 1913800 h 2344739"/>
              <a:gd name="connsiteX73-8607" fmla="*/ 8996232 w 12192001"/>
              <a:gd name="connsiteY73-8608" fmla="*/ 1915011 h 2344739"/>
              <a:gd name="connsiteX74-8609" fmla="*/ 8990394 w 12192001"/>
              <a:gd name="connsiteY74-8610" fmla="*/ 1917072 h 2344739"/>
              <a:gd name="connsiteX75-8611" fmla="*/ 8974337 w 12192001"/>
              <a:gd name="connsiteY75-8612" fmla="*/ 1920298 h 2344739"/>
              <a:gd name="connsiteX76-8613" fmla="*/ 8968011 w 12192001"/>
              <a:gd name="connsiteY76-8614" fmla="*/ 1919598 h 2344739"/>
              <a:gd name="connsiteX77-8615" fmla="*/ 8963048 w 12192001"/>
              <a:gd name="connsiteY77-8616" fmla="*/ 1917373 h 2344739"/>
              <a:gd name="connsiteX78-8617" fmla="*/ 8928988 w 12192001"/>
              <a:gd name="connsiteY78-8618" fmla="*/ 1914185 h 2344739"/>
              <a:gd name="connsiteX79-8619" fmla="*/ 8752444 w 12192001"/>
              <a:gd name="connsiteY79-8620" fmla="*/ 1933417 h 2344739"/>
              <a:gd name="connsiteX80-8621" fmla="*/ 8707847 w 12192001"/>
              <a:gd name="connsiteY80-8622" fmla="*/ 1935518 h 2344739"/>
              <a:gd name="connsiteX81-8623" fmla="*/ 8596071 w 12192001"/>
              <a:gd name="connsiteY81-8624" fmla="*/ 1944090 h 2344739"/>
              <a:gd name="connsiteX82-8625" fmla="*/ 8525230 w 12192001"/>
              <a:gd name="connsiteY82-8626" fmla="*/ 1929248 h 2344739"/>
              <a:gd name="connsiteX83-8627" fmla="*/ 8510983 w 12192001"/>
              <a:gd name="connsiteY83-8628" fmla="*/ 1935163 h 2344739"/>
              <a:gd name="connsiteX84-8629" fmla="*/ 8506167 w 12192001"/>
              <a:gd name="connsiteY84-8630" fmla="*/ 1938164 h 2344739"/>
              <a:gd name="connsiteX85-8631" fmla="*/ 8497968 w 12192001"/>
              <a:gd name="connsiteY85-8632" fmla="*/ 1940902 h 2344739"/>
              <a:gd name="connsiteX86-8633" fmla="*/ 8497594 w 12192001"/>
              <a:gd name="connsiteY86-8634" fmla="*/ 1940723 h 2344739"/>
              <a:gd name="connsiteX87-8635" fmla="*/ 8490249 w 12192001"/>
              <a:gd name="connsiteY87-8636" fmla="*/ 1943773 h 2344739"/>
              <a:gd name="connsiteX88-8637" fmla="*/ 8367182 w 12192001"/>
              <a:gd name="connsiteY88-8638" fmla="*/ 1957815 h 2344739"/>
              <a:gd name="connsiteX89-8639" fmla="*/ 8353799 w 12192001"/>
              <a:gd name="connsiteY89-8640" fmla="*/ 1958009 h 2344739"/>
              <a:gd name="connsiteX90-8641" fmla="*/ 8352373 w 12192001"/>
              <a:gd name="connsiteY90-8642" fmla="*/ 1957169 h 2344739"/>
              <a:gd name="connsiteX91-8643" fmla="*/ 8320104 w 12192001"/>
              <a:gd name="connsiteY91-8644" fmla="*/ 1974587 h 2344739"/>
              <a:gd name="connsiteX92-8645" fmla="*/ 8314433 w 12192001"/>
              <a:gd name="connsiteY92-8646" fmla="*/ 1974913 h 2344739"/>
              <a:gd name="connsiteX93-8647" fmla="*/ 8295174 w 12192001"/>
              <a:gd name="connsiteY93-8648" fmla="*/ 1988808 h 2344739"/>
              <a:gd name="connsiteX94-8649" fmla="*/ 8284276 w 12192001"/>
              <a:gd name="connsiteY94-8650" fmla="*/ 1994631 h 2344739"/>
              <a:gd name="connsiteX95-8651" fmla="*/ 8283150 w 12192001"/>
              <a:gd name="connsiteY95-8652" fmla="*/ 1999074 h 2344739"/>
              <a:gd name="connsiteX96-8653" fmla="*/ 8266076 w 12192001"/>
              <a:gd name="connsiteY96-8654" fmla="*/ 2006249 h 2344739"/>
              <a:gd name="connsiteX97-8655" fmla="*/ 8263377 w 12192001"/>
              <a:gd name="connsiteY97-8656" fmla="*/ 2006019 h 2344739"/>
              <a:gd name="connsiteX98-8657" fmla="*/ 8252033 w 12192001"/>
              <a:gd name="connsiteY98-8658" fmla="*/ 2015862 h 2344739"/>
              <a:gd name="connsiteX99-8659" fmla="*/ 8245834 w 12192001"/>
              <a:gd name="connsiteY99-8660" fmla="*/ 2028854 h 2344739"/>
              <a:gd name="connsiteX100-8661" fmla="*/ 8090272 w 12192001"/>
              <a:gd name="connsiteY100-8662" fmla="*/ 2075015 h 2344739"/>
              <a:gd name="connsiteX101-8663" fmla="*/ 7905407 w 12192001"/>
              <a:gd name="connsiteY101-8664" fmla="*/ 2116988 h 2344739"/>
              <a:gd name="connsiteX102-8665" fmla="*/ 7718745 w 12192001"/>
              <a:gd name="connsiteY102-8666" fmla="*/ 2142703 h 2344739"/>
              <a:gd name="connsiteX103-8667" fmla="*/ 7614347 w 12192001"/>
              <a:gd name="connsiteY103-8668" fmla="*/ 2139232 h 2344739"/>
              <a:gd name="connsiteX104-8669" fmla="*/ 7527543 w 12192001"/>
              <a:gd name="connsiteY104-8670" fmla="*/ 2145060 h 2344739"/>
              <a:gd name="connsiteX105-8671" fmla="*/ 7519571 w 12192001"/>
              <a:gd name="connsiteY105-8672" fmla="*/ 2147613 h 2344739"/>
              <a:gd name="connsiteX106-8673" fmla="*/ 7507411 w 12192001"/>
              <a:gd name="connsiteY106-8674" fmla="*/ 2148948 h 2344739"/>
              <a:gd name="connsiteX107-8675" fmla="*/ 7507040 w 12192001"/>
              <a:gd name="connsiteY107-8676" fmla="*/ 2148621 h 2344739"/>
              <a:gd name="connsiteX108-8677" fmla="*/ 7495795 w 12192001"/>
              <a:gd name="connsiteY108-8678" fmla="*/ 2150573 h 2344739"/>
              <a:gd name="connsiteX109-8679" fmla="*/ 7405391 w 12192001"/>
              <a:gd name="connsiteY109-8680" fmla="*/ 2142468 h 2344739"/>
              <a:gd name="connsiteX110-8681" fmla="*/ 7218559 w 12192001"/>
              <a:gd name="connsiteY110-8682" fmla="*/ 2156680 h 2344739"/>
              <a:gd name="connsiteX111-8683" fmla="*/ 7201101 w 12192001"/>
              <a:gd name="connsiteY111-8684" fmla="*/ 2161230 h 2344739"/>
              <a:gd name="connsiteX112-8685" fmla="*/ 7197004 w 12192001"/>
              <a:gd name="connsiteY112-8686" fmla="*/ 2166588 h 2344739"/>
              <a:gd name="connsiteX113-8687" fmla="*/ 7170808 w 12192001"/>
              <a:gd name="connsiteY113-8688" fmla="*/ 2171236 h 2344739"/>
              <a:gd name="connsiteX114-8689" fmla="*/ 7096988 w 12192001"/>
              <a:gd name="connsiteY114-8690" fmla="*/ 2183464 h 2344739"/>
              <a:gd name="connsiteX115-8691" fmla="*/ 7018496 w 12192001"/>
              <a:gd name="connsiteY115-8692" fmla="*/ 2183090 h 2344739"/>
              <a:gd name="connsiteX116-8693" fmla="*/ 6904146 w 12192001"/>
              <a:gd name="connsiteY116-8694" fmla="*/ 2212596 h 2344739"/>
              <a:gd name="connsiteX117-8695" fmla="*/ 6708222 w 12192001"/>
              <a:gd name="connsiteY117-8696" fmla="*/ 2240551 h 2344739"/>
              <a:gd name="connsiteX118-8697" fmla="*/ 6549454 w 12192001"/>
              <a:gd name="connsiteY118-8698" fmla="*/ 2269327 h 2344739"/>
              <a:gd name="connsiteX119-8699" fmla="*/ 6317560 w 12192001"/>
              <a:gd name="connsiteY119-8700" fmla="*/ 2316127 h 2344739"/>
              <a:gd name="connsiteX120-8701" fmla="*/ 6168674 w 12192001"/>
              <a:gd name="connsiteY120-8702" fmla="*/ 2318214 h 2344739"/>
              <a:gd name="connsiteX121-8703" fmla="*/ 6073848 w 12192001"/>
              <a:gd name="connsiteY121-8704" fmla="*/ 2338676 h 2344739"/>
              <a:gd name="connsiteX122-8705" fmla="*/ 6068529 w 12192001"/>
              <a:gd name="connsiteY122-8706" fmla="*/ 2337139 h 2344739"/>
              <a:gd name="connsiteX123-8707" fmla="*/ 6048638 w 12192001"/>
              <a:gd name="connsiteY123-8708" fmla="*/ 2337822 h 2344739"/>
              <a:gd name="connsiteX124-8709" fmla="*/ 6041285 w 12192001"/>
              <a:gd name="connsiteY124-8710" fmla="*/ 2329473 h 2344739"/>
              <a:gd name="connsiteX125-8711" fmla="*/ 6010090 w 12192001"/>
              <a:gd name="connsiteY125-8712" fmla="*/ 2324380 h 2344739"/>
              <a:gd name="connsiteX126-8713" fmla="*/ 5957375 w 12192001"/>
              <a:gd name="connsiteY126-8714" fmla="*/ 2328024 h 2344739"/>
              <a:gd name="connsiteX127-8715" fmla="*/ 5758919 w 12192001"/>
              <a:gd name="connsiteY127-8716" fmla="*/ 2343716 h 2344739"/>
              <a:gd name="connsiteX128-8717" fmla="*/ 5626960 w 12192001"/>
              <a:gd name="connsiteY128-8718" fmla="*/ 2344739 h 2344739"/>
              <a:gd name="connsiteX129-8719" fmla="*/ 5470906 w 12192001"/>
              <a:gd name="connsiteY129-8720" fmla="*/ 2330719 h 2344739"/>
              <a:gd name="connsiteX130-8721" fmla="*/ 5432761 w 12192001"/>
              <a:gd name="connsiteY130-8722" fmla="*/ 2319466 h 2344739"/>
              <a:gd name="connsiteX131-8723" fmla="*/ 5381669 w 12192001"/>
              <a:gd name="connsiteY131-8724" fmla="*/ 2301764 h 2344739"/>
              <a:gd name="connsiteX132-8725" fmla="*/ 5261764 w 12192001"/>
              <a:gd name="connsiteY132-8726" fmla="*/ 2281347 h 2344739"/>
              <a:gd name="connsiteX133-8727" fmla="*/ 5222961 w 12192001"/>
              <a:gd name="connsiteY133-8728" fmla="*/ 2270223 h 2344739"/>
              <a:gd name="connsiteX134-8729" fmla="*/ 5174660 w 12192001"/>
              <a:gd name="connsiteY134-8730" fmla="*/ 2267233 h 2344739"/>
              <a:gd name="connsiteX135-8731" fmla="*/ 5156554 w 12192001"/>
              <a:gd name="connsiteY135-8732" fmla="*/ 2260010 h 2344739"/>
              <a:gd name="connsiteX136-8733" fmla="*/ 5142599 w 12192001"/>
              <a:gd name="connsiteY136-8734" fmla="*/ 2256610 h 2344739"/>
              <a:gd name="connsiteX137-8735" fmla="*/ 5139596 w 12192001"/>
              <a:gd name="connsiteY137-8736" fmla="*/ 2254509 h 2344739"/>
              <a:gd name="connsiteX138-8737" fmla="*/ 5121659 w 12192001"/>
              <a:gd name="connsiteY138-8738" fmla="*/ 2243656 h 2344739"/>
              <a:gd name="connsiteX139-8739" fmla="*/ 5065790 w 12192001"/>
              <a:gd name="connsiteY139-8740" fmla="*/ 2250227 h 2344739"/>
              <a:gd name="connsiteX140-8741" fmla="*/ 5011514 w 12192001"/>
              <a:gd name="connsiteY140-8742" fmla="*/ 2233846 h 2344739"/>
              <a:gd name="connsiteX141-8743" fmla="*/ 4840441 w 12192001"/>
              <a:gd name="connsiteY141-8744" fmla="*/ 2209829 h 2344739"/>
              <a:gd name="connsiteX142-8745" fmla="*/ 4762447 w 12192001"/>
              <a:gd name="connsiteY142-8746" fmla="*/ 2182061 h 2344739"/>
              <a:gd name="connsiteX143-8747" fmla="*/ 4723186 w 12192001"/>
              <a:gd name="connsiteY143-8748" fmla="*/ 2173047 h 2344739"/>
              <a:gd name="connsiteX144-8749" fmla="*/ 4721176 w 12192001"/>
              <a:gd name="connsiteY144-8750" fmla="*/ 2172298 h 2344739"/>
              <a:gd name="connsiteX145-8751" fmla="*/ 4722111 w 12192001"/>
              <a:gd name="connsiteY145-8752" fmla="*/ 2172087 h 2344739"/>
              <a:gd name="connsiteX146-8753" fmla="*/ 4717202 w 12192001"/>
              <a:gd name="connsiteY146-8754" fmla="*/ 2170817 h 2344739"/>
              <a:gd name="connsiteX147-8755" fmla="*/ 4721176 w 12192001"/>
              <a:gd name="connsiteY147-8756" fmla="*/ 2172298 h 2344739"/>
              <a:gd name="connsiteX148-8757" fmla="*/ 4715526 w 12192001"/>
              <a:gd name="connsiteY148-8758" fmla="*/ 2173573 h 2344739"/>
              <a:gd name="connsiteX149-8759" fmla="*/ 4515814 w 12192001"/>
              <a:gd name="connsiteY149-8760" fmla="*/ 2163671 h 2344739"/>
              <a:gd name="connsiteX150-8761" fmla="*/ 4428543 w 12192001"/>
              <a:gd name="connsiteY150-8762" fmla="*/ 2153020 h 2344739"/>
              <a:gd name="connsiteX151-8763" fmla="*/ 4362875 w 12192001"/>
              <a:gd name="connsiteY151-8764" fmla="*/ 2151674 h 2344739"/>
              <a:gd name="connsiteX152-8765" fmla="*/ 4316966 w 12192001"/>
              <a:gd name="connsiteY152-8766" fmla="*/ 2158289 h 2344739"/>
              <a:gd name="connsiteX153-8767" fmla="*/ 4315110 w 12192001"/>
              <a:gd name="connsiteY153-8768" fmla="*/ 2156948 h 2344739"/>
              <a:gd name="connsiteX154-8769" fmla="*/ 4295144 w 12192001"/>
              <a:gd name="connsiteY154-8770" fmla="*/ 2155069 h 2344739"/>
              <a:gd name="connsiteX155-8771" fmla="*/ 4290064 w 12192001"/>
              <a:gd name="connsiteY155-8772" fmla="*/ 2157986 h 2344739"/>
              <a:gd name="connsiteX156-8773" fmla="*/ 4276142 w 12192001"/>
              <a:gd name="connsiteY156-8774" fmla="*/ 2157740 h 2344739"/>
              <a:gd name="connsiteX157-8775" fmla="*/ 4248117 w 12192001"/>
              <a:gd name="connsiteY157-8776" fmla="*/ 2160064 h 2344739"/>
              <a:gd name="connsiteX158-8777" fmla="*/ 4202051 w 12192001"/>
              <a:gd name="connsiteY158-8778" fmla="*/ 2157269 h 2344739"/>
              <a:gd name="connsiteX159-8779" fmla="*/ 4201745 w 12192001"/>
              <a:gd name="connsiteY159-8780" fmla="*/ 2156010 h 2344739"/>
              <a:gd name="connsiteX160-8781" fmla="*/ 4191248 w 12192001"/>
              <a:gd name="connsiteY160-8782" fmla="*/ 2150376 h 2344739"/>
              <a:gd name="connsiteX161-8783" fmla="*/ 4142745 w 12192001"/>
              <a:gd name="connsiteY161-8784" fmla="*/ 2134511 h 2344739"/>
              <a:gd name="connsiteX162-8785" fmla="*/ 4083097 w 12192001"/>
              <a:gd name="connsiteY162-8786" fmla="*/ 2107978 h 2344739"/>
              <a:gd name="connsiteX163-8787" fmla="*/ 4074546 w 12192001"/>
              <a:gd name="connsiteY163-8788" fmla="*/ 2107143 h 2344739"/>
              <a:gd name="connsiteX164-8789" fmla="*/ 4074427 w 12192001"/>
              <a:gd name="connsiteY164-8790" fmla="*/ 2106844 h 2344739"/>
              <a:gd name="connsiteX165-8791" fmla="*/ 4065510 w 12192001"/>
              <a:gd name="connsiteY165-8792" fmla="*/ 2105400 h 2344739"/>
              <a:gd name="connsiteX166-8793" fmla="*/ 4058954 w 12192001"/>
              <a:gd name="connsiteY166-8794" fmla="*/ 2105618 h 2344739"/>
              <a:gd name="connsiteX167-8795" fmla="*/ 4042364 w 12192001"/>
              <a:gd name="connsiteY167-8796" fmla="*/ 2103997 h 2344739"/>
              <a:gd name="connsiteX168-8797" fmla="*/ 4036997 w 12192001"/>
              <a:gd name="connsiteY168-8798" fmla="*/ 2101563 h 2344739"/>
              <a:gd name="connsiteX169-8799" fmla="*/ 4035363 w 12192001"/>
              <a:gd name="connsiteY169-8800" fmla="*/ 2097896 h 2344739"/>
              <a:gd name="connsiteX170-8801" fmla="*/ 4033778 w 12192001"/>
              <a:gd name="connsiteY170-8802" fmla="*/ 2098131 h 2344739"/>
              <a:gd name="connsiteX171-8803" fmla="*/ 4004538 w 12192001"/>
              <a:gd name="connsiteY171-8804" fmla="*/ 2085563 h 2344739"/>
              <a:gd name="connsiteX172-8805" fmla="*/ 3936846 w 12192001"/>
              <a:gd name="connsiteY172-8806" fmla="*/ 2068106 h 2344739"/>
              <a:gd name="connsiteX173-8807" fmla="*/ 3897275 w 12192001"/>
              <a:gd name="connsiteY173-8808" fmla="*/ 2062451 h 2344739"/>
              <a:gd name="connsiteX174-8809" fmla="*/ 3789760 w 12192001"/>
              <a:gd name="connsiteY174-8810" fmla="*/ 2042213 h 2344739"/>
              <a:gd name="connsiteX175-8811" fmla="*/ 3682513 w 12192001"/>
              <a:gd name="connsiteY175-8812" fmla="*/ 2018290 h 2344739"/>
              <a:gd name="connsiteX176-8813" fmla="*/ 3610035 w 12192001"/>
              <a:gd name="connsiteY176-8814" fmla="*/ 1986019 h 2344739"/>
              <a:gd name="connsiteX177-8815" fmla="*/ 3603855 w 12192001"/>
              <a:gd name="connsiteY177-8816" fmla="*/ 1987381 h 2344739"/>
              <a:gd name="connsiteX178-8817" fmla="*/ 3594736 w 12192001"/>
              <a:gd name="connsiteY178-8818" fmla="*/ 1987545 h 2344739"/>
              <a:gd name="connsiteX179-8819" fmla="*/ 3594501 w 12192001"/>
              <a:gd name="connsiteY179-8820" fmla="*/ 1987276 h 2344739"/>
              <a:gd name="connsiteX180-8821" fmla="*/ 3585978 w 12192001"/>
              <a:gd name="connsiteY180-8822" fmla="*/ 1987966 h 2344739"/>
              <a:gd name="connsiteX181-8823" fmla="*/ 3536135 w 12192001"/>
              <a:gd name="connsiteY181-8824" fmla="*/ 1978267 h 2344739"/>
              <a:gd name="connsiteX182-8825" fmla="*/ 3473223 w 12192001"/>
              <a:gd name="connsiteY182-8826" fmla="*/ 1974606 h 2344739"/>
              <a:gd name="connsiteX183-8827" fmla="*/ 3400728 w 12192001"/>
              <a:gd name="connsiteY183-8828" fmla="*/ 1962558 h 2344739"/>
              <a:gd name="connsiteX184-8829" fmla="*/ 3363888 w 12192001"/>
              <a:gd name="connsiteY184-8830" fmla="*/ 1979510 h 2344739"/>
              <a:gd name="connsiteX185-8831" fmla="*/ 3344026 w 12192001"/>
              <a:gd name="connsiteY185-8832" fmla="*/ 1981192 h 2344739"/>
              <a:gd name="connsiteX186-8833" fmla="*/ 3341698 w 12192001"/>
              <a:gd name="connsiteY186-8834" fmla="*/ 1980217 h 2344739"/>
              <a:gd name="connsiteX187-8835" fmla="*/ 3262356 w 12192001"/>
              <a:gd name="connsiteY187-8836" fmla="*/ 1986094 h 2344739"/>
              <a:gd name="connsiteX188-8837" fmla="*/ 3142556 w 12192001"/>
              <a:gd name="connsiteY188-8838" fmla="*/ 1993869 h 2344739"/>
              <a:gd name="connsiteX189-8839" fmla="*/ 3030291 w 12192001"/>
              <a:gd name="connsiteY189-8840" fmla="*/ 1996512 h 2344739"/>
              <a:gd name="connsiteX190-8841" fmla="*/ 2781569 w 12192001"/>
              <a:gd name="connsiteY190-8842" fmla="*/ 2018333 h 2344739"/>
              <a:gd name="connsiteX191-8843" fmla="*/ 2646527 w 12192001"/>
              <a:gd name="connsiteY191-8844" fmla="*/ 2028869 h 2344739"/>
              <a:gd name="connsiteX192-8845" fmla="*/ 2568028 w 12192001"/>
              <a:gd name="connsiteY192-8846" fmla="*/ 2002628 h 2344739"/>
              <a:gd name="connsiteX193-8847" fmla="*/ 2443255 w 12192001"/>
              <a:gd name="connsiteY193-8848" fmla="*/ 2016529 h 2344739"/>
              <a:gd name="connsiteX194-8849" fmla="*/ 2315112 w 12192001"/>
              <a:gd name="connsiteY194-8850" fmla="*/ 2024996 h 2344739"/>
              <a:gd name="connsiteX195-8851" fmla="*/ 2208578 w 12192001"/>
              <a:gd name="connsiteY195-8852" fmla="*/ 2019763 h 2344739"/>
              <a:gd name="connsiteX196-8853" fmla="*/ 2094665 w 12192001"/>
              <a:gd name="connsiteY196-8854" fmla="*/ 2003052 h 2344739"/>
              <a:gd name="connsiteX197-8855" fmla="*/ 1997356 w 12192001"/>
              <a:gd name="connsiteY197-8856" fmla="*/ 1995032 h 2344739"/>
              <a:gd name="connsiteX198-8857" fmla="*/ 1928172 w 12192001"/>
              <a:gd name="connsiteY198-8858" fmla="*/ 2016977 h 2344739"/>
              <a:gd name="connsiteX199-8859" fmla="*/ 1921650 w 12192001"/>
              <a:gd name="connsiteY199-8860" fmla="*/ 2012146 h 2344739"/>
              <a:gd name="connsiteX200-8861" fmla="*/ 1873080 w 12192001"/>
              <a:gd name="connsiteY200-8862" fmla="*/ 2013741 h 2344739"/>
              <a:gd name="connsiteX201-8863" fmla="*/ 1786655 w 12192001"/>
              <a:gd name="connsiteY201-8864" fmla="*/ 2041363 h 2344739"/>
              <a:gd name="connsiteX202-8865" fmla="*/ 1738204 w 12192001"/>
              <a:gd name="connsiteY202-8866" fmla="*/ 2036312 h 2344739"/>
              <a:gd name="connsiteX203-8867" fmla="*/ 1675071 w 12192001"/>
              <a:gd name="connsiteY203-8868" fmla="*/ 2019963 h 2344739"/>
              <a:gd name="connsiteX204-8869" fmla="*/ 1608669 w 12192001"/>
              <a:gd name="connsiteY204-8870" fmla="*/ 2013066 h 2344739"/>
              <a:gd name="connsiteX205-8871" fmla="*/ 1496110 w 12192001"/>
              <a:gd name="connsiteY205-8872" fmla="*/ 1987476 h 2344739"/>
              <a:gd name="connsiteX206-8873" fmla="*/ 1149979 w 12192001"/>
              <a:gd name="connsiteY206-8874" fmla="*/ 1938041 h 2344739"/>
              <a:gd name="connsiteX207-8875" fmla="*/ 858269 w 12192001"/>
              <a:gd name="connsiteY207-8876" fmla="*/ 1928608 h 2344739"/>
              <a:gd name="connsiteX208-8877" fmla="*/ 837540 w 12192001"/>
              <a:gd name="connsiteY208-8878" fmla="*/ 1929821 h 2344739"/>
              <a:gd name="connsiteX209-8879" fmla="*/ 816809 w 12192001"/>
              <a:gd name="connsiteY209-8880" fmla="*/ 1927857 h 2344739"/>
              <a:gd name="connsiteX210-8881" fmla="*/ 811506 w 12192001"/>
              <a:gd name="connsiteY210-8882" fmla="*/ 1930751 h 2344739"/>
              <a:gd name="connsiteX211-8883" fmla="*/ 797041 w 12192001"/>
              <a:gd name="connsiteY211-8884" fmla="*/ 1930446 h 2344739"/>
              <a:gd name="connsiteX212-8885" fmla="*/ 767901 w 12192001"/>
              <a:gd name="connsiteY212-8886" fmla="*/ 1932653 h 2344739"/>
              <a:gd name="connsiteX213-8887" fmla="*/ 763053 w 12192001"/>
              <a:gd name="connsiteY213-8888" fmla="*/ 1930432 h 2344739"/>
              <a:gd name="connsiteX214-8889" fmla="*/ 720047 w 12192001"/>
              <a:gd name="connsiteY214-8890" fmla="*/ 1929661 h 2344739"/>
              <a:gd name="connsiteX215-8891" fmla="*/ 719742 w 12192001"/>
              <a:gd name="connsiteY215-8892" fmla="*/ 1928399 h 2344739"/>
              <a:gd name="connsiteX216-8893" fmla="*/ 708875 w 12192001"/>
              <a:gd name="connsiteY216-8894" fmla="*/ 1922722 h 2344739"/>
              <a:gd name="connsiteX217-8895" fmla="*/ 596792 w 12192001"/>
              <a:gd name="connsiteY217-8896" fmla="*/ 1879864 h 2344739"/>
              <a:gd name="connsiteX218-8897" fmla="*/ 578535 w 12192001"/>
              <a:gd name="connsiteY218-8898" fmla="*/ 1877212 h 2344739"/>
              <a:gd name="connsiteX219-8899" fmla="*/ 571717 w 12192001"/>
              <a:gd name="connsiteY219-8900" fmla="*/ 1877401 h 2344739"/>
              <a:gd name="connsiteX220-8901" fmla="*/ 445099 w 12192001"/>
              <a:gd name="connsiteY220-8902" fmla="*/ 1839371 h 2344739"/>
              <a:gd name="connsiteX221-8903" fmla="*/ 404015 w 12192001"/>
              <a:gd name="connsiteY221-8904" fmla="*/ 1833548 h 2344739"/>
              <a:gd name="connsiteX222-8905" fmla="*/ 292435 w 12192001"/>
              <a:gd name="connsiteY222-8906" fmla="*/ 1812852 h 2344739"/>
              <a:gd name="connsiteX223-8907" fmla="*/ 118381 w 12192001"/>
              <a:gd name="connsiteY223-8908" fmla="*/ 1761047 h 2344739"/>
              <a:gd name="connsiteX224-8909" fmla="*/ 15526 w 12192001"/>
              <a:gd name="connsiteY224-8910" fmla="*/ 1758191 h 2344739"/>
              <a:gd name="connsiteX225-8911" fmla="*/ 2 w 12192001"/>
              <a:gd name="connsiteY225-8912" fmla="*/ 1752722 h 2344739"/>
              <a:gd name="connsiteX226-8913" fmla="*/ 1 w 12192001"/>
              <a:gd name="connsiteY226-8914" fmla="*/ 762497 h 2344739"/>
              <a:gd name="connsiteX227-8915" fmla="*/ 0 w 12192001"/>
              <a:gd name="connsiteY227-8916" fmla="*/ 762497 h 2344739"/>
              <a:gd name="connsiteX228-8917" fmla="*/ 0 w 12192001"/>
              <a:gd name="connsiteY228-8918" fmla="*/ 222213 h 2344739"/>
              <a:gd name="connsiteX229-8919" fmla="*/ 0 w 12192001"/>
              <a:gd name="connsiteY229-8920" fmla="*/ 0 h 2344739"/>
              <a:gd name="connsiteX0-8921" fmla="*/ 0 w 12192001"/>
              <a:gd name="connsiteY0-8922" fmla="*/ 0 h 2344739"/>
              <a:gd name="connsiteX1-8923" fmla="*/ 12192000 w 12192001"/>
              <a:gd name="connsiteY1-8924" fmla="*/ 0 h 2344739"/>
              <a:gd name="connsiteX2-8925" fmla="*/ 12192000 w 12192001"/>
              <a:gd name="connsiteY2-8926" fmla="*/ 222213 h 2344739"/>
              <a:gd name="connsiteX3-8927" fmla="*/ 12192000 w 12192001"/>
              <a:gd name="connsiteY3-8928" fmla="*/ 389190 h 2344739"/>
              <a:gd name="connsiteX4-8929" fmla="*/ 12192001 w 12192001"/>
              <a:gd name="connsiteY4-8930" fmla="*/ 579739 h 2344739"/>
              <a:gd name="connsiteX5-8931" fmla="*/ 12184838 w 12192001"/>
              <a:gd name="connsiteY5-8932" fmla="*/ 584189 h 2344739"/>
              <a:gd name="connsiteX6-8933" fmla="*/ 12155215 w 12192001"/>
              <a:gd name="connsiteY6-8934" fmla="*/ 597366 h 2344739"/>
              <a:gd name="connsiteX7-8935" fmla="*/ 12138067 w 12192001"/>
              <a:gd name="connsiteY7-8936" fmla="*/ 623179 h 2344739"/>
              <a:gd name="connsiteX8-8937" fmla="*/ 12125179 w 12192001"/>
              <a:gd name="connsiteY8-8938" fmla="*/ 624690 h 2344739"/>
              <a:gd name="connsiteX9-8939" fmla="*/ 12122859 w 12192001"/>
              <a:gd name="connsiteY9-8940" fmla="*/ 624794 h 2344739"/>
              <a:gd name="connsiteX10-8941" fmla="*/ 12115706 w 12192001"/>
              <a:gd name="connsiteY10-8942" fmla="*/ 628608 h 2344739"/>
              <a:gd name="connsiteX11-8943" fmla="*/ 12098349 w 12192001"/>
              <a:gd name="connsiteY11-8944" fmla="*/ 628139 h 2344739"/>
              <a:gd name="connsiteX12-8945" fmla="*/ 12085925 w 12192001"/>
              <a:gd name="connsiteY12-8946" fmla="*/ 636341 h 2344739"/>
              <a:gd name="connsiteX13-8947" fmla="*/ 12029925 w 12192001"/>
              <a:gd name="connsiteY13-8948" fmla="*/ 680009 h 2344739"/>
              <a:gd name="connsiteX14-8949" fmla="*/ 11994685 w 12192001"/>
              <a:gd name="connsiteY14-8950" fmla="*/ 703458 h 2344739"/>
              <a:gd name="connsiteX15-8951" fmla="*/ 11978569 w 12192001"/>
              <a:gd name="connsiteY15-8952" fmla="*/ 708161 h 2344739"/>
              <a:gd name="connsiteX16-8953" fmla="*/ 11957898 w 12192001"/>
              <a:gd name="connsiteY16-8954" fmla="*/ 717558 h 2344739"/>
              <a:gd name="connsiteX17-8955" fmla="*/ 11919306 w 12192001"/>
              <a:gd name="connsiteY17-8956" fmla="*/ 730883 h 2344739"/>
              <a:gd name="connsiteX18-8957" fmla="*/ 11902508 w 12192001"/>
              <a:gd name="connsiteY18-8958" fmla="*/ 742426 h 2344739"/>
              <a:gd name="connsiteX19-8959" fmla="*/ 11893900 w 12192001"/>
              <a:gd name="connsiteY19-8960" fmla="*/ 744791 h 2344739"/>
              <a:gd name="connsiteX20-8961" fmla="*/ 11890820 w 12192001"/>
              <a:gd name="connsiteY20-8962" fmla="*/ 755729 h 2344739"/>
              <a:gd name="connsiteX21-8963" fmla="*/ 11869628 w 12192001"/>
              <a:gd name="connsiteY21-8964" fmla="*/ 777816 h 2344739"/>
              <a:gd name="connsiteX22-8965" fmla="*/ 11812228 w 12192001"/>
              <a:gd name="connsiteY22-8966" fmla="*/ 797659 h 2344739"/>
              <a:gd name="connsiteX23-8967" fmla="*/ 11748619 w 12192001"/>
              <a:gd name="connsiteY23-8968" fmla="*/ 872002 h 2344739"/>
              <a:gd name="connsiteX24-8969" fmla="*/ 11589545 w 12192001"/>
              <a:gd name="connsiteY24-8970" fmla="*/ 963777 h 2344739"/>
              <a:gd name="connsiteX25-8971" fmla="*/ 11505669 w 12192001"/>
              <a:gd name="connsiteY25-8972" fmla="*/ 1033623 h 2344739"/>
              <a:gd name="connsiteX26-8973" fmla="*/ 11279184 w 12192001"/>
              <a:gd name="connsiteY26-8974" fmla="*/ 1223571 h 2344739"/>
              <a:gd name="connsiteX27-8975" fmla="*/ 11227161 w 12192001"/>
              <a:gd name="connsiteY27-8976" fmla="*/ 1276236 h 2344739"/>
              <a:gd name="connsiteX28-8977" fmla="*/ 11216939 w 12192001"/>
              <a:gd name="connsiteY28-8978" fmla="*/ 1275961 h 2344739"/>
              <a:gd name="connsiteX29-8979" fmla="*/ 11216036 w 12192001"/>
              <a:gd name="connsiteY29-8980" fmla="*/ 1275018 h 2344739"/>
              <a:gd name="connsiteX30-8981" fmla="*/ 11187737 w 12192001"/>
              <a:gd name="connsiteY30-8982" fmla="*/ 1292383 h 2344739"/>
              <a:gd name="connsiteX31-8983" fmla="*/ 11183353 w 12192001"/>
              <a:gd name="connsiteY31-8984" fmla="*/ 1292525 h 2344739"/>
              <a:gd name="connsiteX32-8985" fmla="*/ 11165706 w 12192001"/>
              <a:gd name="connsiteY32-8986" fmla="*/ 1306612 h 2344739"/>
              <a:gd name="connsiteX33-8987" fmla="*/ 11156163 w 12192001"/>
              <a:gd name="connsiteY33-8988" fmla="*/ 1312414 h 2344739"/>
              <a:gd name="connsiteX34-8989" fmla="*/ 11154348 w 12192001"/>
              <a:gd name="connsiteY34-8990" fmla="*/ 1317097 h 2344739"/>
              <a:gd name="connsiteX35-8991" fmla="*/ 11139813 w 12192001"/>
              <a:gd name="connsiteY35-8992" fmla="*/ 1324115 h 2344739"/>
              <a:gd name="connsiteX36-8993" fmla="*/ 11137813 w 12192001"/>
              <a:gd name="connsiteY36-8994" fmla="*/ 1323772 h 2344739"/>
              <a:gd name="connsiteX37-8995" fmla="*/ 11127060 w 12192001"/>
              <a:gd name="connsiteY37-8996" fmla="*/ 1333832 h 2344739"/>
              <a:gd name="connsiteX38-8997" fmla="*/ 11119543 w 12192001"/>
              <a:gd name="connsiteY38-8998" fmla="*/ 1347424 h 2344739"/>
              <a:gd name="connsiteX39-8999" fmla="*/ 10893535 w 12192001"/>
              <a:gd name="connsiteY39-9000" fmla="*/ 1473399 h 2344739"/>
              <a:gd name="connsiteX40-9001" fmla="*/ 10772152 w 12192001"/>
              <a:gd name="connsiteY40-9002" fmla="*/ 1523191 h 2344739"/>
              <a:gd name="connsiteX41-9003" fmla="*/ 10626520 w 12192001"/>
              <a:gd name="connsiteY41-9004" fmla="*/ 1559229 h 2344739"/>
              <a:gd name="connsiteX42-9005" fmla="*/ 10580747 w 12192001"/>
              <a:gd name="connsiteY42-9006" fmla="*/ 1568689 h 2344739"/>
              <a:gd name="connsiteX43-9007" fmla="*/ 10546642 w 12192001"/>
              <a:gd name="connsiteY43-9008" fmla="*/ 1598423 h 2344739"/>
              <a:gd name="connsiteX44-9009" fmla="*/ 10528495 w 12192001"/>
              <a:gd name="connsiteY44-9010" fmla="*/ 1596907 h 2344739"/>
              <a:gd name="connsiteX45-9011" fmla="*/ 10525298 w 12192001"/>
              <a:gd name="connsiteY45-9012" fmla="*/ 1596411 h 2344739"/>
              <a:gd name="connsiteX46-9013" fmla="*/ 10513981 w 12192001"/>
              <a:gd name="connsiteY46-9014" fmla="*/ 1599537 h 2344739"/>
              <a:gd name="connsiteX47-9015" fmla="*/ 10490587 w 12192001"/>
              <a:gd name="connsiteY47-9016" fmla="*/ 1594156 h 2344739"/>
              <a:gd name="connsiteX48-9017" fmla="*/ 10470270 w 12192001"/>
              <a:gd name="connsiteY48-9018" fmla="*/ 1601693 h 2344739"/>
              <a:gd name="connsiteX49-9019" fmla="*/ 10375894 w 12192001"/>
              <a:gd name="connsiteY49-9020" fmla="*/ 1644598 h 2344739"/>
              <a:gd name="connsiteX50-9021" fmla="*/ 10318190 w 12192001"/>
              <a:gd name="connsiteY50-9022" fmla="*/ 1666221 h 2344739"/>
              <a:gd name="connsiteX51-9023" fmla="*/ 10294319 w 12192001"/>
              <a:gd name="connsiteY51-9024" fmla="*/ 1668079 h 2344739"/>
              <a:gd name="connsiteX52-9025" fmla="*/ 10262295 w 12192001"/>
              <a:gd name="connsiteY52-9026" fmla="*/ 1674948 h 2344739"/>
              <a:gd name="connsiteX53-9027" fmla="*/ 10204270 w 12192001"/>
              <a:gd name="connsiteY53-9028" fmla="*/ 1682149 h 2344739"/>
              <a:gd name="connsiteX54-9029" fmla="*/ 10176611 w 12192001"/>
              <a:gd name="connsiteY54-9030" fmla="*/ 1692943 h 2344739"/>
              <a:gd name="connsiteX55-9031" fmla="*/ 10163922 w 12192001"/>
              <a:gd name="connsiteY55-9032" fmla="*/ 1693739 h 2344739"/>
              <a:gd name="connsiteX56-9033" fmla="*/ 10155160 w 12192001"/>
              <a:gd name="connsiteY56-9034" fmla="*/ 1707487 h 2344739"/>
              <a:gd name="connsiteX57-9035" fmla="*/ 10117119 w 12192001"/>
              <a:gd name="connsiteY57-9036" fmla="*/ 1731142 h 2344739"/>
              <a:gd name="connsiteX58-9037" fmla="*/ 10100445 w 12192001"/>
              <a:gd name="connsiteY58-9038" fmla="*/ 1742432 h 2344739"/>
              <a:gd name="connsiteX59-9039" fmla="*/ 10082169 w 12192001"/>
              <a:gd name="connsiteY59-9040" fmla="*/ 1743296 h 2344739"/>
              <a:gd name="connsiteX60-9041" fmla="*/ 10039240 w 12192001"/>
              <a:gd name="connsiteY60-9042" fmla="*/ 1741632 h 2344739"/>
              <a:gd name="connsiteX61-9043" fmla="*/ 9960019 w 12192001"/>
              <a:gd name="connsiteY61-9044" fmla="*/ 1757147 h 2344739"/>
              <a:gd name="connsiteX62-9045" fmla="*/ 9847792 w 12192001"/>
              <a:gd name="connsiteY62-9046" fmla="*/ 1763915 h 2344739"/>
              <a:gd name="connsiteX63-9047" fmla="*/ 9728309 w 12192001"/>
              <a:gd name="connsiteY63-9048" fmla="*/ 1784122 h 2344739"/>
              <a:gd name="connsiteX64-9049" fmla="*/ 9584507 w 12192001"/>
              <a:gd name="connsiteY64-9050" fmla="*/ 1795542 h 2344739"/>
              <a:gd name="connsiteX65-9051" fmla="*/ 9343052 w 12192001"/>
              <a:gd name="connsiteY65-9052" fmla="*/ 1841244 h 2344739"/>
              <a:gd name="connsiteX66-9053" fmla="*/ 9231370 w 12192001"/>
              <a:gd name="connsiteY66-9054" fmla="*/ 1893149 h 2344739"/>
              <a:gd name="connsiteX67-9055" fmla="*/ 9194810 w 12192001"/>
              <a:gd name="connsiteY67-9056" fmla="*/ 1903228 h 2344739"/>
              <a:gd name="connsiteX68-9057" fmla="*/ 9189246 w 12192001"/>
              <a:gd name="connsiteY68-9058" fmla="*/ 1912467 h 2344739"/>
              <a:gd name="connsiteX69-9059" fmla="*/ 9113812 w 12192001"/>
              <a:gd name="connsiteY69-9060" fmla="*/ 1919069 h 2344739"/>
              <a:gd name="connsiteX70-9061" fmla="*/ 9053453 w 12192001"/>
              <a:gd name="connsiteY70-9062" fmla="*/ 1910755 h 2344739"/>
              <a:gd name="connsiteX71-9063" fmla="*/ 9005486 w 12192001"/>
              <a:gd name="connsiteY71-9064" fmla="*/ 1914040 h 2344739"/>
              <a:gd name="connsiteX72-9065" fmla="*/ 9005201 w 12192001"/>
              <a:gd name="connsiteY72-9066" fmla="*/ 1913800 h 2344739"/>
              <a:gd name="connsiteX73-9067" fmla="*/ 8996232 w 12192001"/>
              <a:gd name="connsiteY73-9068" fmla="*/ 1915011 h 2344739"/>
              <a:gd name="connsiteX74-9069" fmla="*/ 8990394 w 12192001"/>
              <a:gd name="connsiteY74-9070" fmla="*/ 1917072 h 2344739"/>
              <a:gd name="connsiteX75-9071" fmla="*/ 8974337 w 12192001"/>
              <a:gd name="connsiteY75-9072" fmla="*/ 1920298 h 2344739"/>
              <a:gd name="connsiteX76-9073" fmla="*/ 8968011 w 12192001"/>
              <a:gd name="connsiteY76-9074" fmla="*/ 1919598 h 2344739"/>
              <a:gd name="connsiteX77-9075" fmla="*/ 8963048 w 12192001"/>
              <a:gd name="connsiteY77-9076" fmla="*/ 1917373 h 2344739"/>
              <a:gd name="connsiteX78-9077" fmla="*/ 8928988 w 12192001"/>
              <a:gd name="connsiteY78-9078" fmla="*/ 1914185 h 2344739"/>
              <a:gd name="connsiteX79-9079" fmla="*/ 8752444 w 12192001"/>
              <a:gd name="connsiteY79-9080" fmla="*/ 1933417 h 2344739"/>
              <a:gd name="connsiteX80-9081" fmla="*/ 8707847 w 12192001"/>
              <a:gd name="connsiteY80-9082" fmla="*/ 1935518 h 2344739"/>
              <a:gd name="connsiteX81-9083" fmla="*/ 8596071 w 12192001"/>
              <a:gd name="connsiteY81-9084" fmla="*/ 1944090 h 2344739"/>
              <a:gd name="connsiteX82-9085" fmla="*/ 8525230 w 12192001"/>
              <a:gd name="connsiteY82-9086" fmla="*/ 1929248 h 2344739"/>
              <a:gd name="connsiteX83-9087" fmla="*/ 8510983 w 12192001"/>
              <a:gd name="connsiteY83-9088" fmla="*/ 1935163 h 2344739"/>
              <a:gd name="connsiteX84-9089" fmla="*/ 8506167 w 12192001"/>
              <a:gd name="connsiteY84-9090" fmla="*/ 1938164 h 2344739"/>
              <a:gd name="connsiteX85-9091" fmla="*/ 8497968 w 12192001"/>
              <a:gd name="connsiteY85-9092" fmla="*/ 1940902 h 2344739"/>
              <a:gd name="connsiteX86-9093" fmla="*/ 8497594 w 12192001"/>
              <a:gd name="connsiteY86-9094" fmla="*/ 1940723 h 2344739"/>
              <a:gd name="connsiteX87-9095" fmla="*/ 8490249 w 12192001"/>
              <a:gd name="connsiteY87-9096" fmla="*/ 1943773 h 2344739"/>
              <a:gd name="connsiteX88-9097" fmla="*/ 8367182 w 12192001"/>
              <a:gd name="connsiteY88-9098" fmla="*/ 1957815 h 2344739"/>
              <a:gd name="connsiteX89-9099" fmla="*/ 8353799 w 12192001"/>
              <a:gd name="connsiteY89-9100" fmla="*/ 1958009 h 2344739"/>
              <a:gd name="connsiteX90-9101" fmla="*/ 8352373 w 12192001"/>
              <a:gd name="connsiteY90-9102" fmla="*/ 1957169 h 2344739"/>
              <a:gd name="connsiteX91-9103" fmla="*/ 8320104 w 12192001"/>
              <a:gd name="connsiteY91-9104" fmla="*/ 1974587 h 2344739"/>
              <a:gd name="connsiteX92-9105" fmla="*/ 8314433 w 12192001"/>
              <a:gd name="connsiteY92-9106" fmla="*/ 1974913 h 2344739"/>
              <a:gd name="connsiteX93-9107" fmla="*/ 8295174 w 12192001"/>
              <a:gd name="connsiteY93-9108" fmla="*/ 1988808 h 2344739"/>
              <a:gd name="connsiteX94-9109" fmla="*/ 8284276 w 12192001"/>
              <a:gd name="connsiteY94-9110" fmla="*/ 1994631 h 2344739"/>
              <a:gd name="connsiteX95-9111" fmla="*/ 8283150 w 12192001"/>
              <a:gd name="connsiteY95-9112" fmla="*/ 1999074 h 2344739"/>
              <a:gd name="connsiteX96-9113" fmla="*/ 8266076 w 12192001"/>
              <a:gd name="connsiteY96-9114" fmla="*/ 2006249 h 2344739"/>
              <a:gd name="connsiteX97-9115" fmla="*/ 8263377 w 12192001"/>
              <a:gd name="connsiteY97-9116" fmla="*/ 2006019 h 2344739"/>
              <a:gd name="connsiteX98-9117" fmla="*/ 8252033 w 12192001"/>
              <a:gd name="connsiteY98-9118" fmla="*/ 2015862 h 2344739"/>
              <a:gd name="connsiteX99-9119" fmla="*/ 8245834 w 12192001"/>
              <a:gd name="connsiteY99-9120" fmla="*/ 2028854 h 2344739"/>
              <a:gd name="connsiteX100-9121" fmla="*/ 8090272 w 12192001"/>
              <a:gd name="connsiteY100-9122" fmla="*/ 2075015 h 2344739"/>
              <a:gd name="connsiteX101-9123" fmla="*/ 7905407 w 12192001"/>
              <a:gd name="connsiteY101-9124" fmla="*/ 2116988 h 2344739"/>
              <a:gd name="connsiteX102-9125" fmla="*/ 7718745 w 12192001"/>
              <a:gd name="connsiteY102-9126" fmla="*/ 2142703 h 2344739"/>
              <a:gd name="connsiteX103-9127" fmla="*/ 7614347 w 12192001"/>
              <a:gd name="connsiteY103-9128" fmla="*/ 2139232 h 2344739"/>
              <a:gd name="connsiteX104-9129" fmla="*/ 7527543 w 12192001"/>
              <a:gd name="connsiteY104-9130" fmla="*/ 2145060 h 2344739"/>
              <a:gd name="connsiteX105-9131" fmla="*/ 7519571 w 12192001"/>
              <a:gd name="connsiteY105-9132" fmla="*/ 2147613 h 2344739"/>
              <a:gd name="connsiteX106-9133" fmla="*/ 7507411 w 12192001"/>
              <a:gd name="connsiteY106-9134" fmla="*/ 2148948 h 2344739"/>
              <a:gd name="connsiteX107-9135" fmla="*/ 7507040 w 12192001"/>
              <a:gd name="connsiteY107-9136" fmla="*/ 2148621 h 2344739"/>
              <a:gd name="connsiteX108-9137" fmla="*/ 7495795 w 12192001"/>
              <a:gd name="connsiteY108-9138" fmla="*/ 2150573 h 2344739"/>
              <a:gd name="connsiteX109-9139" fmla="*/ 7405391 w 12192001"/>
              <a:gd name="connsiteY109-9140" fmla="*/ 2142468 h 2344739"/>
              <a:gd name="connsiteX110-9141" fmla="*/ 7218559 w 12192001"/>
              <a:gd name="connsiteY110-9142" fmla="*/ 2156680 h 2344739"/>
              <a:gd name="connsiteX111-9143" fmla="*/ 7201101 w 12192001"/>
              <a:gd name="connsiteY111-9144" fmla="*/ 2161230 h 2344739"/>
              <a:gd name="connsiteX112-9145" fmla="*/ 7197004 w 12192001"/>
              <a:gd name="connsiteY112-9146" fmla="*/ 2166588 h 2344739"/>
              <a:gd name="connsiteX113-9147" fmla="*/ 7170808 w 12192001"/>
              <a:gd name="connsiteY113-9148" fmla="*/ 2171236 h 2344739"/>
              <a:gd name="connsiteX114-9149" fmla="*/ 7096988 w 12192001"/>
              <a:gd name="connsiteY114-9150" fmla="*/ 2183464 h 2344739"/>
              <a:gd name="connsiteX115-9151" fmla="*/ 7018496 w 12192001"/>
              <a:gd name="connsiteY115-9152" fmla="*/ 2183090 h 2344739"/>
              <a:gd name="connsiteX116-9153" fmla="*/ 6904146 w 12192001"/>
              <a:gd name="connsiteY116-9154" fmla="*/ 2212596 h 2344739"/>
              <a:gd name="connsiteX117-9155" fmla="*/ 6708222 w 12192001"/>
              <a:gd name="connsiteY117-9156" fmla="*/ 2240551 h 2344739"/>
              <a:gd name="connsiteX118-9157" fmla="*/ 6549454 w 12192001"/>
              <a:gd name="connsiteY118-9158" fmla="*/ 2269327 h 2344739"/>
              <a:gd name="connsiteX119-9159" fmla="*/ 6317560 w 12192001"/>
              <a:gd name="connsiteY119-9160" fmla="*/ 2316127 h 2344739"/>
              <a:gd name="connsiteX120-9161" fmla="*/ 6168674 w 12192001"/>
              <a:gd name="connsiteY120-9162" fmla="*/ 2318214 h 2344739"/>
              <a:gd name="connsiteX121-9163" fmla="*/ 6073848 w 12192001"/>
              <a:gd name="connsiteY121-9164" fmla="*/ 2338676 h 2344739"/>
              <a:gd name="connsiteX122-9165" fmla="*/ 6068529 w 12192001"/>
              <a:gd name="connsiteY122-9166" fmla="*/ 2337139 h 2344739"/>
              <a:gd name="connsiteX123-9167" fmla="*/ 6048638 w 12192001"/>
              <a:gd name="connsiteY123-9168" fmla="*/ 2337822 h 2344739"/>
              <a:gd name="connsiteX124-9169" fmla="*/ 6041285 w 12192001"/>
              <a:gd name="connsiteY124-9170" fmla="*/ 2329473 h 2344739"/>
              <a:gd name="connsiteX125-9171" fmla="*/ 6010090 w 12192001"/>
              <a:gd name="connsiteY125-9172" fmla="*/ 2324380 h 2344739"/>
              <a:gd name="connsiteX126-9173" fmla="*/ 5957375 w 12192001"/>
              <a:gd name="connsiteY126-9174" fmla="*/ 2328024 h 2344739"/>
              <a:gd name="connsiteX127-9175" fmla="*/ 5758919 w 12192001"/>
              <a:gd name="connsiteY127-9176" fmla="*/ 2343716 h 2344739"/>
              <a:gd name="connsiteX128-9177" fmla="*/ 5626960 w 12192001"/>
              <a:gd name="connsiteY128-9178" fmla="*/ 2344739 h 2344739"/>
              <a:gd name="connsiteX129-9179" fmla="*/ 5470906 w 12192001"/>
              <a:gd name="connsiteY129-9180" fmla="*/ 2330719 h 2344739"/>
              <a:gd name="connsiteX130-9181" fmla="*/ 5432761 w 12192001"/>
              <a:gd name="connsiteY130-9182" fmla="*/ 2319466 h 2344739"/>
              <a:gd name="connsiteX131-9183" fmla="*/ 5381669 w 12192001"/>
              <a:gd name="connsiteY131-9184" fmla="*/ 2301764 h 2344739"/>
              <a:gd name="connsiteX132-9185" fmla="*/ 5261764 w 12192001"/>
              <a:gd name="connsiteY132-9186" fmla="*/ 2281347 h 2344739"/>
              <a:gd name="connsiteX133-9187" fmla="*/ 5222961 w 12192001"/>
              <a:gd name="connsiteY133-9188" fmla="*/ 2270223 h 2344739"/>
              <a:gd name="connsiteX134-9189" fmla="*/ 5174660 w 12192001"/>
              <a:gd name="connsiteY134-9190" fmla="*/ 2267233 h 2344739"/>
              <a:gd name="connsiteX135-9191" fmla="*/ 5156554 w 12192001"/>
              <a:gd name="connsiteY135-9192" fmla="*/ 2260010 h 2344739"/>
              <a:gd name="connsiteX136-9193" fmla="*/ 5142599 w 12192001"/>
              <a:gd name="connsiteY136-9194" fmla="*/ 2256610 h 2344739"/>
              <a:gd name="connsiteX137-9195" fmla="*/ 5139596 w 12192001"/>
              <a:gd name="connsiteY137-9196" fmla="*/ 2254509 h 2344739"/>
              <a:gd name="connsiteX138-9197" fmla="*/ 5121659 w 12192001"/>
              <a:gd name="connsiteY138-9198" fmla="*/ 2243656 h 2344739"/>
              <a:gd name="connsiteX139-9199" fmla="*/ 5065790 w 12192001"/>
              <a:gd name="connsiteY139-9200" fmla="*/ 2250227 h 2344739"/>
              <a:gd name="connsiteX140-9201" fmla="*/ 5011514 w 12192001"/>
              <a:gd name="connsiteY140-9202" fmla="*/ 2233846 h 2344739"/>
              <a:gd name="connsiteX141-9203" fmla="*/ 4840441 w 12192001"/>
              <a:gd name="connsiteY141-9204" fmla="*/ 2209829 h 2344739"/>
              <a:gd name="connsiteX142-9205" fmla="*/ 4762447 w 12192001"/>
              <a:gd name="connsiteY142-9206" fmla="*/ 2182061 h 2344739"/>
              <a:gd name="connsiteX143-9207" fmla="*/ 4723186 w 12192001"/>
              <a:gd name="connsiteY143-9208" fmla="*/ 2173047 h 2344739"/>
              <a:gd name="connsiteX144-9209" fmla="*/ 4721176 w 12192001"/>
              <a:gd name="connsiteY144-9210" fmla="*/ 2172298 h 2344739"/>
              <a:gd name="connsiteX145-9211" fmla="*/ 4722111 w 12192001"/>
              <a:gd name="connsiteY145-9212" fmla="*/ 2172087 h 2344739"/>
              <a:gd name="connsiteX146-9213" fmla="*/ 4717202 w 12192001"/>
              <a:gd name="connsiteY146-9214" fmla="*/ 2170817 h 2344739"/>
              <a:gd name="connsiteX147-9215" fmla="*/ 4721176 w 12192001"/>
              <a:gd name="connsiteY147-9216" fmla="*/ 2172298 h 2344739"/>
              <a:gd name="connsiteX148-9217" fmla="*/ 4715526 w 12192001"/>
              <a:gd name="connsiteY148-9218" fmla="*/ 2173573 h 2344739"/>
              <a:gd name="connsiteX149-9219" fmla="*/ 4515814 w 12192001"/>
              <a:gd name="connsiteY149-9220" fmla="*/ 2163671 h 2344739"/>
              <a:gd name="connsiteX150-9221" fmla="*/ 4428543 w 12192001"/>
              <a:gd name="connsiteY150-9222" fmla="*/ 2153020 h 2344739"/>
              <a:gd name="connsiteX151-9223" fmla="*/ 4362875 w 12192001"/>
              <a:gd name="connsiteY151-9224" fmla="*/ 2151674 h 2344739"/>
              <a:gd name="connsiteX152-9225" fmla="*/ 4316966 w 12192001"/>
              <a:gd name="connsiteY152-9226" fmla="*/ 2158289 h 2344739"/>
              <a:gd name="connsiteX153-9227" fmla="*/ 4315110 w 12192001"/>
              <a:gd name="connsiteY153-9228" fmla="*/ 2156948 h 2344739"/>
              <a:gd name="connsiteX154-9229" fmla="*/ 4295144 w 12192001"/>
              <a:gd name="connsiteY154-9230" fmla="*/ 2155069 h 2344739"/>
              <a:gd name="connsiteX155-9231" fmla="*/ 4290064 w 12192001"/>
              <a:gd name="connsiteY155-9232" fmla="*/ 2157986 h 2344739"/>
              <a:gd name="connsiteX156-9233" fmla="*/ 4276142 w 12192001"/>
              <a:gd name="connsiteY156-9234" fmla="*/ 2157740 h 2344739"/>
              <a:gd name="connsiteX157-9235" fmla="*/ 4248117 w 12192001"/>
              <a:gd name="connsiteY157-9236" fmla="*/ 2160064 h 2344739"/>
              <a:gd name="connsiteX158-9237" fmla="*/ 4202051 w 12192001"/>
              <a:gd name="connsiteY158-9238" fmla="*/ 2157269 h 2344739"/>
              <a:gd name="connsiteX159-9239" fmla="*/ 4201745 w 12192001"/>
              <a:gd name="connsiteY159-9240" fmla="*/ 2156010 h 2344739"/>
              <a:gd name="connsiteX160-9241" fmla="*/ 4191248 w 12192001"/>
              <a:gd name="connsiteY160-9242" fmla="*/ 2150376 h 2344739"/>
              <a:gd name="connsiteX161-9243" fmla="*/ 4142745 w 12192001"/>
              <a:gd name="connsiteY161-9244" fmla="*/ 2134511 h 2344739"/>
              <a:gd name="connsiteX162-9245" fmla="*/ 4083097 w 12192001"/>
              <a:gd name="connsiteY162-9246" fmla="*/ 2107978 h 2344739"/>
              <a:gd name="connsiteX163-9247" fmla="*/ 4074546 w 12192001"/>
              <a:gd name="connsiteY163-9248" fmla="*/ 2107143 h 2344739"/>
              <a:gd name="connsiteX164-9249" fmla="*/ 4074427 w 12192001"/>
              <a:gd name="connsiteY164-9250" fmla="*/ 2106844 h 2344739"/>
              <a:gd name="connsiteX165-9251" fmla="*/ 4065510 w 12192001"/>
              <a:gd name="connsiteY165-9252" fmla="*/ 2105400 h 2344739"/>
              <a:gd name="connsiteX166-9253" fmla="*/ 4058954 w 12192001"/>
              <a:gd name="connsiteY166-9254" fmla="*/ 2105618 h 2344739"/>
              <a:gd name="connsiteX167-9255" fmla="*/ 4042364 w 12192001"/>
              <a:gd name="connsiteY167-9256" fmla="*/ 2103997 h 2344739"/>
              <a:gd name="connsiteX168-9257" fmla="*/ 4036997 w 12192001"/>
              <a:gd name="connsiteY168-9258" fmla="*/ 2101563 h 2344739"/>
              <a:gd name="connsiteX169-9259" fmla="*/ 4035363 w 12192001"/>
              <a:gd name="connsiteY169-9260" fmla="*/ 2097896 h 2344739"/>
              <a:gd name="connsiteX170-9261" fmla="*/ 4033778 w 12192001"/>
              <a:gd name="connsiteY170-9262" fmla="*/ 2098131 h 2344739"/>
              <a:gd name="connsiteX171-9263" fmla="*/ 4004538 w 12192001"/>
              <a:gd name="connsiteY171-9264" fmla="*/ 2085563 h 2344739"/>
              <a:gd name="connsiteX172-9265" fmla="*/ 3936846 w 12192001"/>
              <a:gd name="connsiteY172-9266" fmla="*/ 2068106 h 2344739"/>
              <a:gd name="connsiteX173-9267" fmla="*/ 3897275 w 12192001"/>
              <a:gd name="connsiteY173-9268" fmla="*/ 2062451 h 2344739"/>
              <a:gd name="connsiteX174-9269" fmla="*/ 3789760 w 12192001"/>
              <a:gd name="connsiteY174-9270" fmla="*/ 2042213 h 2344739"/>
              <a:gd name="connsiteX175-9271" fmla="*/ 3682513 w 12192001"/>
              <a:gd name="connsiteY175-9272" fmla="*/ 2018290 h 2344739"/>
              <a:gd name="connsiteX176-9273" fmla="*/ 3610035 w 12192001"/>
              <a:gd name="connsiteY176-9274" fmla="*/ 1986019 h 2344739"/>
              <a:gd name="connsiteX177-9275" fmla="*/ 3603855 w 12192001"/>
              <a:gd name="connsiteY177-9276" fmla="*/ 1987381 h 2344739"/>
              <a:gd name="connsiteX178-9277" fmla="*/ 3594736 w 12192001"/>
              <a:gd name="connsiteY178-9278" fmla="*/ 1987545 h 2344739"/>
              <a:gd name="connsiteX179-9279" fmla="*/ 3594501 w 12192001"/>
              <a:gd name="connsiteY179-9280" fmla="*/ 1987276 h 2344739"/>
              <a:gd name="connsiteX180-9281" fmla="*/ 3585978 w 12192001"/>
              <a:gd name="connsiteY180-9282" fmla="*/ 1987966 h 2344739"/>
              <a:gd name="connsiteX181-9283" fmla="*/ 3536135 w 12192001"/>
              <a:gd name="connsiteY181-9284" fmla="*/ 1978267 h 2344739"/>
              <a:gd name="connsiteX182-9285" fmla="*/ 3473223 w 12192001"/>
              <a:gd name="connsiteY182-9286" fmla="*/ 1974606 h 2344739"/>
              <a:gd name="connsiteX183-9287" fmla="*/ 3400728 w 12192001"/>
              <a:gd name="connsiteY183-9288" fmla="*/ 1962558 h 2344739"/>
              <a:gd name="connsiteX184-9289" fmla="*/ 3363888 w 12192001"/>
              <a:gd name="connsiteY184-9290" fmla="*/ 1979510 h 2344739"/>
              <a:gd name="connsiteX185-9291" fmla="*/ 3344026 w 12192001"/>
              <a:gd name="connsiteY185-9292" fmla="*/ 1981192 h 2344739"/>
              <a:gd name="connsiteX186-9293" fmla="*/ 3341698 w 12192001"/>
              <a:gd name="connsiteY186-9294" fmla="*/ 1980217 h 2344739"/>
              <a:gd name="connsiteX187-9295" fmla="*/ 3262356 w 12192001"/>
              <a:gd name="connsiteY187-9296" fmla="*/ 1986094 h 2344739"/>
              <a:gd name="connsiteX188-9297" fmla="*/ 3142556 w 12192001"/>
              <a:gd name="connsiteY188-9298" fmla="*/ 1993869 h 2344739"/>
              <a:gd name="connsiteX189-9299" fmla="*/ 3030291 w 12192001"/>
              <a:gd name="connsiteY189-9300" fmla="*/ 1996512 h 2344739"/>
              <a:gd name="connsiteX190-9301" fmla="*/ 2781569 w 12192001"/>
              <a:gd name="connsiteY190-9302" fmla="*/ 2018333 h 2344739"/>
              <a:gd name="connsiteX191-9303" fmla="*/ 2646527 w 12192001"/>
              <a:gd name="connsiteY191-9304" fmla="*/ 2028869 h 2344739"/>
              <a:gd name="connsiteX192-9305" fmla="*/ 2568028 w 12192001"/>
              <a:gd name="connsiteY192-9306" fmla="*/ 2002628 h 2344739"/>
              <a:gd name="connsiteX193-9307" fmla="*/ 2443255 w 12192001"/>
              <a:gd name="connsiteY193-9308" fmla="*/ 2016529 h 2344739"/>
              <a:gd name="connsiteX194-9309" fmla="*/ 2315112 w 12192001"/>
              <a:gd name="connsiteY194-9310" fmla="*/ 2024996 h 2344739"/>
              <a:gd name="connsiteX195-9311" fmla="*/ 2208578 w 12192001"/>
              <a:gd name="connsiteY195-9312" fmla="*/ 2019763 h 2344739"/>
              <a:gd name="connsiteX196-9313" fmla="*/ 2094665 w 12192001"/>
              <a:gd name="connsiteY196-9314" fmla="*/ 2003052 h 2344739"/>
              <a:gd name="connsiteX197-9315" fmla="*/ 1997356 w 12192001"/>
              <a:gd name="connsiteY197-9316" fmla="*/ 1995032 h 2344739"/>
              <a:gd name="connsiteX198-9317" fmla="*/ 1928172 w 12192001"/>
              <a:gd name="connsiteY198-9318" fmla="*/ 2016977 h 2344739"/>
              <a:gd name="connsiteX199-9319" fmla="*/ 1921650 w 12192001"/>
              <a:gd name="connsiteY199-9320" fmla="*/ 2012146 h 2344739"/>
              <a:gd name="connsiteX200-9321" fmla="*/ 1873080 w 12192001"/>
              <a:gd name="connsiteY200-9322" fmla="*/ 2013741 h 2344739"/>
              <a:gd name="connsiteX201-9323" fmla="*/ 1786655 w 12192001"/>
              <a:gd name="connsiteY201-9324" fmla="*/ 2041363 h 2344739"/>
              <a:gd name="connsiteX202-9325" fmla="*/ 1738204 w 12192001"/>
              <a:gd name="connsiteY202-9326" fmla="*/ 2036312 h 2344739"/>
              <a:gd name="connsiteX203-9327" fmla="*/ 1675071 w 12192001"/>
              <a:gd name="connsiteY203-9328" fmla="*/ 2019963 h 2344739"/>
              <a:gd name="connsiteX204-9329" fmla="*/ 1608669 w 12192001"/>
              <a:gd name="connsiteY204-9330" fmla="*/ 2013066 h 2344739"/>
              <a:gd name="connsiteX205-9331" fmla="*/ 1496110 w 12192001"/>
              <a:gd name="connsiteY205-9332" fmla="*/ 1987476 h 2344739"/>
              <a:gd name="connsiteX206-9333" fmla="*/ 1149979 w 12192001"/>
              <a:gd name="connsiteY206-9334" fmla="*/ 1938041 h 2344739"/>
              <a:gd name="connsiteX207-9335" fmla="*/ 858269 w 12192001"/>
              <a:gd name="connsiteY207-9336" fmla="*/ 1928608 h 2344739"/>
              <a:gd name="connsiteX208-9337" fmla="*/ 837540 w 12192001"/>
              <a:gd name="connsiteY208-9338" fmla="*/ 1929821 h 2344739"/>
              <a:gd name="connsiteX209-9339" fmla="*/ 816809 w 12192001"/>
              <a:gd name="connsiteY209-9340" fmla="*/ 1927857 h 2344739"/>
              <a:gd name="connsiteX210-9341" fmla="*/ 811506 w 12192001"/>
              <a:gd name="connsiteY210-9342" fmla="*/ 1930751 h 2344739"/>
              <a:gd name="connsiteX211-9343" fmla="*/ 797041 w 12192001"/>
              <a:gd name="connsiteY211-9344" fmla="*/ 1930446 h 2344739"/>
              <a:gd name="connsiteX212-9345" fmla="*/ 767901 w 12192001"/>
              <a:gd name="connsiteY212-9346" fmla="*/ 1932653 h 2344739"/>
              <a:gd name="connsiteX213-9347" fmla="*/ 763053 w 12192001"/>
              <a:gd name="connsiteY213-9348" fmla="*/ 1930432 h 2344739"/>
              <a:gd name="connsiteX214-9349" fmla="*/ 720047 w 12192001"/>
              <a:gd name="connsiteY214-9350" fmla="*/ 1929661 h 2344739"/>
              <a:gd name="connsiteX215-9351" fmla="*/ 719742 w 12192001"/>
              <a:gd name="connsiteY215-9352" fmla="*/ 1928399 h 2344739"/>
              <a:gd name="connsiteX216-9353" fmla="*/ 708875 w 12192001"/>
              <a:gd name="connsiteY216-9354" fmla="*/ 1922722 h 2344739"/>
              <a:gd name="connsiteX217-9355" fmla="*/ 596792 w 12192001"/>
              <a:gd name="connsiteY217-9356" fmla="*/ 1879864 h 2344739"/>
              <a:gd name="connsiteX218-9357" fmla="*/ 578535 w 12192001"/>
              <a:gd name="connsiteY218-9358" fmla="*/ 1877212 h 2344739"/>
              <a:gd name="connsiteX219-9359" fmla="*/ 571717 w 12192001"/>
              <a:gd name="connsiteY219-9360" fmla="*/ 1877401 h 2344739"/>
              <a:gd name="connsiteX220-9361" fmla="*/ 445099 w 12192001"/>
              <a:gd name="connsiteY220-9362" fmla="*/ 1839371 h 2344739"/>
              <a:gd name="connsiteX221-9363" fmla="*/ 404015 w 12192001"/>
              <a:gd name="connsiteY221-9364" fmla="*/ 1833548 h 2344739"/>
              <a:gd name="connsiteX222-9365" fmla="*/ 292435 w 12192001"/>
              <a:gd name="connsiteY222-9366" fmla="*/ 1812852 h 2344739"/>
              <a:gd name="connsiteX223-9367" fmla="*/ 118381 w 12192001"/>
              <a:gd name="connsiteY223-9368" fmla="*/ 1761047 h 2344739"/>
              <a:gd name="connsiteX224-9369" fmla="*/ 15526 w 12192001"/>
              <a:gd name="connsiteY224-9370" fmla="*/ 1758191 h 2344739"/>
              <a:gd name="connsiteX225-9371" fmla="*/ 2 w 12192001"/>
              <a:gd name="connsiteY225-9372" fmla="*/ 1752722 h 2344739"/>
              <a:gd name="connsiteX226-9373" fmla="*/ 1 w 12192001"/>
              <a:gd name="connsiteY226-9374" fmla="*/ 762497 h 2344739"/>
              <a:gd name="connsiteX227-9375" fmla="*/ 0 w 12192001"/>
              <a:gd name="connsiteY227-9376" fmla="*/ 762497 h 2344739"/>
              <a:gd name="connsiteX228-9377" fmla="*/ 0 w 12192001"/>
              <a:gd name="connsiteY228-9378" fmla="*/ 222213 h 2344739"/>
              <a:gd name="connsiteX229-9379" fmla="*/ 0 w 12192001"/>
              <a:gd name="connsiteY229-9380" fmla="*/ 0 h 2344739"/>
              <a:gd name="connsiteX0-9381" fmla="*/ 0 w 12192001"/>
              <a:gd name="connsiteY0-9382" fmla="*/ 0 h 2344739"/>
              <a:gd name="connsiteX1-9383" fmla="*/ 12192000 w 12192001"/>
              <a:gd name="connsiteY1-9384" fmla="*/ 0 h 2344739"/>
              <a:gd name="connsiteX2-9385" fmla="*/ 12192000 w 12192001"/>
              <a:gd name="connsiteY2-9386" fmla="*/ 222213 h 2344739"/>
              <a:gd name="connsiteX3-9387" fmla="*/ 12192000 w 12192001"/>
              <a:gd name="connsiteY3-9388" fmla="*/ 389190 h 2344739"/>
              <a:gd name="connsiteX4-9389" fmla="*/ 12192001 w 12192001"/>
              <a:gd name="connsiteY4-9390" fmla="*/ 579739 h 2344739"/>
              <a:gd name="connsiteX5-9391" fmla="*/ 12184838 w 12192001"/>
              <a:gd name="connsiteY5-9392" fmla="*/ 584189 h 2344739"/>
              <a:gd name="connsiteX6-9393" fmla="*/ 12155215 w 12192001"/>
              <a:gd name="connsiteY6-9394" fmla="*/ 597366 h 2344739"/>
              <a:gd name="connsiteX7-9395" fmla="*/ 12138067 w 12192001"/>
              <a:gd name="connsiteY7-9396" fmla="*/ 623179 h 2344739"/>
              <a:gd name="connsiteX8-9397" fmla="*/ 12125179 w 12192001"/>
              <a:gd name="connsiteY8-9398" fmla="*/ 624690 h 2344739"/>
              <a:gd name="connsiteX9-9399" fmla="*/ 12122859 w 12192001"/>
              <a:gd name="connsiteY9-9400" fmla="*/ 624794 h 2344739"/>
              <a:gd name="connsiteX10-9401" fmla="*/ 12115706 w 12192001"/>
              <a:gd name="connsiteY10-9402" fmla="*/ 628608 h 2344739"/>
              <a:gd name="connsiteX11-9403" fmla="*/ 12098349 w 12192001"/>
              <a:gd name="connsiteY11-9404" fmla="*/ 628139 h 2344739"/>
              <a:gd name="connsiteX12-9405" fmla="*/ 12085925 w 12192001"/>
              <a:gd name="connsiteY12-9406" fmla="*/ 636341 h 2344739"/>
              <a:gd name="connsiteX13-9407" fmla="*/ 12029925 w 12192001"/>
              <a:gd name="connsiteY13-9408" fmla="*/ 680009 h 2344739"/>
              <a:gd name="connsiteX14-9409" fmla="*/ 11994685 w 12192001"/>
              <a:gd name="connsiteY14-9410" fmla="*/ 703458 h 2344739"/>
              <a:gd name="connsiteX15-9411" fmla="*/ 11978569 w 12192001"/>
              <a:gd name="connsiteY15-9412" fmla="*/ 708161 h 2344739"/>
              <a:gd name="connsiteX16-9413" fmla="*/ 11957898 w 12192001"/>
              <a:gd name="connsiteY16-9414" fmla="*/ 717558 h 2344739"/>
              <a:gd name="connsiteX17-9415" fmla="*/ 11919306 w 12192001"/>
              <a:gd name="connsiteY17-9416" fmla="*/ 730883 h 2344739"/>
              <a:gd name="connsiteX18-9417" fmla="*/ 11902508 w 12192001"/>
              <a:gd name="connsiteY18-9418" fmla="*/ 742426 h 2344739"/>
              <a:gd name="connsiteX19-9419" fmla="*/ 11893900 w 12192001"/>
              <a:gd name="connsiteY19-9420" fmla="*/ 744791 h 2344739"/>
              <a:gd name="connsiteX20-9421" fmla="*/ 11890820 w 12192001"/>
              <a:gd name="connsiteY20-9422" fmla="*/ 755729 h 2344739"/>
              <a:gd name="connsiteX21-9423" fmla="*/ 11869628 w 12192001"/>
              <a:gd name="connsiteY21-9424" fmla="*/ 777816 h 2344739"/>
              <a:gd name="connsiteX22-9425" fmla="*/ 11812228 w 12192001"/>
              <a:gd name="connsiteY22-9426" fmla="*/ 797659 h 2344739"/>
              <a:gd name="connsiteX23-9427" fmla="*/ 11748619 w 12192001"/>
              <a:gd name="connsiteY23-9428" fmla="*/ 872002 h 2344739"/>
              <a:gd name="connsiteX24-9429" fmla="*/ 11589545 w 12192001"/>
              <a:gd name="connsiteY24-9430" fmla="*/ 963777 h 2344739"/>
              <a:gd name="connsiteX25-9431" fmla="*/ 11505669 w 12192001"/>
              <a:gd name="connsiteY25-9432" fmla="*/ 1033623 h 2344739"/>
              <a:gd name="connsiteX26-9433" fmla="*/ 11279184 w 12192001"/>
              <a:gd name="connsiteY26-9434" fmla="*/ 1223571 h 2344739"/>
              <a:gd name="connsiteX27-9435" fmla="*/ 11227161 w 12192001"/>
              <a:gd name="connsiteY27-9436" fmla="*/ 1276236 h 2344739"/>
              <a:gd name="connsiteX28-9437" fmla="*/ 11216939 w 12192001"/>
              <a:gd name="connsiteY28-9438" fmla="*/ 1275961 h 2344739"/>
              <a:gd name="connsiteX29-9439" fmla="*/ 11216036 w 12192001"/>
              <a:gd name="connsiteY29-9440" fmla="*/ 1275018 h 2344739"/>
              <a:gd name="connsiteX30-9441" fmla="*/ 11187737 w 12192001"/>
              <a:gd name="connsiteY30-9442" fmla="*/ 1292383 h 2344739"/>
              <a:gd name="connsiteX31-9443" fmla="*/ 11183353 w 12192001"/>
              <a:gd name="connsiteY31-9444" fmla="*/ 1292525 h 2344739"/>
              <a:gd name="connsiteX32-9445" fmla="*/ 11165706 w 12192001"/>
              <a:gd name="connsiteY32-9446" fmla="*/ 1306612 h 2344739"/>
              <a:gd name="connsiteX33-9447" fmla="*/ 11156163 w 12192001"/>
              <a:gd name="connsiteY33-9448" fmla="*/ 1312414 h 2344739"/>
              <a:gd name="connsiteX34-9449" fmla="*/ 11154348 w 12192001"/>
              <a:gd name="connsiteY34-9450" fmla="*/ 1317097 h 2344739"/>
              <a:gd name="connsiteX35-9451" fmla="*/ 11139813 w 12192001"/>
              <a:gd name="connsiteY35-9452" fmla="*/ 1324115 h 2344739"/>
              <a:gd name="connsiteX36-9453" fmla="*/ 11137813 w 12192001"/>
              <a:gd name="connsiteY36-9454" fmla="*/ 1323772 h 2344739"/>
              <a:gd name="connsiteX37-9455" fmla="*/ 11127060 w 12192001"/>
              <a:gd name="connsiteY37-9456" fmla="*/ 1333832 h 2344739"/>
              <a:gd name="connsiteX38-9457" fmla="*/ 11119543 w 12192001"/>
              <a:gd name="connsiteY38-9458" fmla="*/ 1347424 h 2344739"/>
              <a:gd name="connsiteX39-9459" fmla="*/ 10893535 w 12192001"/>
              <a:gd name="connsiteY39-9460" fmla="*/ 1473399 h 2344739"/>
              <a:gd name="connsiteX40-9461" fmla="*/ 10772152 w 12192001"/>
              <a:gd name="connsiteY40-9462" fmla="*/ 1523191 h 2344739"/>
              <a:gd name="connsiteX41-9463" fmla="*/ 10626520 w 12192001"/>
              <a:gd name="connsiteY41-9464" fmla="*/ 1559229 h 2344739"/>
              <a:gd name="connsiteX42-9465" fmla="*/ 10580747 w 12192001"/>
              <a:gd name="connsiteY42-9466" fmla="*/ 1568689 h 2344739"/>
              <a:gd name="connsiteX43-9467" fmla="*/ 10546642 w 12192001"/>
              <a:gd name="connsiteY43-9468" fmla="*/ 1598423 h 2344739"/>
              <a:gd name="connsiteX44-9469" fmla="*/ 10528495 w 12192001"/>
              <a:gd name="connsiteY44-9470" fmla="*/ 1596907 h 2344739"/>
              <a:gd name="connsiteX45-9471" fmla="*/ 10525298 w 12192001"/>
              <a:gd name="connsiteY45-9472" fmla="*/ 1596411 h 2344739"/>
              <a:gd name="connsiteX46-9473" fmla="*/ 10513981 w 12192001"/>
              <a:gd name="connsiteY46-9474" fmla="*/ 1599537 h 2344739"/>
              <a:gd name="connsiteX47-9475" fmla="*/ 10490587 w 12192001"/>
              <a:gd name="connsiteY47-9476" fmla="*/ 1594156 h 2344739"/>
              <a:gd name="connsiteX48-9477" fmla="*/ 10470270 w 12192001"/>
              <a:gd name="connsiteY48-9478" fmla="*/ 1601693 h 2344739"/>
              <a:gd name="connsiteX49-9479" fmla="*/ 10375894 w 12192001"/>
              <a:gd name="connsiteY49-9480" fmla="*/ 1644598 h 2344739"/>
              <a:gd name="connsiteX50-9481" fmla="*/ 10318190 w 12192001"/>
              <a:gd name="connsiteY50-9482" fmla="*/ 1666221 h 2344739"/>
              <a:gd name="connsiteX51-9483" fmla="*/ 10294319 w 12192001"/>
              <a:gd name="connsiteY51-9484" fmla="*/ 1668079 h 2344739"/>
              <a:gd name="connsiteX52-9485" fmla="*/ 10262295 w 12192001"/>
              <a:gd name="connsiteY52-9486" fmla="*/ 1674948 h 2344739"/>
              <a:gd name="connsiteX53-9487" fmla="*/ 10204270 w 12192001"/>
              <a:gd name="connsiteY53-9488" fmla="*/ 1682149 h 2344739"/>
              <a:gd name="connsiteX54-9489" fmla="*/ 10176611 w 12192001"/>
              <a:gd name="connsiteY54-9490" fmla="*/ 1692943 h 2344739"/>
              <a:gd name="connsiteX55-9491" fmla="*/ 10163922 w 12192001"/>
              <a:gd name="connsiteY55-9492" fmla="*/ 1693739 h 2344739"/>
              <a:gd name="connsiteX56-9493" fmla="*/ 10155160 w 12192001"/>
              <a:gd name="connsiteY56-9494" fmla="*/ 1707487 h 2344739"/>
              <a:gd name="connsiteX57-9495" fmla="*/ 10117119 w 12192001"/>
              <a:gd name="connsiteY57-9496" fmla="*/ 1731142 h 2344739"/>
              <a:gd name="connsiteX58-9497" fmla="*/ 10100445 w 12192001"/>
              <a:gd name="connsiteY58-9498" fmla="*/ 1742432 h 2344739"/>
              <a:gd name="connsiteX59-9499" fmla="*/ 10082169 w 12192001"/>
              <a:gd name="connsiteY59-9500" fmla="*/ 1743296 h 2344739"/>
              <a:gd name="connsiteX60-9501" fmla="*/ 10039240 w 12192001"/>
              <a:gd name="connsiteY60-9502" fmla="*/ 1741632 h 2344739"/>
              <a:gd name="connsiteX61-9503" fmla="*/ 9960019 w 12192001"/>
              <a:gd name="connsiteY61-9504" fmla="*/ 1757147 h 2344739"/>
              <a:gd name="connsiteX62-9505" fmla="*/ 9847792 w 12192001"/>
              <a:gd name="connsiteY62-9506" fmla="*/ 1763915 h 2344739"/>
              <a:gd name="connsiteX63-9507" fmla="*/ 9728309 w 12192001"/>
              <a:gd name="connsiteY63-9508" fmla="*/ 1784122 h 2344739"/>
              <a:gd name="connsiteX64-9509" fmla="*/ 9584507 w 12192001"/>
              <a:gd name="connsiteY64-9510" fmla="*/ 1795542 h 2344739"/>
              <a:gd name="connsiteX65-9511" fmla="*/ 9343052 w 12192001"/>
              <a:gd name="connsiteY65-9512" fmla="*/ 1841244 h 2344739"/>
              <a:gd name="connsiteX66-9513" fmla="*/ 9231370 w 12192001"/>
              <a:gd name="connsiteY66-9514" fmla="*/ 1893149 h 2344739"/>
              <a:gd name="connsiteX67-9515" fmla="*/ 9194810 w 12192001"/>
              <a:gd name="connsiteY67-9516" fmla="*/ 1903228 h 2344739"/>
              <a:gd name="connsiteX68-9517" fmla="*/ 9189246 w 12192001"/>
              <a:gd name="connsiteY68-9518" fmla="*/ 1912467 h 2344739"/>
              <a:gd name="connsiteX69-9519" fmla="*/ 9113812 w 12192001"/>
              <a:gd name="connsiteY69-9520" fmla="*/ 1919069 h 2344739"/>
              <a:gd name="connsiteX70-9521" fmla="*/ 9053453 w 12192001"/>
              <a:gd name="connsiteY70-9522" fmla="*/ 1910755 h 2344739"/>
              <a:gd name="connsiteX71-9523" fmla="*/ 9005486 w 12192001"/>
              <a:gd name="connsiteY71-9524" fmla="*/ 1914040 h 2344739"/>
              <a:gd name="connsiteX72-9525" fmla="*/ 9005201 w 12192001"/>
              <a:gd name="connsiteY72-9526" fmla="*/ 1913800 h 2344739"/>
              <a:gd name="connsiteX73-9527" fmla="*/ 8996232 w 12192001"/>
              <a:gd name="connsiteY73-9528" fmla="*/ 1915011 h 2344739"/>
              <a:gd name="connsiteX74-9529" fmla="*/ 8990394 w 12192001"/>
              <a:gd name="connsiteY74-9530" fmla="*/ 1917072 h 2344739"/>
              <a:gd name="connsiteX75-9531" fmla="*/ 8974337 w 12192001"/>
              <a:gd name="connsiteY75-9532" fmla="*/ 1920298 h 2344739"/>
              <a:gd name="connsiteX76-9533" fmla="*/ 8968011 w 12192001"/>
              <a:gd name="connsiteY76-9534" fmla="*/ 1919598 h 2344739"/>
              <a:gd name="connsiteX77-9535" fmla="*/ 8963048 w 12192001"/>
              <a:gd name="connsiteY77-9536" fmla="*/ 1917373 h 2344739"/>
              <a:gd name="connsiteX78-9537" fmla="*/ 8928988 w 12192001"/>
              <a:gd name="connsiteY78-9538" fmla="*/ 1914185 h 2344739"/>
              <a:gd name="connsiteX79-9539" fmla="*/ 8752444 w 12192001"/>
              <a:gd name="connsiteY79-9540" fmla="*/ 1933417 h 2344739"/>
              <a:gd name="connsiteX80-9541" fmla="*/ 8707847 w 12192001"/>
              <a:gd name="connsiteY80-9542" fmla="*/ 1935518 h 2344739"/>
              <a:gd name="connsiteX81-9543" fmla="*/ 8596071 w 12192001"/>
              <a:gd name="connsiteY81-9544" fmla="*/ 1944090 h 2344739"/>
              <a:gd name="connsiteX82-9545" fmla="*/ 8525230 w 12192001"/>
              <a:gd name="connsiteY82-9546" fmla="*/ 1929248 h 2344739"/>
              <a:gd name="connsiteX83-9547" fmla="*/ 8510983 w 12192001"/>
              <a:gd name="connsiteY83-9548" fmla="*/ 1935163 h 2344739"/>
              <a:gd name="connsiteX84-9549" fmla="*/ 8506167 w 12192001"/>
              <a:gd name="connsiteY84-9550" fmla="*/ 1938164 h 2344739"/>
              <a:gd name="connsiteX85-9551" fmla="*/ 8497968 w 12192001"/>
              <a:gd name="connsiteY85-9552" fmla="*/ 1940902 h 2344739"/>
              <a:gd name="connsiteX86-9553" fmla="*/ 8497594 w 12192001"/>
              <a:gd name="connsiteY86-9554" fmla="*/ 1940723 h 2344739"/>
              <a:gd name="connsiteX87-9555" fmla="*/ 8490249 w 12192001"/>
              <a:gd name="connsiteY87-9556" fmla="*/ 1943773 h 2344739"/>
              <a:gd name="connsiteX88-9557" fmla="*/ 8367182 w 12192001"/>
              <a:gd name="connsiteY88-9558" fmla="*/ 1957815 h 2344739"/>
              <a:gd name="connsiteX89-9559" fmla="*/ 8353799 w 12192001"/>
              <a:gd name="connsiteY89-9560" fmla="*/ 1958009 h 2344739"/>
              <a:gd name="connsiteX90-9561" fmla="*/ 8352373 w 12192001"/>
              <a:gd name="connsiteY90-9562" fmla="*/ 1957169 h 2344739"/>
              <a:gd name="connsiteX91-9563" fmla="*/ 8320104 w 12192001"/>
              <a:gd name="connsiteY91-9564" fmla="*/ 1974587 h 2344739"/>
              <a:gd name="connsiteX92-9565" fmla="*/ 8314433 w 12192001"/>
              <a:gd name="connsiteY92-9566" fmla="*/ 1974913 h 2344739"/>
              <a:gd name="connsiteX93-9567" fmla="*/ 8295174 w 12192001"/>
              <a:gd name="connsiteY93-9568" fmla="*/ 1988808 h 2344739"/>
              <a:gd name="connsiteX94-9569" fmla="*/ 8284276 w 12192001"/>
              <a:gd name="connsiteY94-9570" fmla="*/ 1994631 h 2344739"/>
              <a:gd name="connsiteX95-9571" fmla="*/ 8283150 w 12192001"/>
              <a:gd name="connsiteY95-9572" fmla="*/ 1999074 h 2344739"/>
              <a:gd name="connsiteX96-9573" fmla="*/ 8266076 w 12192001"/>
              <a:gd name="connsiteY96-9574" fmla="*/ 2006249 h 2344739"/>
              <a:gd name="connsiteX97-9575" fmla="*/ 8263377 w 12192001"/>
              <a:gd name="connsiteY97-9576" fmla="*/ 2006019 h 2344739"/>
              <a:gd name="connsiteX98-9577" fmla="*/ 8252033 w 12192001"/>
              <a:gd name="connsiteY98-9578" fmla="*/ 2015862 h 2344739"/>
              <a:gd name="connsiteX99-9579" fmla="*/ 8245834 w 12192001"/>
              <a:gd name="connsiteY99-9580" fmla="*/ 2028854 h 2344739"/>
              <a:gd name="connsiteX100-9581" fmla="*/ 8090272 w 12192001"/>
              <a:gd name="connsiteY100-9582" fmla="*/ 2075015 h 2344739"/>
              <a:gd name="connsiteX101-9583" fmla="*/ 7905407 w 12192001"/>
              <a:gd name="connsiteY101-9584" fmla="*/ 2116988 h 2344739"/>
              <a:gd name="connsiteX102-9585" fmla="*/ 7718745 w 12192001"/>
              <a:gd name="connsiteY102-9586" fmla="*/ 2142703 h 2344739"/>
              <a:gd name="connsiteX103-9587" fmla="*/ 7614347 w 12192001"/>
              <a:gd name="connsiteY103-9588" fmla="*/ 2139232 h 2344739"/>
              <a:gd name="connsiteX104-9589" fmla="*/ 7527543 w 12192001"/>
              <a:gd name="connsiteY104-9590" fmla="*/ 2145060 h 2344739"/>
              <a:gd name="connsiteX105-9591" fmla="*/ 7519571 w 12192001"/>
              <a:gd name="connsiteY105-9592" fmla="*/ 2147613 h 2344739"/>
              <a:gd name="connsiteX106-9593" fmla="*/ 7507411 w 12192001"/>
              <a:gd name="connsiteY106-9594" fmla="*/ 2148948 h 2344739"/>
              <a:gd name="connsiteX107-9595" fmla="*/ 7507040 w 12192001"/>
              <a:gd name="connsiteY107-9596" fmla="*/ 2148621 h 2344739"/>
              <a:gd name="connsiteX108-9597" fmla="*/ 7495795 w 12192001"/>
              <a:gd name="connsiteY108-9598" fmla="*/ 2150573 h 2344739"/>
              <a:gd name="connsiteX109-9599" fmla="*/ 7405391 w 12192001"/>
              <a:gd name="connsiteY109-9600" fmla="*/ 2142468 h 2344739"/>
              <a:gd name="connsiteX110-9601" fmla="*/ 7218559 w 12192001"/>
              <a:gd name="connsiteY110-9602" fmla="*/ 2156680 h 2344739"/>
              <a:gd name="connsiteX111-9603" fmla="*/ 7201101 w 12192001"/>
              <a:gd name="connsiteY111-9604" fmla="*/ 2161230 h 2344739"/>
              <a:gd name="connsiteX112-9605" fmla="*/ 7197004 w 12192001"/>
              <a:gd name="connsiteY112-9606" fmla="*/ 2166588 h 2344739"/>
              <a:gd name="connsiteX113-9607" fmla="*/ 7170808 w 12192001"/>
              <a:gd name="connsiteY113-9608" fmla="*/ 2171236 h 2344739"/>
              <a:gd name="connsiteX114-9609" fmla="*/ 7096988 w 12192001"/>
              <a:gd name="connsiteY114-9610" fmla="*/ 2183464 h 2344739"/>
              <a:gd name="connsiteX115-9611" fmla="*/ 7018496 w 12192001"/>
              <a:gd name="connsiteY115-9612" fmla="*/ 2183090 h 2344739"/>
              <a:gd name="connsiteX116-9613" fmla="*/ 6904146 w 12192001"/>
              <a:gd name="connsiteY116-9614" fmla="*/ 2212596 h 2344739"/>
              <a:gd name="connsiteX117-9615" fmla="*/ 6708222 w 12192001"/>
              <a:gd name="connsiteY117-9616" fmla="*/ 2240551 h 2344739"/>
              <a:gd name="connsiteX118-9617" fmla="*/ 6549454 w 12192001"/>
              <a:gd name="connsiteY118-9618" fmla="*/ 2269327 h 2344739"/>
              <a:gd name="connsiteX119-9619" fmla="*/ 6317560 w 12192001"/>
              <a:gd name="connsiteY119-9620" fmla="*/ 2316127 h 2344739"/>
              <a:gd name="connsiteX120-9621" fmla="*/ 6168674 w 12192001"/>
              <a:gd name="connsiteY120-9622" fmla="*/ 2318214 h 2344739"/>
              <a:gd name="connsiteX121-9623" fmla="*/ 6073848 w 12192001"/>
              <a:gd name="connsiteY121-9624" fmla="*/ 2338676 h 2344739"/>
              <a:gd name="connsiteX122-9625" fmla="*/ 6068529 w 12192001"/>
              <a:gd name="connsiteY122-9626" fmla="*/ 2337139 h 2344739"/>
              <a:gd name="connsiteX123-9627" fmla="*/ 6048638 w 12192001"/>
              <a:gd name="connsiteY123-9628" fmla="*/ 2337822 h 2344739"/>
              <a:gd name="connsiteX124-9629" fmla="*/ 6041285 w 12192001"/>
              <a:gd name="connsiteY124-9630" fmla="*/ 2329473 h 2344739"/>
              <a:gd name="connsiteX125-9631" fmla="*/ 6010090 w 12192001"/>
              <a:gd name="connsiteY125-9632" fmla="*/ 2324380 h 2344739"/>
              <a:gd name="connsiteX126-9633" fmla="*/ 5957375 w 12192001"/>
              <a:gd name="connsiteY126-9634" fmla="*/ 2328024 h 2344739"/>
              <a:gd name="connsiteX127-9635" fmla="*/ 5758919 w 12192001"/>
              <a:gd name="connsiteY127-9636" fmla="*/ 2343716 h 2344739"/>
              <a:gd name="connsiteX128-9637" fmla="*/ 5626960 w 12192001"/>
              <a:gd name="connsiteY128-9638" fmla="*/ 2344739 h 2344739"/>
              <a:gd name="connsiteX129-9639" fmla="*/ 5470906 w 12192001"/>
              <a:gd name="connsiteY129-9640" fmla="*/ 2330719 h 2344739"/>
              <a:gd name="connsiteX130-9641" fmla="*/ 5432761 w 12192001"/>
              <a:gd name="connsiteY130-9642" fmla="*/ 2319466 h 2344739"/>
              <a:gd name="connsiteX131-9643" fmla="*/ 5381669 w 12192001"/>
              <a:gd name="connsiteY131-9644" fmla="*/ 2301764 h 2344739"/>
              <a:gd name="connsiteX132-9645" fmla="*/ 5261764 w 12192001"/>
              <a:gd name="connsiteY132-9646" fmla="*/ 2281347 h 2344739"/>
              <a:gd name="connsiteX133-9647" fmla="*/ 5222961 w 12192001"/>
              <a:gd name="connsiteY133-9648" fmla="*/ 2270223 h 2344739"/>
              <a:gd name="connsiteX134-9649" fmla="*/ 5174660 w 12192001"/>
              <a:gd name="connsiteY134-9650" fmla="*/ 2267233 h 2344739"/>
              <a:gd name="connsiteX135-9651" fmla="*/ 5156554 w 12192001"/>
              <a:gd name="connsiteY135-9652" fmla="*/ 2260010 h 2344739"/>
              <a:gd name="connsiteX136-9653" fmla="*/ 5142599 w 12192001"/>
              <a:gd name="connsiteY136-9654" fmla="*/ 2256610 h 2344739"/>
              <a:gd name="connsiteX137-9655" fmla="*/ 5139596 w 12192001"/>
              <a:gd name="connsiteY137-9656" fmla="*/ 2254509 h 2344739"/>
              <a:gd name="connsiteX138-9657" fmla="*/ 5121659 w 12192001"/>
              <a:gd name="connsiteY138-9658" fmla="*/ 2243656 h 2344739"/>
              <a:gd name="connsiteX139-9659" fmla="*/ 5065790 w 12192001"/>
              <a:gd name="connsiteY139-9660" fmla="*/ 2250227 h 2344739"/>
              <a:gd name="connsiteX140-9661" fmla="*/ 5011514 w 12192001"/>
              <a:gd name="connsiteY140-9662" fmla="*/ 2233846 h 2344739"/>
              <a:gd name="connsiteX141-9663" fmla="*/ 4840441 w 12192001"/>
              <a:gd name="connsiteY141-9664" fmla="*/ 2209829 h 2344739"/>
              <a:gd name="connsiteX142-9665" fmla="*/ 4762447 w 12192001"/>
              <a:gd name="connsiteY142-9666" fmla="*/ 2182061 h 2344739"/>
              <a:gd name="connsiteX143-9667" fmla="*/ 4723186 w 12192001"/>
              <a:gd name="connsiteY143-9668" fmla="*/ 2173047 h 2344739"/>
              <a:gd name="connsiteX144-9669" fmla="*/ 4721176 w 12192001"/>
              <a:gd name="connsiteY144-9670" fmla="*/ 2172298 h 2344739"/>
              <a:gd name="connsiteX145-9671" fmla="*/ 4722111 w 12192001"/>
              <a:gd name="connsiteY145-9672" fmla="*/ 2172087 h 2344739"/>
              <a:gd name="connsiteX146-9673" fmla="*/ 4717202 w 12192001"/>
              <a:gd name="connsiteY146-9674" fmla="*/ 2170817 h 2344739"/>
              <a:gd name="connsiteX147-9675" fmla="*/ 4721176 w 12192001"/>
              <a:gd name="connsiteY147-9676" fmla="*/ 2172298 h 2344739"/>
              <a:gd name="connsiteX148-9677" fmla="*/ 4715526 w 12192001"/>
              <a:gd name="connsiteY148-9678" fmla="*/ 2173573 h 2344739"/>
              <a:gd name="connsiteX149-9679" fmla="*/ 4515814 w 12192001"/>
              <a:gd name="connsiteY149-9680" fmla="*/ 2163671 h 2344739"/>
              <a:gd name="connsiteX150-9681" fmla="*/ 4428543 w 12192001"/>
              <a:gd name="connsiteY150-9682" fmla="*/ 2153020 h 2344739"/>
              <a:gd name="connsiteX151-9683" fmla="*/ 4362875 w 12192001"/>
              <a:gd name="connsiteY151-9684" fmla="*/ 2151674 h 2344739"/>
              <a:gd name="connsiteX152-9685" fmla="*/ 4316966 w 12192001"/>
              <a:gd name="connsiteY152-9686" fmla="*/ 2158289 h 2344739"/>
              <a:gd name="connsiteX153-9687" fmla="*/ 4315110 w 12192001"/>
              <a:gd name="connsiteY153-9688" fmla="*/ 2156948 h 2344739"/>
              <a:gd name="connsiteX154-9689" fmla="*/ 4295144 w 12192001"/>
              <a:gd name="connsiteY154-9690" fmla="*/ 2155069 h 2344739"/>
              <a:gd name="connsiteX155-9691" fmla="*/ 4290064 w 12192001"/>
              <a:gd name="connsiteY155-9692" fmla="*/ 2157986 h 2344739"/>
              <a:gd name="connsiteX156-9693" fmla="*/ 4276142 w 12192001"/>
              <a:gd name="connsiteY156-9694" fmla="*/ 2157740 h 2344739"/>
              <a:gd name="connsiteX157-9695" fmla="*/ 4248117 w 12192001"/>
              <a:gd name="connsiteY157-9696" fmla="*/ 2160064 h 2344739"/>
              <a:gd name="connsiteX158-9697" fmla="*/ 4202051 w 12192001"/>
              <a:gd name="connsiteY158-9698" fmla="*/ 2157269 h 2344739"/>
              <a:gd name="connsiteX159-9699" fmla="*/ 4201745 w 12192001"/>
              <a:gd name="connsiteY159-9700" fmla="*/ 2156010 h 2344739"/>
              <a:gd name="connsiteX160-9701" fmla="*/ 4191248 w 12192001"/>
              <a:gd name="connsiteY160-9702" fmla="*/ 2150376 h 2344739"/>
              <a:gd name="connsiteX161-9703" fmla="*/ 4142745 w 12192001"/>
              <a:gd name="connsiteY161-9704" fmla="*/ 2134511 h 2344739"/>
              <a:gd name="connsiteX162-9705" fmla="*/ 4083097 w 12192001"/>
              <a:gd name="connsiteY162-9706" fmla="*/ 2107978 h 2344739"/>
              <a:gd name="connsiteX163-9707" fmla="*/ 4074546 w 12192001"/>
              <a:gd name="connsiteY163-9708" fmla="*/ 2107143 h 2344739"/>
              <a:gd name="connsiteX164-9709" fmla="*/ 4074427 w 12192001"/>
              <a:gd name="connsiteY164-9710" fmla="*/ 2106844 h 2344739"/>
              <a:gd name="connsiteX165-9711" fmla="*/ 4065510 w 12192001"/>
              <a:gd name="connsiteY165-9712" fmla="*/ 2105400 h 2344739"/>
              <a:gd name="connsiteX166-9713" fmla="*/ 4058954 w 12192001"/>
              <a:gd name="connsiteY166-9714" fmla="*/ 2105618 h 2344739"/>
              <a:gd name="connsiteX167-9715" fmla="*/ 4042364 w 12192001"/>
              <a:gd name="connsiteY167-9716" fmla="*/ 2103997 h 2344739"/>
              <a:gd name="connsiteX168-9717" fmla="*/ 4036997 w 12192001"/>
              <a:gd name="connsiteY168-9718" fmla="*/ 2101563 h 2344739"/>
              <a:gd name="connsiteX169-9719" fmla="*/ 4035363 w 12192001"/>
              <a:gd name="connsiteY169-9720" fmla="*/ 2097896 h 2344739"/>
              <a:gd name="connsiteX170-9721" fmla="*/ 4033778 w 12192001"/>
              <a:gd name="connsiteY170-9722" fmla="*/ 2098131 h 2344739"/>
              <a:gd name="connsiteX171-9723" fmla="*/ 4004538 w 12192001"/>
              <a:gd name="connsiteY171-9724" fmla="*/ 2085563 h 2344739"/>
              <a:gd name="connsiteX172-9725" fmla="*/ 3936846 w 12192001"/>
              <a:gd name="connsiteY172-9726" fmla="*/ 2068106 h 2344739"/>
              <a:gd name="connsiteX173-9727" fmla="*/ 3897275 w 12192001"/>
              <a:gd name="connsiteY173-9728" fmla="*/ 2062451 h 2344739"/>
              <a:gd name="connsiteX174-9729" fmla="*/ 3789760 w 12192001"/>
              <a:gd name="connsiteY174-9730" fmla="*/ 2042213 h 2344739"/>
              <a:gd name="connsiteX175-9731" fmla="*/ 3682513 w 12192001"/>
              <a:gd name="connsiteY175-9732" fmla="*/ 2018290 h 2344739"/>
              <a:gd name="connsiteX176-9733" fmla="*/ 3610035 w 12192001"/>
              <a:gd name="connsiteY176-9734" fmla="*/ 1986019 h 2344739"/>
              <a:gd name="connsiteX177-9735" fmla="*/ 3603855 w 12192001"/>
              <a:gd name="connsiteY177-9736" fmla="*/ 1987381 h 2344739"/>
              <a:gd name="connsiteX178-9737" fmla="*/ 3594736 w 12192001"/>
              <a:gd name="connsiteY178-9738" fmla="*/ 1987545 h 2344739"/>
              <a:gd name="connsiteX179-9739" fmla="*/ 3594501 w 12192001"/>
              <a:gd name="connsiteY179-9740" fmla="*/ 1987276 h 2344739"/>
              <a:gd name="connsiteX180-9741" fmla="*/ 3585978 w 12192001"/>
              <a:gd name="connsiteY180-9742" fmla="*/ 1987966 h 2344739"/>
              <a:gd name="connsiteX181-9743" fmla="*/ 3536135 w 12192001"/>
              <a:gd name="connsiteY181-9744" fmla="*/ 1978267 h 2344739"/>
              <a:gd name="connsiteX182-9745" fmla="*/ 3473223 w 12192001"/>
              <a:gd name="connsiteY182-9746" fmla="*/ 1974606 h 2344739"/>
              <a:gd name="connsiteX183-9747" fmla="*/ 3400728 w 12192001"/>
              <a:gd name="connsiteY183-9748" fmla="*/ 1962558 h 2344739"/>
              <a:gd name="connsiteX184-9749" fmla="*/ 3363888 w 12192001"/>
              <a:gd name="connsiteY184-9750" fmla="*/ 1979510 h 2344739"/>
              <a:gd name="connsiteX185-9751" fmla="*/ 3344026 w 12192001"/>
              <a:gd name="connsiteY185-9752" fmla="*/ 1981192 h 2344739"/>
              <a:gd name="connsiteX186-9753" fmla="*/ 3341698 w 12192001"/>
              <a:gd name="connsiteY186-9754" fmla="*/ 1980217 h 2344739"/>
              <a:gd name="connsiteX187-9755" fmla="*/ 3262356 w 12192001"/>
              <a:gd name="connsiteY187-9756" fmla="*/ 1986094 h 2344739"/>
              <a:gd name="connsiteX188-9757" fmla="*/ 3142556 w 12192001"/>
              <a:gd name="connsiteY188-9758" fmla="*/ 1993869 h 2344739"/>
              <a:gd name="connsiteX189-9759" fmla="*/ 3030291 w 12192001"/>
              <a:gd name="connsiteY189-9760" fmla="*/ 1996512 h 2344739"/>
              <a:gd name="connsiteX190-9761" fmla="*/ 2781569 w 12192001"/>
              <a:gd name="connsiteY190-9762" fmla="*/ 2018333 h 2344739"/>
              <a:gd name="connsiteX191-9763" fmla="*/ 2646527 w 12192001"/>
              <a:gd name="connsiteY191-9764" fmla="*/ 2028869 h 2344739"/>
              <a:gd name="connsiteX192-9765" fmla="*/ 2568028 w 12192001"/>
              <a:gd name="connsiteY192-9766" fmla="*/ 2002628 h 2344739"/>
              <a:gd name="connsiteX193-9767" fmla="*/ 2443255 w 12192001"/>
              <a:gd name="connsiteY193-9768" fmla="*/ 2016529 h 2344739"/>
              <a:gd name="connsiteX194-9769" fmla="*/ 2315112 w 12192001"/>
              <a:gd name="connsiteY194-9770" fmla="*/ 2024996 h 2344739"/>
              <a:gd name="connsiteX195-9771" fmla="*/ 2208578 w 12192001"/>
              <a:gd name="connsiteY195-9772" fmla="*/ 2019763 h 2344739"/>
              <a:gd name="connsiteX196-9773" fmla="*/ 2094665 w 12192001"/>
              <a:gd name="connsiteY196-9774" fmla="*/ 2003052 h 2344739"/>
              <a:gd name="connsiteX197-9775" fmla="*/ 1997356 w 12192001"/>
              <a:gd name="connsiteY197-9776" fmla="*/ 1995032 h 2344739"/>
              <a:gd name="connsiteX198-9777" fmla="*/ 1928172 w 12192001"/>
              <a:gd name="connsiteY198-9778" fmla="*/ 2016977 h 2344739"/>
              <a:gd name="connsiteX199-9779" fmla="*/ 1921650 w 12192001"/>
              <a:gd name="connsiteY199-9780" fmla="*/ 2012146 h 2344739"/>
              <a:gd name="connsiteX200-9781" fmla="*/ 1873080 w 12192001"/>
              <a:gd name="connsiteY200-9782" fmla="*/ 2013741 h 2344739"/>
              <a:gd name="connsiteX201-9783" fmla="*/ 1786655 w 12192001"/>
              <a:gd name="connsiteY201-9784" fmla="*/ 2041363 h 2344739"/>
              <a:gd name="connsiteX202-9785" fmla="*/ 1738204 w 12192001"/>
              <a:gd name="connsiteY202-9786" fmla="*/ 2036312 h 2344739"/>
              <a:gd name="connsiteX203-9787" fmla="*/ 1675071 w 12192001"/>
              <a:gd name="connsiteY203-9788" fmla="*/ 2019963 h 2344739"/>
              <a:gd name="connsiteX204-9789" fmla="*/ 1608669 w 12192001"/>
              <a:gd name="connsiteY204-9790" fmla="*/ 2013066 h 2344739"/>
              <a:gd name="connsiteX205-9791" fmla="*/ 1496110 w 12192001"/>
              <a:gd name="connsiteY205-9792" fmla="*/ 1987476 h 2344739"/>
              <a:gd name="connsiteX206-9793" fmla="*/ 1149979 w 12192001"/>
              <a:gd name="connsiteY206-9794" fmla="*/ 1938041 h 2344739"/>
              <a:gd name="connsiteX207-9795" fmla="*/ 858269 w 12192001"/>
              <a:gd name="connsiteY207-9796" fmla="*/ 1928608 h 2344739"/>
              <a:gd name="connsiteX208-9797" fmla="*/ 837540 w 12192001"/>
              <a:gd name="connsiteY208-9798" fmla="*/ 1929821 h 2344739"/>
              <a:gd name="connsiteX209-9799" fmla="*/ 816809 w 12192001"/>
              <a:gd name="connsiteY209-9800" fmla="*/ 1927857 h 2344739"/>
              <a:gd name="connsiteX210-9801" fmla="*/ 811506 w 12192001"/>
              <a:gd name="connsiteY210-9802" fmla="*/ 1930751 h 2344739"/>
              <a:gd name="connsiteX211-9803" fmla="*/ 797041 w 12192001"/>
              <a:gd name="connsiteY211-9804" fmla="*/ 1930446 h 2344739"/>
              <a:gd name="connsiteX212-9805" fmla="*/ 767901 w 12192001"/>
              <a:gd name="connsiteY212-9806" fmla="*/ 1932653 h 2344739"/>
              <a:gd name="connsiteX213-9807" fmla="*/ 763053 w 12192001"/>
              <a:gd name="connsiteY213-9808" fmla="*/ 1930432 h 2344739"/>
              <a:gd name="connsiteX214-9809" fmla="*/ 720047 w 12192001"/>
              <a:gd name="connsiteY214-9810" fmla="*/ 1929661 h 2344739"/>
              <a:gd name="connsiteX215-9811" fmla="*/ 719742 w 12192001"/>
              <a:gd name="connsiteY215-9812" fmla="*/ 1928399 h 2344739"/>
              <a:gd name="connsiteX216-9813" fmla="*/ 708875 w 12192001"/>
              <a:gd name="connsiteY216-9814" fmla="*/ 1922722 h 2344739"/>
              <a:gd name="connsiteX217-9815" fmla="*/ 596792 w 12192001"/>
              <a:gd name="connsiteY217-9816" fmla="*/ 1879864 h 2344739"/>
              <a:gd name="connsiteX218-9817" fmla="*/ 578535 w 12192001"/>
              <a:gd name="connsiteY218-9818" fmla="*/ 1877212 h 2344739"/>
              <a:gd name="connsiteX219-9819" fmla="*/ 571717 w 12192001"/>
              <a:gd name="connsiteY219-9820" fmla="*/ 1877401 h 2344739"/>
              <a:gd name="connsiteX220-9821" fmla="*/ 445099 w 12192001"/>
              <a:gd name="connsiteY220-9822" fmla="*/ 1839371 h 2344739"/>
              <a:gd name="connsiteX221-9823" fmla="*/ 404015 w 12192001"/>
              <a:gd name="connsiteY221-9824" fmla="*/ 1833548 h 2344739"/>
              <a:gd name="connsiteX222-9825" fmla="*/ 292435 w 12192001"/>
              <a:gd name="connsiteY222-9826" fmla="*/ 1812852 h 2344739"/>
              <a:gd name="connsiteX223-9827" fmla="*/ 118381 w 12192001"/>
              <a:gd name="connsiteY223-9828" fmla="*/ 1761047 h 2344739"/>
              <a:gd name="connsiteX224-9829" fmla="*/ 15526 w 12192001"/>
              <a:gd name="connsiteY224-9830" fmla="*/ 1758191 h 2344739"/>
              <a:gd name="connsiteX225-9831" fmla="*/ 2 w 12192001"/>
              <a:gd name="connsiteY225-9832" fmla="*/ 1752722 h 2344739"/>
              <a:gd name="connsiteX226-9833" fmla="*/ 1 w 12192001"/>
              <a:gd name="connsiteY226-9834" fmla="*/ 762497 h 2344739"/>
              <a:gd name="connsiteX227-9835" fmla="*/ 0 w 12192001"/>
              <a:gd name="connsiteY227-9836" fmla="*/ 762497 h 2344739"/>
              <a:gd name="connsiteX228-9837" fmla="*/ 0 w 12192001"/>
              <a:gd name="connsiteY228-9838" fmla="*/ 222213 h 2344739"/>
              <a:gd name="connsiteX229-9839" fmla="*/ 0 w 12192001"/>
              <a:gd name="connsiteY229-9840" fmla="*/ 0 h 2344739"/>
              <a:gd name="connsiteX0-9841" fmla="*/ 0 w 12192001"/>
              <a:gd name="connsiteY0-9842" fmla="*/ 0 h 2344739"/>
              <a:gd name="connsiteX1-9843" fmla="*/ 12192000 w 12192001"/>
              <a:gd name="connsiteY1-9844" fmla="*/ 0 h 2344739"/>
              <a:gd name="connsiteX2-9845" fmla="*/ 12192000 w 12192001"/>
              <a:gd name="connsiteY2-9846" fmla="*/ 222213 h 2344739"/>
              <a:gd name="connsiteX3-9847" fmla="*/ 12192000 w 12192001"/>
              <a:gd name="connsiteY3-9848" fmla="*/ 389190 h 2344739"/>
              <a:gd name="connsiteX4-9849" fmla="*/ 12192001 w 12192001"/>
              <a:gd name="connsiteY4-9850" fmla="*/ 579739 h 2344739"/>
              <a:gd name="connsiteX5-9851" fmla="*/ 12184838 w 12192001"/>
              <a:gd name="connsiteY5-9852" fmla="*/ 584189 h 2344739"/>
              <a:gd name="connsiteX6-9853" fmla="*/ 12155215 w 12192001"/>
              <a:gd name="connsiteY6-9854" fmla="*/ 597366 h 2344739"/>
              <a:gd name="connsiteX7-9855" fmla="*/ 12138067 w 12192001"/>
              <a:gd name="connsiteY7-9856" fmla="*/ 623179 h 2344739"/>
              <a:gd name="connsiteX8-9857" fmla="*/ 12125179 w 12192001"/>
              <a:gd name="connsiteY8-9858" fmla="*/ 624690 h 2344739"/>
              <a:gd name="connsiteX9-9859" fmla="*/ 12122859 w 12192001"/>
              <a:gd name="connsiteY9-9860" fmla="*/ 624794 h 2344739"/>
              <a:gd name="connsiteX10-9861" fmla="*/ 12115706 w 12192001"/>
              <a:gd name="connsiteY10-9862" fmla="*/ 628608 h 2344739"/>
              <a:gd name="connsiteX11-9863" fmla="*/ 12098349 w 12192001"/>
              <a:gd name="connsiteY11-9864" fmla="*/ 628139 h 2344739"/>
              <a:gd name="connsiteX12-9865" fmla="*/ 12085925 w 12192001"/>
              <a:gd name="connsiteY12-9866" fmla="*/ 636341 h 2344739"/>
              <a:gd name="connsiteX13-9867" fmla="*/ 12029925 w 12192001"/>
              <a:gd name="connsiteY13-9868" fmla="*/ 680009 h 2344739"/>
              <a:gd name="connsiteX14-9869" fmla="*/ 11994685 w 12192001"/>
              <a:gd name="connsiteY14-9870" fmla="*/ 703458 h 2344739"/>
              <a:gd name="connsiteX15-9871" fmla="*/ 11978569 w 12192001"/>
              <a:gd name="connsiteY15-9872" fmla="*/ 708161 h 2344739"/>
              <a:gd name="connsiteX16-9873" fmla="*/ 11957898 w 12192001"/>
              <a:gd name="connsiteY16-9874" fmla="*/ 717558 h 2344739"/>
              <a:gd name="connsiteX17-9875" fmla="*/ 11919306 w 12192001"/>
              <a:gd name="connsiteY17-9876" fmla="*/ 730883 h 2344739"/>
              <a:gd name="connsiteX18-9877" fmla="*/ 11902508 w 12192001"/>
              <a:gd name="connsiteY18-9878" fmla="*/ 742426 h 2344739"/>
              <a:gd name="connsiteX19-9879" fmla="*/ 11893900 w 12192001"/>
              <a:gd name="connsiteY19-9880" fmla="*/ 744791 h 2344739"/>
              <a:gd name="connsiteX20-9881" fmla="*/ 11890820 w 12192001"/>
              <a:gd name="connsiteY20-9882" fmla="*/ 755729 h 2344739"/>
              <a:gd name="connsiteX21-9883" fmla="*/ 11869628 w 12192001"/>
              <a:gd name="connsiteY21-9884" fmla="*/ 777816 h 2344739"/>
              <a:gd name="connsiteX22-9885" fmla="*/ 11812228 w 12192001"/>
              <a:gd name="connsiteY22-9886" fmla="*/ 797659 h 2344739"/>
              <a:gd name="connsiteX23-9887" fmla="*/ 11748619 w 12192001"/>
              <a:gd name="connsiteY23-9888" fmla="*/ 872002 h 2344739"/>
              <a:gd name="connsiteX24-9889" fmla="*/ 11589545 w 12192001"/>
              <a:gd name="connsiteY24-9890" fmla="*/ 963777 h 2344739"/>
              <a:gd name="connsiteX25-9891" fmla="*/ 11505669 w 12192001"/>
              <a:gd name="connsiteY25-9892" fmla="*/ 1033623 h 2344739"/>
              <a:gd name="connsiteX26-9893" fmla="*/ 11279184 w 12192001"/>
              <a:gd name="connsiteY26-9894" fmla="*/ 1223571 h 2344739"/>
              <a:gd name="connsiteX27-9895" fmla="*/ 11227161 w 12192001"/>
              <a:gd name="connsiteY27-9896" fmla="*/ 1276236 h 2344739"/>
              <a:gd name="connsiteX28-9897" fmla="*/ 11216939 w 12192001"/>
              <a:gd name="connsiteY28-9898" fmla="*/ 1275961 h 2344739"/>
              <a:gd name="connsiteX29-9899" fmla="*/ 11216036 w 12192001"/>
              <a:gd name="connsiteY29-9900" fmla="*/ 1275018 h 2344739"/>
              <a:gd name="connsiteX30-9901" fmla="*/ 11187737 w 12192001"/>
              <a:gd name="connsiteY30-9902" fmla="*/ 1292383 h 2344739"/>
              <a:gd name="connsiteX31-9903" fmla="*/ 11183353 w 12192001"/>
              <a:gd name="connsiteY31-9904" fmla="*/ 1292525 h 2344739"/>
              <a:gd name="connsiteX32-9905" fmla="*/ 11165706 w 12192001"/>
              <a:gd name="connsiteY32-9906" fmla="*/ 1306612 h 2344739"/>
              <a:gd name="connsiteX33-9907" fmla="*/ 11156163 w 12192001"/>
              <a:gd name="connsiteY33-9908" fmla="*/ 1312414 h 2344739"/>
              <a:gd name="connsiteX34-9909" fmla="*/ 11154348 w 12192001"/>
              <a:gd name="connsiteY34-9910" fmla="*/ 1317097 h 2344739"/>
              <a:gd name="connsiteX35-9911" fmla="*/ 11139813 w 12192001"/>
              <a:gd name="connsiteY35-9912" fmla="*/ 1324115 h 2344739"/>
              <a:gd name="connsiteX36-9913" fmla="*/ 11137813 w 12192001"/>
              <a:gd name="connsiteY36-9914" fmla="*/ 1323772 h 2344739"/>
              <a:gd name="connsiteX37-9915" fmla="*/ 11127060 w 12192001"/>
              <a:gd name="connsiteY37-9916" fmla="*/ 1333832 h 2344739"/>
              <a:gd name="connsiteX38-9917" fmla="*/ 11119543 w 12192001"/>
              <a:gd name="connsiteY38-9918" fmla="*/ 1347424 h 2344739"/>
              <a:gd name="connsiteX39-9919" fmla="*/ 10893535 w 12192001"/>
              <a:gd name="connsiteY39-9920" fmla="*/ 1473399 h 2344739"/>
              <a:gd name="connsiteX40-9921" fmla="*/ 10772152 w 12192001"/>
              <a:gd name="connsiteY40-9922" fmla="*/ 1523191 h 2344739"/>
              <a:gd name="connsiteX41-9923" fmla="*/ 10626520 w 12192001"/>
              <a:gd name="connsiteY41-9924" fmla="*/ 1559229 h 2344739"/>
              <a:gd name="connsiteX42-9925" fmla="*/ 10580747 w 12192001"/>
              <a:gd name="connsiteY42-9926" fmla="*/ 1568689 h 2344739"/>
              <a:gd name="connsiteX43-9927" fmla="*/ 10546642 w 12192001"/>
              <a:gd name="connsiteY43-9928" fmla="*/ 1598423 h 2344739"/>
              <a:gd name="connsiteX44-9929" fmla="*/ 10528495 w 12192001"/>
              <a:gd name="connsiteY44-9930" fmla="*/ 1596907 h 2344739"/>
              <a:gd name="connsiteX45-9931" fmla="*/ 10525298 w 12192001"/>
              <a:gd name="connsiteY45-9932" fmla="*/ 1596411 h 2344739"/>
              <a:gd name="connsiteX46-9933" fmla="*/ 10513981 w 12192001"/>
              <a:gd name="connsiteY46-9934" fmla="*/ 1599537 h 2344739"/>
              <a:gd name="connsiteX47-9935" fmla="*/ 10490587 w 12192001"/>
              <a:gd name="connsiteY47-9936" fmla="*/ 1594156 h 2344739"/>
              <a:gd name="connsiteX48-9937" fmla="*/ 10470270 w 12192001"/>
              <a:gd name="connsiteY48-9938" fmla="*/ 1601693 h 2344739"/>
              <a:gd name="connsiteX49-9939" fmla="*/ 10375894 w 12192001"/>
              <a:gd name="connsiteY49-9940" fmla="*/ 1644598 h 2344739"/>
              <a:gd name="connsiteX50-9941" fmla="*/ 10318190 w 12192001"/>
              <a:gd name="connsiteY50-9942" fmla="*/ 1666221 h 2344739"/>
              <a:gd name="connsiteX51-9943" fmla="*/ 10294319 w 12192001"/>
              <a:gd name="connsiteY51-9944" fmla="*/ 1668079 h 2344739"/>
              <a:gd name="connsiteX52-9945" fmla="*/ 10262295 w 12192001"/>
              <a:gd name="connsiteY52-9946" fmla="*/ 1674948 h 2344739"/>
              <a:gd name="connsiteX53-9947" fmla="*/ 10204270 w 12192001"/>
              <a:gd name="connsiteY53-9948" fmla="*/ 1682149 h 2344739"/>
              <a:gd name="connsiteX54-9949" fmla="*/ 10176611 w 12192001"/>
              <a:gd name="connsiteY54-9950" fmla="*/ 1692943 h 2344739"/>
              <a:gd name="connsiteX55-9951" fmla="*/ 10163922 w 12192001"/>
              <a:gd name="connsiteY55-9952" fmla="*/ 1693739 h 2344739"/>
              <a:gd name="connsiteX56-9953" fmla="*/ 10155160 w 12192001"/>
              <a:gd name="connsiteY56-9954" fmla="*/ 1707487 h 2344739"/>
              <a:gd name="connsiteX57-9955" fmla="*/ 10117119 w 12192001"/>
              <a:gd name="connsiteY57-9956" fmla="*/ 1731142 h 2344739"/>
              <a:gd name="connsiteX58-9957" fmla="*/ 10100445 w 12192001"/>
              <a:gd name="connsiteY58-9958" fmla="*/ 1742432 h 2344739"/>
              <a:gd name="connsiteX59-9959" fmla="*/ 10082169 w 12192001"/>
              <a:gd name="connsiteY59-9960" fmla="*/ 1743296 h 2344739"/>
              <a:gd name="connsiteX60-9961" fmla="*/ 10039240 w 12192001"/>
              <a:gd name="connsiteY60-9962" fmla="*/ 1741632 h 2344739"/>
              <a:gd name="connsiteX61-9963" fmla="*/ 9960019 w 12192001"/>
              <a:gd name="connsiteY61-9964" fmla="*/ 1757147 h 2344739"/>
              <a:gd name="connsiteX62-9965" fmla="*/ 9847792 w 12192001"/>
              <a:gd name="connsiteY62-9966" fmla="*/ 1763915 h 2344739"/>
              <a:gd name="connsiteX63-9967" fmla="*/ 9728309 w 12192001"/>
              <a:gd name="connsiteY63-9968" fmla="*/ 1784122 h 2344739"/>
              <a:gd name="connsiteX64-9969" fmla="*/ 9584507 w 12192001"/>
              <a:gd name="connsiteY64-9970" fmla="*/ 1795542 h 2344739"/>
              <a:gd name="connsiteX65-9971" fmla="*/ 9343052 w 12192001"/>
              <a:gd name="connsiteY65-9972" fmla="*/ 1841244 h 2344739"/>
              <a:gd name="connsiteX66-9973" fmla="*/ 9231370 w 12192001"/>
              <a:gd name="connsiteY66-9974" fmla="*/ 1893149 h 2344739"/>
              <a:gd name="connsiteX67-9975" fmla="*/ 9194810 w 12192001"/>
              <a:gd name="connsiteY67-9976" fmla="*/ 1903228 h 2344739"/>
              <a:gd name="connsiteX68-9977" fmla="*/ 9189246 w 12192001"/>
              <a:gd name="connsiteY68-9978" fmla="*/ 1912467 h 2344739"/>
              <a:gd name="connsiteX69-9979" fmla="*/ 9113812 w 12192001"/>
              <a:gd name="connsiteY69-9980" fmla="*/ 1919069 h 2344739"/>
              <a:gd name="connsiteX70-9981" fmla="*/ 9053453 w 12192001"/>
              <a:gd name="connsiteY70-9982" fmla="*/ 1910755 h 2344739"/>
              <a:gd name="connsiteX71-9983" fmla="*/ 9005486 w 12192001"/>
              <a:gd name="connsiteY71-9984" fmla="*/ 1914040 h 2344739"/>
              <a:gd name="connsiteX72-9985" fmla="*/ 9005201 w 12192001"/>
              <a:gd name="connsiteY72-9986" fmla="*/ 1913800 h 2344739"/>
              <a:gd name="connsiteX73-9987" fmla="*/ 8996232 w 12192001"/>
              <a:gd name="connsiteY73-9988" fmla="*/ 1915011 h 2344739"/>
              <a:gd name="connsiteX74-9989" fmla="*/ 8990394 w 12192001"/>
              <a:gd name="connsiteY74-9990" fmla="*/ 1917072 h 2344739"/>
              <a:gd name="connsiteX75-9991" fmla="*/ 8974337 w 12192001"/>
              <a:gd name="connsiteY75-9992" fmla="*/ 1920298 h 2344739"/>
              <a:gd name="connsiteX76-9993" fmla="*/ 8968011 w 12192001"/>
              <a:gd name="connsiteY76-9994" fmla="*/ 1919598 h 2344739"/>
              <a:gd name="connsiteX77-9995" fmla="*/ 8963048 w 12192001"/>
              <a:gd name="connsiteY77-9996" fmla="*/ 1917373 h 2344739"/>
              <a:gd name="connsiteX78-9997" fmla="*/ 8928988 w 12192001"/>
              <a:gd name="connsiteY78-9998" fmla="*/ 1914185 h 2344739"/>
              <a:gd name="connsiteX79-9999" fmla="*/ 8752444 w 12192001"/>
              <a:gd name="connsiteY79-10000" fmla="*/ 1933417 h 2344739"/>
              <a:gd name="connsiteX80-10001" fmla="*/ 8707847 w 12192001"/>
              <a:gd name="connsiteY80-10002" fmla="*/ 1935518 h 2344739"/>
              <a:gd name="connsiteX81-10003" fmla="*/ 8596071 w 12192001"/>
              <a:gd name="connsiteY81-10004" fmla="*/ 1944090 h 2344739"/>
              <a:gd name="connsiteX82-10005" fmla="*/ 8525230 w 12192001"/>
              <a:gd name="connsiteY82-10006" fmla="*/ 1929248 h 2344739"/>
              <a:gd name="connsiteX83-10007" fmla="*/ 8510983 w 12192001"/>
              <a:gd name="connsiteY83-10008" fmla="*/ 1935163 h 2344739"/>
              <a:gd name="connsiteX84-10009" fmla="*/ 8506167 w 12192001"/>
              <a:gd name="connsiteY84-10010" fmla="*/ 1938164 h 2344739"/>
              <a:gd name="connsiteX85-10011" fmla="*/ 8497968 w 12192001"/>
              <a:gd name="connsiteY85-10012" fmla="*/ 1940902 h 2344739"/>
              <a:gd name="connsiteX86-10013" fmla="*/ 8497594 w 12192001"/>
              <a:gd name="connsiteY86-10014" fmla="*/ 1940723 h 2344739"/>
              <a:gd name="connsiteX87-10015" fmla="*/ 8490249 w 12192001"/>
              <a:gd name="connsiteY87-10016" fmla="*/ 1943773 h 2344739"/>
              <a:gd name="connsiteX88-10017" fmla="*/ 8367182 w 12192001"/>
              <a:gd name="connsiteY88-10018" fmla="*/ 1957815 h 2344739"/>
              <a:gd name="connsiteX89-10019" fmla="*/ 8353799 w 12192001"/>
              <a:gd name="connsiteY89-10020" fmla="*/ 1958009 h 2344739"/>
              <a:gd name="connsiteX90-10021" fmla="*/ 8352373 w 12192001"/>
              <a:gd name="connsiteY90-10022" fmla="*/ 1957169 h 2344739"/>
              <a:gd name="connsiteX91-10023" fmla="*/ 8320104 w 12192001"/>
              <a:gd name="connsiteY91-10024" fmla="*/ 1974587 h 2344739"/>
              <a:gd name="connsiteX92-10025" fmla="*/ 8314433 w 12192001"/>
              <a:gd name="connsiteY92-10026" fmla="*/ 1974913 h 2344739"/>
              <a:gd name="connsiteX93-10027" fmla="*/ 8295174 w 12192001"/>
              <a:gd name="connsiteY93-10028" fmla="*/ 1988808 h 2344739"/>
              <a:gd name="connsiteX94-10029" fmla="*/ 8284276 w 12192001"/>
              <a:gd name="connsiteY94-10030" fmla="*/ 1994631 h 2344739"/>
              <a:gd name="connsiteX95-10031" fmla="*/ 8283150 w 12192001"/>
              <a:gd name="connsiteY95-10032" fmla="*/ 1999074 h 2344739"/>
              <a:gd name="connsiteX96-10033" fmla="*/ 8266076 w 12192001"/>
              <a:gd name="connsiteY96-10034" fmla="*/ 2006249 h 2344739"/>
              <a:gd name="connsiteX97-10035" fmla="*/ 8263377 w 12192001"/>
              <a:gd name="connsiteY97-10036" fmla="*/ 2006019 h 2344739"/>
              <a:gd name="connsiteX98-10037" fmla="*/ 8252033 w 12192001"/>
              <a:gd name="connsiteY98-10038" fmla="*/ 2015862 h 2344739"/>
              <a:gd name="connsiteX99-10039" fmla="*/ 8245834 w 12192001"/>
              <a:gd name="connsiteY99-10040" fmla="*/ 2028854 h 2344739"/>
              <a:gd name="connsiteX100-10041" fmla="*/ 8090272 w 12192001"/>
              <a:gd name="connsiteY100-10042" fmla="*/ 2075015 h 2344739"/>
              <a:gd name="connsiteX101-10043" fmla="*/ 7905407 w 12192001"/>
              <a:gd name="connsiteY101-10044" fmla="*/ 2116988 h 2344739"/>
              <a:gd name="connsiteX102-10045" fmla="*/ 7718745 w 12192001"/>
              <a:gd name="connsiteY102-10046" fmla="*/ 2142703 h 2344739"/>
              <a:gd name="connsiteX103-10047" fmla="*/ 7614347 w 12192001"/>
              <a:gd name="connsiteY103-10048" fmla="*/ 2139232 h 2344739"/>
              <a:gd name="connsiteX104-10049" fmla="*/ 7527543 w 12192001"/>
              <a:gd name="connsiteY104-10050" fmla="*/ 2145060 h 2344739"/>
              <a:gd name="connsiteX105-10051" fmla="*/ 7519571 w 12192001"/>
              <a:gd name="connsiteY105-10052" fmla="*/ 2147613 h 2344739"/>
              <a:gd name="connsiteX106-10053" fmla="*/ 7507411 w 12192001"/>
              <a:gd name="connsiteY106-10054" fmla="*/ 2148948 h 2344739"/>
              <a:gd name="connsiteX107-10055" fmla="*/ 7507040 w 12192001"/>
              <a:gd name="connsiteY107-10056" fmla="*/ 2148621 h 2344739"/>
              <a:gd name="connsiteX108-10057" fmla="*/ 7495795 w 12192001"/>
              <a:gd name="connsiteY108-10058" fmla="*/ 2150573 h 2344739"/>
              <a:gd name="connsiteX109-10059" fmla="*/ 7405391 w 12192001"/>
              <a:gd name="connsiteY109-10060" fmla="*/ 2142468 h 2344739"/>
              <a:gd name="connsiteX110-10061" fmla="*/ 7218559 w 12192001"/>
              <a:gd name="connsiteY110-10062" fmla="*/ 2156680 h 2344739"/>
              <a:gd name="connsiteX111-10063" fmla="*/ 7201101 w 12192001"/>
              <a:gd name="connsiteY111-10064" fmla="*/ 2161230 h 2344739"/>
              <a:gd name="connsiteX112-10065" fmla="*/ 7197004 w 12192001"/>
              <a:gd name="connsiteY112-10066" fmla="*/ 2166588 h 2344739"/>
              <a:gd name="connsiteX113-10067" fmla="*/ 7170808 w 12192001"/>
              <a:gd name="connsiteY113-10068" fmla="*/ 2171236 h 2344739"/>
              <a:gd name="connsiteX114-10069" fmla="*/ 7096988 w 12192001"/>
              <a:gd name="connsiteY114-10070" fmla="*/ 2183464 h 2344739"/>
              <a:gd name="connsiteX115-10071" fmla="*/ 7018496 w 12192001"/>
              <a:gd name="connsiteY115-10072" fmla="*/ 2183090 h 2344739"/>
              <a:gd name="connsiteX116-10073" fmla="*/ 6904146 w 12192001"/>
              <a:gd name="connsiteY116-10074" fmla="*/ 2212596 h 2344739"/>
              <a:gd name="connsiteX117-10075" fmla="*/ 6708222 w 12192001"/>
              <a:gd name="connsiteY117-10076" fmla="*/ 2240551 h 2344739"/>
              <a:gd name="connsiteX118-10077" fmla="*/ 6549454 w 12192001"/>
              <a:gd name="connsiteY118-10078" fmla="*/ 2269327 h 2344739"/>
              <a:gd name="connsiteX119-10079" fmla="*/ 6317560 w 12192001"/>
              <a:gd name="connsiteY119-10080" fmla="*/ 2316127 h 2344739"/>
              <a:gd name="connsiteX120-10081" fmla="*/ 6168674 w 12192001"/>
              <a:gd name="connsiteY120-10082" fmla="*/ 2318214 h 2344739"/>
              <a:gd name="connsiteX121-10083" fmla="*/ 6073848 w 12192001"/>
              <a:gd name="connsiteY121-10084" fmla="*/ 2338676 h 2344739"/>
              <a:gd name="connsiteX122-10085" fmla="*/ 6068529 w 12192001"/>
              <a:gd name="connsiteY122-10086" fmla="*/ 2337139 h 2344739"/>
              <a:gd name="connsiteX123-10087" fmla="*/ 6048638 w 12192001"/>
              <a:gd name="connsiteY123-10088" fmla="*/ 2337822 h 2344739"/>
              <a:gd name="connsiteX124-10089" fmla="*/ 6041285 w 12192001"/>
              <a:gd name="connsiteY124-10090" fmla="*/ 2329473 h 2344739"/>
              <a:gd name="connsiteX125-10091" fmla="*/ 6010090 w 12192001"/>
              <a:gd name="connsiteY125-10092" fmla="*/ 2324380 h 2344739"/>
              <a:gd name="connsiteX126-10093" fmla="*/ 5957375 w 12192001"/>
              <a:gd name="connsiteY126-10094" fmla="*/ 2328024 h 2344739"/>
              <a:gd name="connsiteX127-10095" fmla="*/ 5758919 w 12192001"/>
              <a:gd name="connsiteY127-10096" fmla="*/ 2343716 h 2344739"/>
              <a:gd name="connsiteX128-10097" fmla="*/ 5626960 w 12192001"/>
              <a:gd name="connsiteY128-10098" fmla="*/ 2344739 h 2344739"/>
              <a:gd name="connsiteX129-10099" fmla="*/ 5470906 w 12192001"/>
              <a:gd name="connsiteY129-10100" fmla="*/ 2330719 h 2344739"/>
              <a:gd name="connsiteX130-10101" fmla="*/ 5432761 w 12192001"/>
              <a:gd name="connsiteY130-10102" fmla="*/ 2319466 h 2344739"/>
              <a:gd name="connsiteX131-10103" fmla="*/ 5381669 w 12192001"/>
              <a:gd name="connsiteY131-10104" fmla="*/ 2301764 h 2344739"/>
              <a:gd name="connsiteX132-10105" fmla="*/ 5261764 w 12192001"/>
              <a:gd name="connsiteY132-10106" fmla="*/ 2281347 h 2344739"/>
              <a:gd name="connsiteX133-10107" fmla="*/ 5222961 w 12192001"/>
              <a:gd name="connsiteY133-10108" fmla="*/ 2270223 h 2344739"/>
              <a:gd name="connsiteX134-10109" fmla="*/ 5174660 w 12192001"/>
              <a:gd name="connsiteY134-10110" fmla="*/ 2267233 h 2344739"/>
              <a:gd name="connsiteX135-10111" fmla="*/ 5156554 w 12192001"/>
              <a:gd name="connsiteY135-10112" fmla="*/ 2260010 h 2344739"/>
              <a:gd name="connsiteX136-10113" fmla="*/ 5142599 w 12192001"/>
              <a:gd name="connsiteY136-10114" fmla="*/ 2256610 h 2344739"/>
              <a:gd name="connsiteX137-10115" fmla="*/ 5139596 w 12192001"/>
              <a:gd name="connsiteY137-10116" fmla="*/ 2254509 h 2344739"/>
              <a:gd name="connsiteX138-10117" fmla="*/ 5121659 w 12192001"/>
              <a:gd name="connsiteY138-10118" fmla="*/ 2243656 h 2344739"/>
              <a:gd name="connsiteX139-10119" fmla="*/ 5065790 w 12192001"/>
              <a:gd name="connsiteY139-10120" fmla="*/ 2250227 h 2344739"/>
              <a:gd name="connsiteX140-10121" fmla="*/ 5011514 w 12192001"/>
              <a:gd name="connsiteY140-10122" fmla="*/ 2233846 h 2344739"/>
              <a:gd name="connsiteX141-10123" fmla="*/ 4840441 w 12192001"/>
              <a:gd name="connsiteY141-10124" fmla="*/ 2209829 h 2344739"/>
              <a:gd name="connsiteX142-10125" fmla="*/ 4762447 w 12192001"/>
              <a:gd name="connsiteY142-10126" fmla="*/ 2182061 h 2344739"/>
              <a:gd name="connsiteX143-10127" fmla="*/ 4723186 w 12192001"/>
              <a:gd name="connsiteY143-10128" fmla="*/ 2173047 h 2344739"/>
              <a:gd name="connsiteX144-10129" fmla="*/ 4721176 w 12192001"/>
              <a:gd name="connsiteY144-10130" fmla="*/ 2172298 h 2344739"/>
              <a:gd name="connsiteX145-10131" fmla="*/ 4722111 w 12192001"/>
              <a:gd name="connsiteY145-10132" fmla="*/ 2172087 h 2344739"/>
              <a:gd name="connsiteX146-10133" fmla="*/ 4717202 w 12192001"/>
              <a:gd name="connsiteY146-10134" fmla="*/ 2170817 h 2344739"/>
              <a:gd name="connsiteX147-10135" fmla="*/ 4721176 w 12192001"/>
              <a:gd name="connsiteY147-10136" fmla="*/ 2172298 h 2344739"/>
              <a:gd name="connsiteX148-10137" fmla="*/ 4715526 w 12192001"/>
              <a:gd name="connsiteY148-10138" fmla="*/ 2173573 h 2344739"/>
              <a:gd name="connsiteX149-10139" fmla="*/ 4515814 w 12192001"/>
              <a:gd name="connsiteY149-10140" fmla="*/ 2163671 h 2344739"/>
              <a:gd name="connsiteX150-10141" fmla="*/ 4428543 w 12192001"/>
              <a:gd name="connsiteY150-10142" fmla="*/ 2153020 h 2344739"/>
              <a:gd name="connsiteX151-10143" fmla="*/ 4362875 w 12192001"/>
              <a:gd name="connsiteY151-10144" fmla="*/ 2151674 h 2344739"/>
              <a:gd name="connsiteX152-10145" fmla="*/ 4316966 w 12192001"/>
              <a:gd name="connsiteY152-10146" fmla="*/ 2158289 h 2344739"/>
              <a:gd name="connsiteX153-10147" fmla="*/ 4315110 w 12192001"/>
              <a:gd name="connsiteY153-10148" fmla="*/ 2156948 h 2344739"/>
              <a:gd name="connsiteX154-10149" fmla="*/ 4295144 w 12192001"/>
              <a:gd name="connsiteY154-10150" fmla="*/ 2155069 h 2344739"/>
              <a:gd name="connsiteX155-10151" fmla="*/ 4290064 w 12192001"/>
              <a:gd name="connsiteY155-10152" fmla="*/ 2157986 h 2344739"/>
              <a:gd name="connsiteX156-10153" fmla="*/ 4276142 w 12192001"/>
              <a:gd name="connsiteY156-10154" fmla="*/ 2157740 h 2344739"/>
              <a:gd name="connsiteX157-10155" fmla="*/ 4248117 w 12192001"/>
              <a:gd name="connsiteY157-10156" fmla="*/ 2160064 h 2344739"/>
              <a:gd name="connsiteX158-10157" fmla="*/ 4202051 w 12192001"/>
              <a:gd name="connsiteY158-10158" fmla="*/ 2157269 h 2344739"/>
              <a:gd name="connsiteX159-10159" fmla="*/ 4201745 w 12192001"/>
              <a:gd name="connsiteY159-10160" fmla="*/ 2156010 h 2344739"/>
              <a:gd name="connsiteX160-10161" fmla="*/ 4191248 w 12192001"/>
              <a:gd name="connsiteY160-10162" fmla="*/ 2150376 h 2344739"/>
              <a:gd name="connsiteX161-10163" fmla="*/ 4142745 w 12192001"/>
              <a:gd name="connsiteY161-10164" fmla="*/ 2134511 h 2344739"/>
              <a:gd name="connsiteX162-10165" fmla="*/ 4083097 w 12192001"/>
              <a:gd name="connsiteY162-10166" fmla="*/ 2107978 h 2344739"/>
              <a:gd name="connsiteX163-10167" fmla="*/ 4074546 w 12192001"/>
              <a:gd name="connsiteY163-10168" fmla="*/ 2107143 h 2344739"/>
              <a:gd name="connsiteX164-10169" fmla="*/ 4074427 w 12192001"/>
              <a:gd name="connsiteY164-10170" fmla="*/ 2106844 h 2344739"/>
              <a:gd name="connsiteX165-10171" fmla="*/ 4065510 w 12192001"/>
              <a:gd name="connsiteY165-10172" fmla="*/ 2105400 h 2344739"/>
              <a:gd name="connsiteX166-10173" fmla="*/ 4058954 w 12192001"/>
              <a:gd name="connsiteY166-10174" fmla="*/ 2105618 h 2344739"/>
              <a:gd name="connsiteX167-10175" fmla="*/ 4042364 w 12192001"/>
              <a:gd name="connsiteY167-10176" fmla="*/ 2103997 h 2344739"/>
              <a:gd name="connsiteX168-10177" fmla="*/ 4036997 w 12192001"/>
              <a:gd name="connsiteY168-10178" fmla="*/ 2101563 h 2344739"/>
              <a:gd name="connsiteX169-10179" fmla="*/ 4035363 w 12192001"/>
              <a:gd name="connsiteY169-10180" fmla="*/ 2097896 h 2344739"/>
              <a:gd name="connsiteX170-10181" fmla="*/ 4033778 w 12192001"/>
              <a:gd name="connsiteY170-10182" fmla="*/ 2098131 h 2344739"/>
              <a:gd name="connsiteX171-10183" fmla="*/ 4004538 w 12192001"/>
              <a:gd name="connsiteY171-10184" fmla="*/ 2085563 h 2344739"/>
              <a:gd name="connsiteX172-10185" fmla="*/ 3936846 w 12192001"/>
              <a:gd name="connsiteY172-10186" fmla="*/ 2068106 h 2344739"/>
              <a:gd name="connsiteX173-10187" fmla="*/ 3897275 w 12192001"/>
              <a:gd name="connsiteY173-10188" fmla="*/ 2062451 h 2344739"/>
              <a:gd name="connsiteX174-10189" fmla="*/ 3789760 w 12192001"/>
              <a:gd name="connsiteY174-10190" fmla="*/ 2042213 h 2344739"/>
              <a:gd name="connsiteX175-10191" fmla="*/ 3682513 w 12192001"/>
              <a:gd name="connsiteY175-10192" fmla="*/ 2018290 h 2344739"/>
              <a:gd name="connsiteX176-10193" fmla="*/ 3610035 w 12192001"/>
              <a:gd name="connsiteY176-10194" fmla="*/ 1986019 h 2344739"/>
              <a:gd name="connsiteX177-10195" fmla="*/ 3603855 w 12192001"/>
              <a:gd name="connsiteY177-10196" fmla="*/ 1987381 h 2344739"/>
              <a:gd name="connsiteX178-10197" fmla="*/ 3594736 w 12192001"/>
              <a:gd name="connsiteY178-10198" fmla="*/ 1987545 h 2344739"/>
              <a:gd name="connsiteX179-10199" fmla="*/ 3594501 w 12192001"/>
              <a:gd name="connsiteY179-10200" fmla="*/ 1987276 h 2344739"/>
              <a:gd name="connsiteX180-10201" fmla="*/ 3585978 w 12192001"/>
              <a:gd name="connsiteY180-10202" fmla="*/ 1987966 h 2344739"/>
              <a:gd name="connsiteX181-10203" fmla="*/ 3536135 w 12192001"/>
              <a:gd name="connsiteY181-10204" fmla="*/ 1978267 h 2344739"/>
              <a:gd name="connsiteX182-10205" fmla="*/ 3473223 w 12192001"/>
              <a:gd name="connsiteY182-10206" fmla="*/ 1974606 h 2344739"/>
              <a:gd name="connsiteX183-10207" fmla="*/ 3400728 w 12192001"/>
              <a:gd name="connsiteY183-10208" fmla="*/ 1962558 h 2344739"/>
              <a:gd name="connsiteX184-10209" fmla="*/ 3363888 w 12192001"/>
              <a:gd name="connsiteY184-10210" fmla="*/ 1979510 h 2344739"/>
              <a:gd name="connsiteX185-10211" fmla="*/ 3344026 w 12192001"/>
              <a:gd name="connsiteY185-10212" fmla="*/ 1981192 h 2344739"/>
              <a:gd name="connsiteX186-10213" fmla="*/ 3341698 w 12192001"/>
              <a:gd name="connsiteY186-10214" fmla="*/ 1980217 h 2344739"/>
              <a:gd name="connsiteX187-10215" fmla="*/ 3262356 w 12192001"/>
              <a:gd name="connsiteY187-10216" fmla="*/ 1986094 h 2344739"/>
              <a:gd name="connsiteX188-10217" fmla="*/ 3142556 w 12192001"/>
              <a:gd name="connsiteY188-10218" fmla="*/ 1993869 h 2344739"/>
              <a:gd name="connsiteX189-10219" fmla="*/ 3030291 w 12192001"/>
              <a:gd name="connsiteY189-10220" fmla="*/ 1996512 h 2344739"/>
              <a:gd name="connsiteX190-10221" fmla="*/ 2781569 w 12192001"/>
              <a:gd name="connsiteY190-10222" fmla="*/ 2018333 h 2344739"/>
              <a:gd name="connsiteX191-10223" fmla="*/ 2646527 w 12192001"/>
              <a:gd name="connsiteY191-10224" fmla="*/ 2028869 h 2344739"/>
              <a:gd name="connsiteX192-10225" fmla="*/ 2568028 w 12192001"/>
              <a:gd name="connsiteY192-10226" fmla="*/ 2002628 h 2344739"/>
              <a:gd name="connsiteX193-10227" fmla="*/ 2443255 w 12192001"/>
              <a:gd name="connsiteY193-10228" fmla="*/ 2016529 h 2344739"/>
              <a:gd name="connsiteX194-10229" fmla="*/ 2315112 w 12192001"/>
              <a:gd name="connsiteY194-10230" fmla="*/ 2024996 h 2344739"/>
              <a:gd name="connsiteX195-10231" fmla="*/ 2208578 w 12192001"/>
              <a:gd name="connsiteY195-10232" fmla="*/ 2019763 h 2344739"/>
              <a:gd name="connsiteX196-10233" fmla="*/ 2094665 w 12192001"/>
              <a:gd name="connsiteY196-10234" fmla="*/ 2003052 h 2344739"/>
              <a:gd name="connsiteX197-10235" fmla="*/ 1997356 w 12192001"/>
              <a:gd name="connsiteY197-10236" fmla="*/ 1995032 h 2344739"/>
              <a:gd name="connsiteX198-10237" fmla="*/ 1928172 w 12192001"/>
              <a:gd name="connsiteY198-10238" fmla="*/ 2016977 h 2344739"/>
              <a:gd name="connsiteX199-10239" fmla="*/ 1921650 w 12192001"/>
              <a:gd name="connsiteY199-10240" fmla="*/ 2012146 h 2344739"/>
              <a:gd name="connsiteX200-10241" fmla="*/ 1873080 w 12192001"/>
              <a:gd name="connsiteY200-10242" fmla="*/ 2013741 h 2344739"/>
              <a:gd name="connsiteX201-10243" fmla="*/ 1786655 w 12192001"/>
              <a:gd name="connsiteY201-10244" fmla="*/ 2041363 h 2344739"/>
              <a:gd name="connsiteX202-10245" fmla="*/ 1738204 w 12192001"/>
              <a:gd name="connsiteY202-10246" fmla="*/ 2036312 h 2344739"/>
              <a:gd name="connsiteX203-10247" fmla="*/ 1675071 w 12192001"/>
              <a:gd name="connsiteY203-10248" fmla="*/ 2019963 h 2344739"/>
              <a:gd name="connsiteX204-10249" fmla="*/ 1608669 w 12192001"/>
              <a:gd name="connsiteY204-10250" fmla="*/ 2013066 h 2344739"/>
              <a:gd name="connsiteX205-10251" fmla="*/ 1496110 w 12192001"/>
              <a:gd name="connsiteY205-10252" fmla="*/ 1987476 h 2344739"/>
              <a:gd name="connsiteX206-10253" fmla="*/ 1149979 w 12192001"/>
              <a:gd name="connsiteY206-10254" fmla="*/ 1938041 h 2344739"/>
              <a:gd name="connsiteX207-10255" fmla="*/ 858269 w 12192001"/>
              <a:gd name="connsiteY207-10256" fmla="*/ 1928608 h 2344739"/>
              <a:gd name="connsiteX208-10257" fmla="*/ 837540 w 12192001"/>
              <a:gd name="connsiteY208-10258" fmla="*/ 1929821 h 2344739"/>
              <a:gd name="connsiteX209-10259" fmla="*/ 816809 w 12192001"/>
              <a:gd name="connsiteY209-10260" fmla="*/ 1927857 h 2344739"/>
              <a:gd name="connsiteX210-10261" fmla="*/ 811506 w 12192001"/>
              <a:gd name="connsiteY210-10262" fmla="*/ 1930751 h 2344739"/>
              <a:gd name="connsiteX211-10263" fmla="*/ 797041 w 12192001"/>
              <a:gd name="connsiteY211-10264" fmla="*/ 1930446 h 2344739"/>
              <a:gd name="connsiteX212-10265" fmla="*/ 767901 w 12192001"/>
              <a:gd name="connsiteY212-10266" fmla="*/ 1932653 h 2344739"/>
              <a:gd name="connsiteX213-10267" fmla="*/ 720047 w 12192001"/>
              <a:gd name="connsiteY213-10268" fmla="*/ 1929661 h 2344739"/>
              <a:gd name="connsiteX214-10269" fmla="*/ 719742 w 12192001"/>
              <a:gd name="connsiteY214-10270" fmla="*/ 1928399 h 2344739"/>
              <a:gd name="connsiteX215-10271" fmla="*/ 708875 w 12192001"/>
              <a:gd name="connsiteY215-10272" fmla="*/ 1922722 h 2344739"/>
              <a:gd name="connsiteX216-10273" fmla="*/ 596792 w 12192001"/>
              <a:gd name="connsiteY216-10274" fmla="*/ 1879864 h 2344739"/>
              <a:gd name="connsiteX217-10275" fmla="*/ 578535 w 12192001"/>
              <a:gd name="connsiteY217-10276" fmla="*/ 1877212 h 2344739"/>
              <a:gd name="connsiteX218-10277" fmla="*/ 571717 w 12192001"/>
              <a:gd name="connsiteY218-10278" fmla="*/ 1877401 h 2344739"/>
              <a:gd name="connsiteX219-10279" fmla="*/ 445099 w 12192001"/>
              <a:gd name="connsiteY219-10280" fmla="*/ 1839371 h 2344739"/>
              <a:gd name="connsiteX220-10281" fmla="*/ 404015 w 12192001"/>
              <a:gd name="connsiteY220-10282" fmla="*/ 1833548 h 2344739"/>
              <a:gd name="connsiteX221-10283" fmla="*/ 292435 w 12192001"/>
              <a:gd name="connsiteY221-10284" fmla="*/ 1812852 h 2344739"/>
              <a:gd name="connsiteX222-10285" fmla="*/ 118381 w 12192001"/>
              <a:gd name="connsiteY222-10286" fmla="*/ 1761047 h 2344739"/>
              <a:gd name="connsiteX223-10287" fmla="*/ 15526 w 12192001"/>
              <a:gd name="connsiteY223-10288" fmla="*/ 1758191 h 2344739"/>
              <a:gd name="connsiteX224-10289" fmla="*/ 2 w 12192001"/>
              <a:gd name="connsiteY224-10290" fmla="*/ 1752722 h 2344739"/>
              <a:gd name="connsiteX225-10291" fmla="*/ 1 w 12192001"/>
              <a:gd name="connsiteY225-10292" fmla="*/ 762497 h 2344739"/>
              <a:gd name="connsiteX226-10293" fmla="*/ 0 w 12192001"/>
              <a:gd name="connsiteY226-10294" fmla="*/ 762497 h 2344739"/>
              <a:gd name="connsiteX227-10295" fmla="*/ 0 w 12192001"/>
              <a:gd name="connsiteY227-10296" fmla="*/ 222213 h 2344739"/>
              <a:gd name="connsiteX228-10297" fmla="*/ 0 w 12192001"/>
              <a:gd name="connsiteY228-10298" fmla="*/ 0 h 2344739"/>
              <a:gd name="connsiteX0-10299" fmla="*/ 0 w 12192001"/>
              <a:gd name="connsiteY0-10300" fmla="*/ 0 h 2344739"/>
              <a:gd name="connsiteX1-10301" fmla="*/ 12192000 w 12192001"/>
              <a:gd name="connsiteY1-10302" fmla="*/ 0 h 2344739"/>
              <a:gd name="connsiteX2-10303" fmla="*/ 12192000 w 12192001"/>
              <a:gd name="connsiteY2-10304" fmla="*/ 222213 h 2344739"/>
              <a:gd name="connsiteX3-10305" fmla="*/ 12192000 w 12192001"/>
              <a:gd name="connsiteY3-10306" fmla="*/ 389190 h 2344739"/>
              <a:gd name="connsiteX4-10307" fmla="*/ 12192001 w 12192001"/>
              <a:gd name="connsiteY4-10308" fmla="*/ 579739 h 2344739"/>
              <a:gd name="connsiteX5-10309" fmla="*/ 12184838 w 12192001"/>
              <a:gd name="connsiteY5-10310" fmla="*/ 584189 h 2344739"/>
              <a:gd name="connsiteX6-10311" fmla="*/ 12155215 w 12192001"/>
              <a:gd name="connsiteY6-10312" fmla="*/ 597366 h 2344739"/>
              <a:gd name="connsiteX7-10313" fmla="*/ 12138067 w 12192001"/>
              <a:gd name="connsiteY7-10314" fmla="*/ 623179 h 2344739"/>
              <a:gd name="connsiteX8-10315" fmla="*/ 12125179 w 12192001"/>
              <a:gd name="connsiteY8-10316" fmla="*/ 624690 h 2344739"/>
              <a:gd name="connsiteX9-10317" fmla="*/ 12122859 w 12192001"/>
              <a:gd name="connsiteY9-10318" fmla="*/ 624794 h 2344739"/>
              <a:gd name="connsiteX10-10319" fmla="*/ 12115706 w 12192001"/>
              <a:gd name="connsiteY10-10320" fmla="*/ 628608 h 2344739"/>
              <a:gd name="connsiteX11-10321" fmla="*/ 12098349 w 12192001"/>
              <a:gd name="connsiteY11-10322" fmla="*/ 628139 h 2344739"/>
              <a:gd name="connsiteX12-10323" fmla="*/ 12085925 w 12192001"/>
              <a:gd name="connsiteY12-10324" fmla="*/ 636341 h 2344739"/>
              <a:gd name="connsiteX13-10325" fmla="*/ 12029925 w 12192001"/>
              <a:gd name="connsiteY13-10326" fmla="*/ 680009 h 2344739"/>
              <a:gd name="connsiteX14-10327" fmla="*/ 11994685 w 12192001"/>
              <a:gd name="connsiteY14-10328" fmla="*/ 703458 h 2344739"/>
              <a:gd name="connsiteX15-10329" fmla="*/ 11978569 w 12192001"/>
              <a:gd name="connsiteY15-10330" fmla="*/ 708161 h 2344739"/>
              <a:gd name="connsiteX16-10331" fmla="*/ 11957898 w 12192001"/>
              <a:gd name="connsiteY16-10332" fmla="*/ 717558 h 2344739"/>
              <a:gd name="connsiteX17-10333" fmla="*/ 11919306 w 12192001"/>
              <a:gd name="connsiteY17-10334" fmla="*/ 730883 h 2344739"/>
              <a:gd name="connsiteX18-10335" fmla="*/ 11902508 w 12192001"/>
              <a:gd name="connsiteY18-10336" fmla="*/ 742426 h 2344739"/>
              <a:gd name="connsiteX19-10337" fmla="*/ 11893900 w 12192001"/>
              <a:gd name="connsiteY19-10338" fmla="*/ 744791 h 2344739"/>
              <a:gd name="connsiteX20-10339" fmla="*/ 11890820 w 12192001"/>
              <a:gd name="connsiteY20-10340" fmla="*/ 755729 h 2344739"/>
              <a:gd name="connsiteX21-10341" fmla="*/ 11869628 w 12192001"/>
              <a:gd name="connsiteY21-10342" fmla="*/ 777816 h 2344739"/>
              <a:gd name="connsiteX22-10343" fmla="*/ 11812228 w 12192001"/>
              <a:gd name="connsiteY22-10344" fmla="*/ 797659 h 2344739"/>
              <a:gd name="connsiteX23-10345" fmla="*/ 11748619 w 12192001"/>
              <a:gd name="connsiteY23-10346" fmla="*/ 872002 h 2344739"/>
              <a:gd name="connsiteX24-10347" fmla="*/ 11589545 w 12192001"/>
              <a:gd name="connsiteY24-10348" fmla="*/ 963777 h 2344739"/>
              <a:gd name="connsiteX25-10349" fmla="*/ 11505669 w 12192001"/>
              <a:gd name="connsiteY25-10350" fmla="*/ 1033623 h 2344739"/>
              <a:gd name="connsiteX26-10351" fmla="*/ 11279184 w 12192001"/>
              <a:gd name="connsiteY26-10352" fmla="*/ 1223571 h 2344739"/>
              <a:gd name="connsiteX27-10353" fmla="*/ 11227161 w 12192001"/>
              <a:gd name="connsiteY27-10354" fmla="*/ 1276236 h 2344739"/>
              <a:gd name="connsiteX28-10355" fmla="*/ 11216939 w 12192001"/>
              <a:gd name="connsiteY28-10356" fmla="*/ 1275961 h 2344739"/>
              <a:gd name="connsiteX29-10357" fmla="*/ 11216036 w 12192001"/>
              <a:gd name="connsiteY29-10358" fmla="*/ 1275018 h 2344739"/>
              <a:gd name="connsiteX30-10359" fmla="*/ 11187737 w 12192001"/>
              <a:gd name="connsiteY30-10360" fmla="*/ 1292383 h 2344739"/>
              <a:gd name="connsiteX31-10361" fmla="*/ 11183353 w 12192001"/>
              <a:gd name="connsiteY31-10362" fmla="*/ 1292525 h 2344739"/>
              <a:gd name="connsiteX32-10363" fmla="*/ 11165706 w 12192001"/>
              <a:gd name="connsiteY32-10364" fmla="*/ 1306612 h 2344739"/>
              <a:gd name="connsiteX33-10365" fmla="*/ 11156163 w 12192001"/>
              <a:gd name="connsiteY33-10366" fmla="*/ 1312414 h 2344739"/>
              <a:gd name="connsiteX34-10367" fmla="*/ 11154348 w 12192001"/>
              <a:gd name="connsiteY34-10368" fmla="*/ 1317097 h 2344739"/>
              <a:gd name="connsiteX35-10369" fmla="*/ 11139813 w 12192001"/>
              <a:gd name="connsiteY35-10370" fmla="*/ 1324115 h 2344739"/>
              <a:gd name="connsiteX36-10371" fmla="*/ 11137813 w 12192001"/>
              <a:gd name="connsiteY36-10372" fmla="*/ 1323772 h 2344739"/>
              <a:gd name="connsiteX37-10373" fmla="*/ 11127060 w 12192001"/>
              <a:gd name="connsiteY37-10374" fmla="*/ 1333832 h 2344739"/>
              <a:gd name="connsiteX38-10375" fmla="*/ 11119543 w 12192001"/>
              <a:gd name="connsiteY38-10376" fmla="*/ 1347424 h 2344739"/>
              <a:gd name="connsiteX39-10377" fmla="*/ 10893535 w 12192001"/>
              <a:gd name="connsiteY39-10378" fmla="*/ 1473399 h 2344739"/>
              <a:gd name="connsiteX40-10379" fmla="*/ 10772152 w 12192001"/>
              <a:gd name="connsiteY40-10380" fmla="*/ 1523191 h 2344739"/>
              <a:gd name="connsiteX41-10381" fmla="*/ 10626520 w 12192001"/>
              <a:gd name="connsiteY41-10382" fmla="*/ 1559229 h 2344739"/>
              <a:gd name="connsiteX42-10383" fmla="*/ 10580747 w 12192001"/>
              <a:gd name="connsiteY42-10384" fmla="*/ 1568689 h 2344739"/>
              <a:gd name="connsiteX43-10385" fmla="*/ 10546642 w 12192001"/>
              <a:gd name="connsiteY43-10386" fmla="*/ 1598423 h 2344739"/>
              <a:gd name="connsiteX44-10387" fmla="*/ 10528495 w 12192001"/>
              <a:gd name="connsiteY44-10388" fmla="*/ 1596907 h 2344739"/>
              <a:gd name="connsiteX45-10389" fmla="*/ 10525298 w 12192001"/>
              <a:gd name="connsiteY45-10390" fmla="*/ 1596411 h 2344739"/>
              <a:gd name="connsiteX46-10391" fmla="*/ 10513981 w 12192001"/>
              <a:gd name="connsiteY46-10392" fmla="*/ 1599537 h 2344739"/>
              <a:gd name="connsiteX47-10393" fmla="*/ 10490587 w 12192001"/>
              <a:gd name="connsiteY47-10394" fmla="*/ 1594156 h 2344739"/>
              <a:gd name="connsiteX48-10395" fmla="*/ 10470270 w 12192001"/>
              <a:gd name="connsiteY48-10396" fmla="*/ 1601693 h 2344739"/>
              <a:gd name="connsiteX49-10397" fmla="*/ 10375894 w 12192001"/>
              <a:gd name="connsiteY49-10398" fmla="*/ 1644598 h 2344739"/>
              <a:gd name="connsiteX50-10399" fmla="*/ 10318190 w 12192001"/>
              <a:gd name="connsiteY50-10400" fmla="*/ 1666221 h 2344739"/>
              <a:gd name="connsiteX51-10401" fmla="*/ 10294319 w 12192001"/>
              <a:gd name="connsiteY51-10402" fmla="*/ 1668079 h 2344739"/>
              <a:gd name="connsiteX52-10403" fmla="*/ 10262295 w 12192001"/>
              <a:gd name="connsiteY52-10404" fmla="*/ 1674948 h 2344739"/>
              <a:gd name="connsiteX53-10405" fmla="*/ 10204270 w 12192001"/>
              <a:gd name="connsiteY53-10406" fmla="*/ 1682149 h 2344739"/>
              <a:gd name="connsiteX54-10407" fmla="*/ 10176611 w 12192001"/>
              <a:gd name="connsiteY54-10408" fmla="*/ 1692943 h 2344739"/>
              <a:gd name="connsiteX55-10409" fmla="*/ 10163922 w 12192001"/>
              <a:gd name="connsiteY55-10410" fmla="*/ 1693739 h 2344739"/>
              <a:gd name="connsiteX56-10411" fmla="*/ 10155160 w 12192001"/>
              <a:gd name="connsiteY56-10412" fmla="*/ 1707487 h 2344739"/>
              <a:gd name="connsiteX57-10413" fmla="*/ 10117119 w 12192001"/>
              <a:gd name="connsiteY57-10414" fmla="*/ 1731142 h 2344739"/>
              <a:gd name="connsiteX58-10415" fmla="*/ 10100445 w 12192001"/>
              <a:gd name="connsiteY58-10416" fmla="*/ 1742432 h 2344739"/>
              <a:gd name="connsiteX59-10417" fmla="*/ 10082169 w 12192001"/>
              <a:gd name="connsiteY59-10418" fmla="*/ 1743296 h 2344739"/>
              <a:gd name="connsiteX60-10419" fmla="*/ 10039240 w 12192001"/>
              <a:gd name="connsiteY60-10420" fmla="*/ 1741632 h 2344739"/>
              <a:gd name="connsiteX61-10421" fmla="*/ 9960019 w 12192001"/>
              <a:gd name="connsiteY61-10422" fmla="*/ 1757147 h 2344739"/>
              <a:gd name="connsiteX62-10423" fmla="*/ 9847792 w 12192001"/>
              <a:gd name="connsiteY62-10424" fmla="*/ 1763915 h 2344739"/>
              <a:gd name="connsiteX63-10425" fmla="*/ 9728309 w 12192001"/>
              <a:gd name="connsiteY63-10426" fmla="*/ 1784122 h 2344739"/>
              <a:gd name="connsiteX64-10427" fmla="*/ 9584507 w 12192001"/>
              <a:gd name="connsiteY64-10428" fmla="*/ 1795542 h 2344739"/>
              <a:gd name="connsiteX65-10429" fmla="*/ 9343052 w 12192001"/>
              <a:gd name="connsiteY65-10430" fmla="*/ 1841244 h 2344739"/>
              <a:gd name="connsiteX66-10431" fmla="*/ 9231370 w 12192001"/>
              <a:gd name="connsiteY66-10432" fmla="*/ 1893149 h 2344739"/>
              <a:gd name="connsiteX67-10433" fmla="*/ 9194810 w 12192001"/>
              <a:gd name="connsiteY67-10434" fmla="*/ 1903228 h 2344739"/>
              <a:gd name="connsiteX68-10435" fmla="*/ 9189246 w 12192001"/>
              <a:gd name="connsiteY68-10436" fmla="*/ 1912467 h 2344739"/>
              <a:gd name="connsiteX69-10437" fmla="*/ 9113812 w 12192001"/>
              <a:gd name="connsiteY69-10438" fmla="*/ 1919069 h 2344739"/>
              <a:gd name="connsiteX70-10439" fmla="*/ 9053453 w 12192001"/>
              <a:gd name="connsiteY70-10440" fmla="*/ 1910755 h 2344739"/>
              <a:gd name="connsiteX71-10441" fmla="*/ 9005486 w 12192001"/>
              <a:gd name="connsiteY71-10442" fmla="*/ 1914040 h 2344739"/>
              <a:gd name="connsiteX72-10443" fmla="*/ 9005201 w 12192001"/>
              <a:gd name="connsiteY72-10444" fmla="*/ 1913800 h 2344739"/>
              <a:gd name="connsiteX73-10445" fmla="*/ 8996232 w 12192001"/>
              <a:gd name="connsiteY73-10446" fmla="*/ 1915011 h 2344739"/>
              <a:gd name="connsiteX74-10447" fmla="*/ 8990394 w 12192001"/>
              <a:gd name="connsiteY74-10448" fmla="*/ 1917072 h 2344739"/>
              <a:gd name="connsiteX75-10449" fmla="*/ 8974337 w 12192001"/>
              <a:gd name="connsiteY75-10450" fmla="*/ 1920298 h 2344739"/>
              <a:gd name="connsiteX76-10451" fmla="*/ 8968011 w 12192001"/>
              <a:gd name="connsiteY76-10452" fmla="*/ 1919598 h 2344739"/>
              <a:gd name="connsiteX77-10453" fmla="*/ 8963048 w 12192001"/>
              <a:gd name="connsiteY77-10454" fmla="*/ 1917373 h 2344739"/>
              <a:gd name="connsiteX78-10455" fmla="*/ 8928988 w 12192001"/>
              <a:gd name="connsiteY78-10456" fmla="*/ 1914185 h 2344739"/>
              <a:gd name="connsiteX79-10457" fmla="*/ 8752444 w 12192001"/>
              <a:gd name="connsiteY79-10458" fmla="*/ 1933417 h 2344739"/>
              <a:gd name="connsiteX80-10459" fmla="*/ 8707847 w 12192001"/>
              <a:gd name="connsiteY80-10460" fmla="*/ 1935518 h 2344739"/>
              <a:gd name="connsiteX81-10461" fmla="*/ 8596071 w 12192001"/>
              <a:gd name="connsiteY81-10462" fmla="*/ 1944090 h 2344739"/>
              <a:gd name="connsiteX82-10463" fmla="*/ 8525230 w 12192001"/>
              <a:gd name="connsiteY82-10464" fmla="*/ 1929248 h 2344739"/>
              <a:gd name="connsiteX83-10465" fmla="*/ 8510983 w 12192001"/>
              <a:gd name="connsiteY83-10466" fmla="*/ 1935163 h 2344739"/>
              <a:gd name="connsiteX84-10467" fmla="*/ 8506167 w 12192001"/>
              <a:gd name="connsiteY84-10468" fmla="*/ 1938164 h 2344739"/>
              <a:gd name="connsiteX85-10469" fmla="*/ 8497968 w 12192001"/>
              <a:gd name="connsiteY85-10470" fmla="*/ 1940902 h 2344739"/>
              <a:gd name="connsiteX86-10471" fmla="*/ 8497594 w 12192001"/>
              <a:gd name="connsiteY86-10472" fmla="*/ 1940723 h 2344739"/>
              <a:gd name="connsiteX87-10473" fmla="*/ 8490249 w 12192001"/>
              <a:gd name="connsiteY87-10474" fmla="*/ 1943773 h 2344739"/>
              <a:gd name="connsiteX88-10475" fmla="*/ 8367182 w 12192001"/>
              <a:gd name="connsiteY88-10476" fmla="*/ 1957815 h 2344739"/>
              <a:gd name="connsiteX89-10477" fmla="*/ 8353799 w 12192001"/>
              <a:gd name="connsiteY89-10478" fmla="*/ 1958009 h 2344739"/>
              <a:gd name="connsiteX90-10479" fmla="*/ 8352373 w 12192001"/>
              <a:gd name="connsiteY90-10480" fmla="*/ 1957169 h 2344739"/>
              <a:gd name="connsiteX91-10481" fmla="*/ 8320104 w 12192001"/>
              <a:gd name="connsiteY91-10482" fmla="*/ 1974587 h 2344739"/>
              <a:gd name="connsiteX92-10483" fmla="*/ 8314433 w 12192001"/>
              <a:gd name="connsiteY92-10484" fmla="*/ 1974913 h 2344739"/>
              <a:gd name="connsiteX93-10485" fmla="*/ 8295174 w 12192001"/>
              <a:gd name="connsiteY93-10486" fmla="*/ 1988808 h 2344739"/>
              <a:gd name="connsiteX94-10487" fmla="*/ 8284276 w 12192001"/>
              <a:gd name="connsiteY94-10488" fmla="*/ 1994631 h 2344739"/>
              <a:gd name="connsiteX95-10489" fmla="*/ 8283150 w 12192001"/>
              <a:gd name="connsiteY95-10490" fmla="*/ 1999074 h 2344739"/>
              <a:gd name="connsiteX96-10491" fmla="*/ 8266076 w 12192001"/>
              <a:gd name="connsiteY96-10492" fmla="*/ 2006249 h 2344739"/>
              <a:gd name="connsiteX97-10493" fmla="*/ 8263377 w 12192001"/>
              <a:gd name="connsiteY97-10494" fmla="*/ 2006019 h 2344739"/>
              <a:gd name="connsiteX98-10495" fmla="*/ 8252033 w 12192001"/>
              <a:gd name="connsiteY98-10496" fmla="*/ 2015862 h 2344739"/>
              <a:gd name="connsiteX99-10497" fmla="*/ 8245834 w 12192001"/>
              <a:gd name="connsiteY99-10498" fmla="*/ 2028854 h 2344739"/>
              <a:gd name="connsiteX100-10499" fmla="*/ 8090272 w 12192001"/>
              <a:gd name="connsiteY100-10500" fmla="*/ 2075015 h 2344739"/>
              <a:gd name="connsiteX101-10501" fmla="*/ 7905407 w 12192001"/>
              <a:gd name="connsiteY101-10502" fmla="*/ 2116988 h 2344739"/>
              <a:gd name="connsiteX102-10503" fmla="*/ 7718745 w 12192001"/>
              <a:gd name="connsiteY102-10504" fmla="*/ 2142703 h 2344739"/>
              <a:gd name="connsiteX103-10505" fmla="*/ 7614347 w 12192001"/>
              <a:gd name="connsiteY103-10506" fmla="*/ 2139232 h 2344739"/>
              <a:gd name="connsiteX104-10507" fmla="*/ 7527543 w 12192001"/>
              <a:gd name="connsiteY104-10508" fmla="*/ 2145060 h 2344739"/>
              <a:gd name="connsiteX105-10509" fmla="*/ 7519571 w 12192001"/>
              <a:gd name="connsiteY105-10510" fmla="*/ 2147613 h 2344739"/>
              <a:gd name="connsiteX106-10511" fmla="*/ 7507411 w 12192001"/>
              <a:gd name="connsiteY106-10512" fmla="*/ 2148948 h 2344739"/>
              <a:gd name="connsiteX107-10513" fmla="*/ 7507040 w 12192001"/>
              <a:gd name="connsiteY107-10514" fmla="*/ 2148621 h 2344739"/>
              <a:gd name="connsiteX108-10515" fmla="*/ 7495795 w 12192001"/>
              <a:gd name="connsiteY108-10516" fmla="*/ 2150573 h 2344739"/>
              <a:gd name="connsiteX109-10517" fmla="*/ 7405391 w 12192001"/>
              <a:gd name="connsiteY109-10518" fmla="*/ 2142468 h 2344739"/>
              <a:gd name="connsiteX110-10519" fmla="*/ 7218559 w 12192001"/>
              <a:gd name="connsiteY110-10520" fmla="*/ 2156680 h 2344739"/>
              <a:gd name="connsiteX111-10521" fmla="*/ 7201101 w 12192001"/>
              <a:gd name="connsiteY111-10522" fmla="*/ 2161230 h 2344739"/>
              <a:gd name="connsiteX112-10523" fmla="*/ 7197004 w 12192001"/>
              <a:gd name="connsiteY112-10524" fmla="*/ 2166588 h 2344739"/>
              <a:gd name="connsiteX113-10525" fmla="*/ 7170808 w 12192001"/>
              <a:gd name="connsiteY113-10526" fmla="*/ 2171236 h 2344739"/>
              <a:gd name="connsiteX114-10527" fmla="*/ 7096988 w 12192001"/>
              <a:gd name="connsiteY114-10528" fmla="*/ 2183464 h 2344739"/>
              <a:gd name="connsiteX115-10529" fmla="*/ 7018496 w 12192001"/>
              <a:gd name="connsiteY115-10530" fmla="*/ 2183090 h 2344739"/>
              <a:gd name="connsiteX116-10531" fmla="*/ 6904146 w 12192001"/>
              <a:gd name="connsiteY116-10532" fmla="*/ 2212596 h 2344739"/>
              <a:gd name="connsiteX117-10533" fmla="*/ 6708222 w 12192001"/>
              <a:gd name="connsiteY117-10534" fmla="*/ 2240551 h 2344739"/>
              <a:gd name="connsiteX118-10535" fmla="*/ 6549454 w 12192001"/>
              <a:gd name="connsiteY118-10536" fmla="*/ 2269327 h 2344739"/>
              <a:gd name="connsiteX119-10537" fmla="*/ 6317560 w 12192001"/>
              <a:gd name="connsiteY119-10538" fmla="*/ 2316127 h 2344739"/>
              <a:gd name="connsiteX120-10539" fmla="*/ 6168674 w 12192001"/>
              <a:gd name="connsiteY120-10540" fmla="*/ 2318214 h 2344739"/>
              <a:gd name="connsiteX121-10541" fmla="*/ 6073848 w 12192001"/>
              <a:gd name="connsiteY121-10542" fmla="*/ 2338676 h 2344739"/>
              <a:gd name="connsiteX122-10543" fmla="*/ 6068529 w 12192001"/>
              <a:gd name="connsiteY122-10544" fmla="*/ 2337139 h 2344739"/>
              <a:gd name="connsiteX123-10545" fmla="*/ 6048638 w 12192001"/>
              <a:gd name="connsiteY123-10546" fmla="*/ 2337822 h 2344739"/>
              <a:gd name="connsiteX124-10547" fmla="*/ 6041285 w 12192001"/>
              <a:gd name="connsiteY124-10548" fmla="*/ 2329473 h 2344739"/>
              <a:gd name="connsiteX125-10549" fmla="*/ 6010090 w 12192001"/>
              <a:gd name="connsiteY125-10550" fmla="*/ 2324380 h 2344739"/>
              <a:gd name="connsiteX126-10551" fmla="*/ 5957375 w 12192001"/>
              <a:gd name="connsiteY126-10552" fmla="*/ 2328024 h 2344739"/>
              <a:gd name="connsiteX127-10553" fmla="*/ 5758919 w 12192001"/>
              <a:gd name="connsiteY127-10554" fmla="*/ 2343716 h 2344739"/>
              <a:gd name="connsiteX128-10555" fmla="*/ 5626960 w 12192001"/>
              <a:gd name="connsiteY128-10556" fmla="*/ 2344739 h 2344739"/>
              <a:gd name="connsiteX129-10557" fmla="*/ 5470906 w 12192001"/>
              <a:gd name="connsiteY129-10558" fmla="*/ 2330719 h 2344739"/>
              <a:gd name="connsiteX130-10559" fmla="*/ 5432761 w 12192001"/>
              <a:gd name="connsiteY130-10560" fmla="*/ 2319466 h 2344739"/>
              <a:gd name="connsiteX131-10561" fmla="*/ 5381669 w 12192001"/>
              <a:gd name="connsiteY131-10562" fmla="*/ 2301764 h 2344739"/>
              <a:gd name="connsiteX132-10563" fmla="*/ 5261764 w 12192001"/>
              <a:gd name="connsiteY132-10564" fmla="*/ 2281347 h 2344739"/>
              <a:gd name="connsiteX133-10565" fmla="*/ 5222961 w 12192001"/>
              <a:gd name="connsiteY133-10566" fmla="*/ 2270223 h 2344739"/>
              <a:gd name="connsiteX134-10567" fmla="*/ 5174660 w 12192001"/>
              <a:gd name="connsiteY134-10568" fmla="*/ 2267233 h 2344739"/>
              <a:gd name="connsiteX135-10569" fmla="*/ 5156554 w 12192001"/>
              <a:gd name="connsiteY135-10570" fmla="*/ 2260010 h 2344739"/>
              <a:gd name="connsiteX136-10571" fmla="*/ 5142599 w 12192001"/>
              <a:gd name="connsiteY136-10572" fmla="*/ 2256610 h 2344739"/>
              <a:gd name="connsiteX137-10573" fmla="*/ 5139596 w 12192001"/>
              <a:gd name="connsiteY137-10574" fmla="*/ 2254509 h 2344739"/>
              <a:gd name="connsiteX138-10575" fmla="*/ 5121659 w 12192001"/>
              <a:gd name="connsiteY138-10576" fmla="*/ 2243656 h 2344739"/>
              <a:gd name="connsiteX139-10577" fmla="*/ 5065790 w 12192001"/>
              <a:gd name="connsiteY139-10578" fmla="*/ 2250227 h 2344739"/>
              <a:gd name="connsiteX140-10579" fmla="*/ 5011514 w 12192001"/>
              <a:gd name="connsiteY140-10580" fmla="*/ 2233846 h 2344739"/>
              <a:gd name="connsiteX141-10581" fmla="*/ 4840441 w 12192001"/>
              <a:gd name="connsiteY141-10582" fmla="*/ 2209829 h 2344739"/>
              <a:gd name="connsiteX142-10583" fmla="*/ 4762447 w 12192001"/>
              <a:gd name="connsiteY142-10584" fmla="*/ 2182061 h 2344739"/>
              <a:gd name="connsiteX143-10585" fmla="*/ 4723186 w 12192001"/>
              <a:gd name="connsiteY143-10586" fmla="*/ 2173047 h 2344739"/>
              <a:gd name="connsiteX144-10587" fmla="*/ 4721176 w 12192001"/>
              <a:gd name="connsiteY144-10588" fmla="*/ 2172298 h 2344739"/>
              <a:gd name="connsiteX145-10589" fmla="*/ 4722111 w 12192001"/>
              <a:gd name="connsiteY145-10590" fmla="*/ 2172087 h 2344739"/>
              <a:gd name="connsiteX146-10591" fmla="*/ 4717202 w 12192001"/>
              <a:gd name="connsiteY146-10592" fmla="*/ 2170817 h 2344739"/>
              <a:gd name="connsiteX147-10593" fmla="*/ 4721176 w 12192001"/>
              <a:gd name="connsiteY147-10594" fmla="*/ 2172298 h 2344739"/>
              <a:gd name="connsiteX148-10595" fmla="*/ 4715526 w 12192001"/>
              <a:gd name="connsiteY148-10596" fmla="*/ 2173573 h 2344739"/>
              <a:gd name="connsiteX149-10597" fmla="*/ 4515814 w 12192001"/>
              <a:gd name="connsiteY149-10598" fmla="*/ 2163671 h 2344739"/>
              <a:gd name="connsiteX150-10599" fmla="*/ 4428543 w 12192001"/>
              <a:gd name="connsiteY150-10600" fmla="*/ 2153020 h 2344739"/>
              <a:gd name="connsiteX151-10601" fmla="*/ 4362875 w 12192001"/>
              <a:gd name="connsiteY151-10602" fmla="*/ 2151674 h 2344739"/>
              <a:gd name="connsiteX152-10603" fmla="*/ 4316966 w 12192001"/>
              <a:gd name="connsiteY152-10604" fmla="*/ 2158289 h 2344739"/>
              <a:gd name="connsiteX153-10605" fmla="*/ 4315110 w 12192001"/>
              <a:gd name="connsiteY153-10606" fmla="*/ 2156948 h 2344739"/>
              <a:gd name="connsiteX154-10607" fmla="*/ 4295144 w 12192001"/>
              <a:gd name="connsiteY154-10608" fmla="*/ 2155069 h 2344739"/>
              <a:gd name="connsiteX155-10609" fmla="*/ 4290064 w 12192001"/>
              <a:gd name="connsiteY155-10610" fmla="*/ 2157986 h 2344739"/>
              <a:gd name="connsiteX156-10611" fmla="*/ 4276142 w 12192001"/>
              <a:gd name="connsiteY156-10612" fmla="*/ 2157740 h 2344739"/>
              <a:gd name="connsiteX157-10613" fmla="*/ 4248117 w 12192001"/>
              <a:gd name="connsiteY157-10614" fmla="*/ 2160064 h 2344739"/>
              <a:gd name="connsiteX158-10615" fmla="*/ 4202051 w 12192001"/>
              <a:gd name="connsiteY158-10616" fmla="*/ 2157269 h 2344739"/>
              <a:gd name="connsiteX159-10617" fmla="*/ 4201745 w 12192001"/>
              <a:gd name="connsiteY159-10618" fmla="*/ 2156010 h 2344739"/>
              <a:gd name="connsiteX160-10619" fmla="*/ 4191248 w 12192001"/>
              <a:gd name="connsiteY160-10620" fmla="*/ 2150376 h 2344739"/>
              <a:gd name="connsiteX161-10621" fmla="*/ 4142745 w 12192001"/>
              <a:gd name="connsiteY161-10622" fmla="*/ 2134511 h 2344739"/>
              <a:gd name="connsiteX162-10623" fmla="*/ 4083097 w 12192001"/>
              <a:gd name="connsiteY162-10624" fmla="*/ 2107978 h 2344739"/>
              <a:gd name="connsiteX163-10625" fmla="*/ 4074546 w 12192001"/>
              <a:gd name="connsiteY163-10626" fmla="*/ 2107143 h 2344739"/>
              <a:gd name="connsiteX164-10627" fmla="*/ 4074427 w 12192001"/>
              <a:gd name="connsiteY164-10628" fmla="*/ 2106844 h 2344739"/>
              <a:gd name="connsiteX165-10629" fmla="*/ 4065510 w 12192001"/>
              <a:gd name="connsiteY165-10630" fmla="*/ 2105400 h 2344739"/>
              <a:gd name="connsiteX166-10631" fmla="*/ 4058954 w 12192001"/>
              <a:gd name="connsiteY166-10632" fmla="*/ 2105618 h 2344739"/>
              <a:gd name="connsiteX167-10633" fmla="*/ 4042364 w 12192001"/>
              <a:gd name="connsiteY167-10634" fmla="*/ 2103997 h 2344739"/>
              <a:gd name="connsiteX168-10635" fmla="*/ 4036997 w 12192001"/>
              <a:gd name="connsiteY168-10636" fmla="*/ 2101563 h 2344739"/>
              <a:gd name="connsiteX169-10637" fmla="*/ 4035363 w 12192001"/>
              <a:gd name="connsiteY169-10638" fmla="*/ 2097896 h 2344739"/>
              <a:gd name="connsiteX170-10639" fmla="*/ 4033778 w 12192001"/>
              <a:gd name="connsiteY170-10640" fmla="*/ 2098131 h 2344739"/>
              <a:gd name="connsiteX171-10641" fmla="*/ 4004538 w 12192001"/>
              <a:gd name="connsiteY171-10642" fmla="*/ 2085563 h 2344739"/>
              <a:gd name="connsiteX172-10643" fmla="*/ 3936846 w 12192001"/>
              <a:gd name="connsiteY172-10644" fmla="*/ 2068106 h 2344739"/>
              <a:gd name="connsiteX173-10645" fmla="*/ 3897275 w 12192001"/>
              <a:gd name="connsiteY173-10646" fmla="*/ 2062451 h 2344739"/>
              <a:gd name="connsiteX174-10647" fmla="*/ 3789760 w 12192001"/>
              <a:gd name="connsiteY174-10648" fmla="*/ 2042213 h 2344739"/>
              <a:gd name="connsiteX175-10649" fmla="*/ 3682513 w 12192001"/>
              <a:gd name="connsiteY175-10650" fmla="*/ 2018290 h 2344739"/>
              <a:gd name="connsiteX176-10651" fmla="*/ 3610035 w 12192001"/>
              <a:gd name="connsiteY176-10652" fmla="*/ 1986019 h 2344739"/>
              <a:gd name="connsiteX177-10653" fmla="*/ 3603855 w 12192001"/>
              <a:gd name="connsiteY177-10654" fmla="*/ 1987381 h 2344739"/>
              <a:gd name="connsiteX178-10655" fmla="*/ 3594736 w 12192001"/>
              <a:gd name="connsiteY178-10656" fmla="*/ 1987545 h 2344739"/>
              <a:gd name="connsiteX179-10657" fmla="*/ 3594501 w 12192001"/>
              <a:gd name="connsiteY179-10658" fmla="*/ 1987276 h 2344739"/>
              <a:gd name="connsiteX180-10659" fmla="*/ 3585978 w 12192001"/>
              <a:gd name="connsiteY180-10660" fmla="*/ 1987966 h 2344739"/>
              <a:gd name="connsiteX181-10661" fmla="*/ 3536135 w 12192001"/>
              <a:gd name="connsiteY181-10662" fmla="*/ 1978267 h 2344739"/>
              <a:gd name="connsiteX182-10663" fmla="*/ 3473223 w 12192001"/>
              <a:gd name="connsiteY182-10664" fmla="*/ 1974606 h 2344739"/>
              <a:gd name="connsiteX183-10665" fmla="*/ 3400728 w 12192001"/>
              <a:gd name="connsiteY183-10666" fmla="*/ 1962558 h 2344739"/>
              <a:gd name="connsiteX184-10667" fmla="*/ 3363888 w 12192001"/>
              <a:gd name="connsiteY184-10668" fmla="*/ 1979510 h 2344739"/>
              <a:gd name="connsiteX185-10669" fmla="*/ 3344026 w 12192001"/>
              <a:gd name="connsiteY185-10670" fmla="*/ 1981192 h 2344739"/>
              <a:gd name="connsiteX186-10671" fmla="*/ 3341698 w 12192001"/>
              <a:gd name="connsiteY186-10672" fmla="*/ 1980217 h 2344739"/>
              <a:gd name="connsiteX187-10673" fmla="*/ 3262356 w 12192001"/>
              <a:gd name="connsiteY187-10674" fmla="*/ 1986094 h 2344739"/>
              <a:gd name="connsiteX188-10675" fmla="*/ 3142556 w 12192001"/>
              <a:gd name="connsiteY188-10676" fmla="*/ 1993869 h 2344739"/>
              <a:gd name="connsiteX189-10677" fmla="*/ 3030291 w 12192001"/>
              <a:gd name="connsiteY189-10678" fmla="*/ 1996512 h 2344739"/>
              <a:gd name="connsiteX190-10679" fmla="*/ 2781569 w 12192001"/>
              <a:gd name="connsiteY190-10680" fmla="*/ 2018333 h 2344739"/>
              <a:gd name="connsiteX191-10681" fmla="*/ 2646527 w 12192001"/>
              <a:gd name="connsiteY191-10682" fmla="*/ 2028869 h 2344739"/>
              <a:gd name="connsiteX192-10683" fmla="*/ 2568028 w 12192001"/>
              <a:gd name="connsiteY192-10684" fmla="*/ 2002628 h 2344739"/>
              <a:gd name="connsiteX193-10685" fmla="*/ 2443255 w 12192001"/>
              <a:gd name="connsiteY193-10686" fmla="*/ 2016529 h 2344739"/>
              <a:gd name="connsiteX194-10687" fmla="*/ 2315112 w 12192001"/>
              <a:gd name="connsiteY194-10688" fmla="*/ 2024996 h 2344739"/>
              <a:gd name="connsiteX195-10689" fmla="*/ 2208578 w 12192001"/>
              <a:gd name="connsiteY195-10690" fmla="*/ 2019763 h 2344739"/>
              <a:gd name="connsiteX196-10691" fmla="*/ 2094665 w 12192001"/>
              <a:gd name="connsiteY196-10692" fmla="*/ 2003052 h 2344739"/>
              <a:gd name="connsiteX197-10693" fmla="*/ 1997356 w 12192001"/>
              <a:gd name="connsiteY197-10694" fmla="*/ 1995032 h 2344739"/>
              <a:gd name="connsiteX198-10695" fmla="*/ 1928172 w 12192001"/>
              <a:gd name="connsiteY198-10696" fmla="*/ 2016977 h 2344739"/>
              <a:gd name="connsiteX199-10697" fmla="*/ 1921650 w 12192001"/>
              <a:gd name="connsiteY199-10698" fmla="*/ 2012146 h 2344739"/>
              <a:gd name="connsiteX200-10699" fmla="*/ 1873080 w 12192001"/>
              <a:gd name="connsiteY200-10700" fmla="*/ 2013741 h 2344739"/>
              <a:gd name="connsiteX201-10701" fmla="*/ 1786655 w 12192001"/>
              <a:gd name="connsiteY201-10702" fmla="*/ 2041363 h 2344739"/>
              <a:gd name="connsiteX202-10703" fmla="*/ 1738204 w 12192001"/>
              <a:gd name="connsiteY202-10704" fmla="*/ 2036312 h 2344739"/>
              <a:gd name="connsiteX203-10705" fmla="*/ 1675071 w 12192001"/>
              <a:gd name="connsiteY203-10706" fmla="*/ 2019963 h 2344739"/>
              <a:gd name="connsiteX204-10707" fmla="*/ 1608669 w 12192001"/>
              <a:gd name="connsiteY204-10708" fmla="*/ 2013066 h 2344739"/>
              <a:gd name="connsiteX205-10709" fmla="*/ 1496110 w 12192001"/>
              <a:gd name="connsiteY205-10710" fmla="*/ 1987476 h 2344739"/>
              <a:gd name="connsiteX206-10711" fmla="*/ 1149979 w 12192001"/>
              <a:gd name="connsiteY206-10712" fmla="*/ 1938041 h 2344739"/>
              <a:gd name="connsiteX207-10713" fmla="*/ 858269 w 12192001"/>
              <a:gd name="connsiteY207-10714" fmla="*/ 1928608 h 2344739"/>
              <a:gd name="connsiteX208-10715" fmla="*/ 837540 w 12192001"/>
              <a:gd name="connsiteY208-10716" fmla="*/ 1929821 h 2344739"/>
              <a:gd name="connsiteX209-10717" fmla="*/ 816809 w 12192001"/>
              <a:gd name="connsiteY209-10718" fmla="*/ 1927857 h 2344739"/>
              <a:gd name="connsiteX210-10719" fmla="*/ 811506 w 12192001"/>
              <a:gd name="connsiteY210-10720" fmla="*/ 1930751 h 2344739"/>
              <a:gd name="connsiteX211-10721" fmla="*/ 767901 w 12192001"/>
              <a:gd name="connsiteY211-10722" fmla="*/ 1932653 h 2344739"/>
              <a:gd name="connsiteX212-10723" fmla="*/ 720047 w 12192001"/>
              <a:gd name="connsiteY212-10724" fmla="*/ 1929661 h 2344739"/>
              <a:gd name="connsiteX213-10725" fmla="*/ 719742 w 12192001"/>
              <a:gd name="connsiteY213-10726" fmla="*/ 1928399 h 2344739"/>
              <a:gd name="connsiteX214-10727" fmla="*/ 708875 w 12192001"/>
              <a:gd name="connsiteY214-10728" fmla="*/ 1922722 h 2344739"/>
              <a:gd name="connsiteX215-10729" fmla="*/ 596792 w 12192001"/>
              <a:gd name="connsiteY215-10730" fmla="*/ 1879864 h 2344739"/>
              <a:gd name="connsiteX216-10731" fmla="*/ 578535 w 12192001"/>
              <a:gd name="connsiteY216-10732" fmla="*/ 1877212 h 2344739"/>
              <a:gd name="connsiteX217-10733" fmla="*/ 571717 w 12192001"/>
              <a:gd name="connsiteY217-10734" fmla="*/ 1877401 h 2344739"/>
              <a:gd name="connsiteX218-10735" fmla="*/ 445099 w 12192001"/>
              <a:gd name="connsiteY218-10736" fmla="*/ 1839371 h 2344739"/>
              <a:gd name="connsiteX219-10737" fmla="*/ 404015 w 12192001"/>
              <a:gd name="connsiteY219-10738" fmla="*/ 1833548 h 2344739"/>
              <a:gd name="connsiteX220-10739" fmla="*/ 292435 w 12192001"/>
              <a:gd name="connsiteY220-10740" fmla="*/ 1812852 h 2344739"/>
              <a:gd name="connsiteX221-10741" fmla="*/ 118381 w 12192001"/>
              <a:gd name="connsiteY221-10742" fmla="*/ 1761047 h 2344739"/>
              <a:gd name="connsiteX222-10743" fmla="*/ 15526 w 12192001"/>
              <a:gd name="connsiteY222-10744" fmla="*/ 1758191 h 2344739"/>
              <a:gd name="connsiteX223-10745" fmla="*/ 2 w 12192001"/>
              <a:gd name="connsiteY223-10746" fmla="*/ 1752722 h 2344739"/>
              <a:gd name="connsiteX224-10747" fmla="*/ 1 w 12192001"/>
              <a:gd name="connsiteY224-10748" fmla="*/ 762497 h 2344739"/>
              <a:gd name="connsiteX225-10749" fmla="*/ 0 w 12192001"/>
              <a:gd name="connsiteY225-10750" fmla="*/ 762497 h 2344739"/>
              <a:gd name="connsiteX226-10751" fmla="*/ 0 w 12192001"/>
              <a:gd name="connsiteY226-10752" fmla="*/ 222213 h 2344739"/>
              <a:gd name="connsiteX227-10753" fmla="*/ 0 w 12192001"/>
              <a:gd name="connsiteY227-10754" fmla="*/ 0 h 2344739"/>
              <a:gd name="connsiteX0-10755" fmla="*/ 0 w 12192001"/>
              <a:gd name="connsiteY0-10756" fmla="*/ 0 h 2344739"/>
              <a:gd name="connsiteX1-10757" fmla="*/ 12192000 w 12192001"/>
              <a:gd name="connsiteY1-10758" fmla="*/ 0 h 2344739"/>
              <a:gd name="connsiteX2-10759" fmla="*/ 12192000 w 12192001"/>
              <a:gd name="connsiteY2-10760" fmla="*/ 222213 h 2344739"/>
              <a:gd name="connsiteX3-10761" fmla="*/ 12192000 w 12192001"/>
              <a:gd name="connsiteY3-10762" fmla="*/ 389190 h 2344739"/>
              <a:gd name="connsiteX4-10763" fmla="*/ 12192001 w 12192001"/>
              <a:gd name="connsiteY4-10764" fmla="*/ 579739 h 2344739"/>
              <a:gd name="connsiteX5-10765" fmla="*/ 12184838 w 12192001"/>
              <a:gd name="connsiteY5-10766" fmla="*/ 584189 h 2344739"/>
              <a:gd name="connsiteX6-10767" fmla="*/ 12155215 w 12192001"/>
              <a:gd name="connsiteY6-10768" fmla="*/ 597366 h 2344739"/>
              <a:gd name="connsiteX7-10769" fmla="*/ 12138067 w 12192001"/>
              <a:gd name="connsiteY7-10770" fmla="*/ 623179 h 2344739"/>
              <a:gd name="connsiteX8-10771" fmla="*/ 12125179 w 12192001"/>
              <a:gd name="connsiteY8-10772" fmla="*/ 624690 h 2344739"/>
              <a:gd name="connsiteX9-10773" fmla="*/ 12122859 w 12192001"/>
              <a:gd name="connsiteY9-10774" fmla="*/ 624794 h 2344739"/>
              <a:gd name="connsiteX10-10775" fmla="*/ 12115706 w 12192001"/>
              <a:gd name="connsiteY10-10776" fmla="*/ 628608 h 2344739"/>
              <a:gd name="connsiteX11-10777" fmla="*/ 12098349 w 12192001"/>
              <a:gd name="connsiteY11-10778" fmla="*/ 628139 h 2344739"/>
              <a:gd name="connsiteX12-10779" fmla="*/ 12085925 w 12192001"/>
              <a:gd name="connsiteY12-10780" fmla="*/ 636341 h 2344739"/>
              <a:gd name="connsiteX13-10781" fmla="*/ 12029925 w 12192001"/>
              <a:gd name="connsiteY13-10782" fmla="*/ 680009 h 2344739"/>
              <a:gd name="connsiteX14-10783" fmla="*/ 11994685 w 12192001"/>
              <a:gd name="connsiteY14-10784" fmla="*/ 703458 h 2344739"/>
              <a:gd name="connsiteX15-10785" fmla="*/ 11978569 w 12192001"/>
              <a:gd name="connsiteY15-10786" fmla="*/ 708161 h 2344739"/>
              <a:gd name="connsiteX16-10787" fmla="*/ 11957898 w 12192001"/>
              <a:gd name="connsiteY16-10788" fmla="*/ 717558 h 2344739"/>
              <a:gd name="connsiteX17-10789" fmla="*/ 11919306 w 12192001"/>
              <a:gd name="connsiteY17-10790" fmla="*/ 730883 h 2344739"/>
              <a:gd name="connsiteX18-10791" fmla="*/ 11902508 w 12192001"/>
              <a:gd name="connsiteY18-10792" fmla="*/ 742426 h 2344739"/>
              <a:gd name="connsiteX19-10793" fmla="*/ 11893900 w 12192001"/>
              <a:gd name="connsiteY19-10794" fmla="*/ 744791 h 2344739"/>
              <a:gd name="connsiteX20-10795" fmla="*/ 11890820 w 12192001"/>
              <a:gd name="connsiteY20-10796" fmla="*/ 755729 h 2344739"/>
              <a:gd name="connsiteX21-10797" fmla="*/ 11869628 w 12192001"/>
              <a:gd name="connsiteY21-10798" fmla="*/ 777816 h 2344739"/>
              <a:gd name="connsiteX22-10799" fmla="*/ 11812228 w 12192001"/>
              <a:gd name="connsiteY22-10800" fmla="*/ 797659 h 2344739"/>
              <a:gd name="connsiteX23-10801" fmla="*/ 11748619 w 12192001"/>
              <a:gd name="connsiteY23-10802" fmla="*/ 872002 h 2344739"/>
              <a:gd name="connsiteX24-10803" fmla="*/ 11589545 w 12192001"/>
              <a:gd name="connsiteY24-10804" fmla="*/ 963777 h 2344739"/>
              <a:gd name="connsiteX25-10805" fmla="*/ 11505669 w 12192001"/>
              <a:gd name="connsiteY25-10806" fmla="*/ 1033623 h 2344739"/>
              <a:gd name="connsiteX26-10807" fmla="*/ 11279184 w 12192001"/>
              <a:gd name="connsiteY26-10808" fmla="*/ 1223571 h 2344739"/>
              <a:gd name="connsiteX27-10809" fmla="*/ 11227161 w 12192001"/>
              <a:gd name="connsiteY27-10810" fmla="*/ 1276236 h 2344739"/>
              <a:gd name="connsiteX28-10811" fmla="*/ 11216939 w 12192001"/>
              <a:gd name="connsiteY28-10812" fmla="*/ 1275961 h 2344739"/>
              <a:gd name="connsiteX29-10813" fmla="*/ 11216036 w 12192001"/>
              <a:gd name="connsiteY29-10814" fmla="*/ 1275018 h 2344739"/>
              <a:gd name="connsiteX30-10815" fmla="*/ 11187737 w 12192001"/>
              <a:gd name="connsiteY30-10816" fmla="*/ 1292383 h 2344739"/>
              <a:gd name="connsiteX31-10817" fmla="*/ 11183353 w 12192001"/>
              <a:gd name="connsiteY31-10818" fmla="*/ 1292525 h 2344739"/>
              <a:gd name="connsiteX32-10819" fmla="*/ 11165706 w 12192001"/>
              <a:gd name="connsiteY32-10820" fmla="*/ 1306612 h 2344739"/>
              <a:gd name="connsiteX33-10821" fmla="*/ 11156163 w 12192001"/>
              <a:gd name="connsiteY33-10822" fmla="*/ 1312414 h 2344739"/>
              <a:gd name="connsiteX34-10823" fmla="*/ 11154348 w 12192001"/>
              <a:gd name="connsiteY34-10824" fmla="*/ 1317097 h 2344739"/>
              <a:gd name="connsiteX35-10825" fmla="*/ 11139813 w 12192001"/>
              <a:gd name="connsiteY35-10826" fmla="*/ 1324115 h 2344739"/>
              <a:gd name="connsiteX36-10827" fmla="*/ 11137813 w 12192001"/>
              <a:gd name="connsiteY36-10828" fmla="*/ 1323772 h 2344739"/>
              <a:gd name="connsiteX37-10829" fmla="*/ 11127060 w 12192001"/>
              <a:gd name="connsiteY37-10830" fmla="*/ 1333832 h 2344739"/>
              <a:gd name="connsiteX38-10831" fmla="*/ 11119543 w 12192001"/>
              <a:gd name="connsiteY38-10832" fmla="*/ 1347424 h 2344739"/>
              <a:gd name="connsiteX39-10833" fmla="*/ 10893535 w 12192001"/>
              <a:gd name="connsiteY39-10834" fmla="*/ 1473399 h 2344739"/>
              <a:gd name="connsiteX40-10835" fmla="*/ 10772152 w 12192001"/>
              <a:gd name="connsiteY40-10836" fmla="*/ 1523191 h 2344739"/>
              <a:gd name="connsiteX41-10837" fmla="*/ 10626520 w 12192001"/>
              <a:gd name="connsiteY41-10838" fmla="*/ 1559229 h 2344739"/>
              <a:gd name="connsiteX42-10839" fmla="*/ 10580747 w 12192001"/>
              <a:gd name="connsiteY42-10840" fmla="*/ 1568689 h 2344739"/>
              <a:gd name="connsiteX43-10841" fmla="*/ 10546642 w 12192001"/>
              <a:gd name="connsiteY43-10842" fmla="*/ 1598423 h 2344739"/>
              <a:gd name="connsiteX44-10843" fmla="*/ 10528495 w 12192001"/>
              <a:gd name="connsiteY44-10844" fmla="*/ 1596907 h 2344739"/>
              <a:gd name="connsiteX45-10845" fmla="*/ 10525298 w 12192001"/>
              <a:gd name="connsiteY45-10846" fmla="*/ 1596411 h 2344739"/>
              <a:gd name="connsiteX46-10847" fmla="*/ 10513981 w 12192001"/>
              <a:gd name="connsiteY46-10848" fmla="*/ 1599537 h 2344739"/>
              <a:gd name="connsiteX47-10849" fmla="*/ 10490587 w 12192001"/>
              <a:gd name="connsiteY47-10850" fmla="*/ 1594156 h 2344739"/>
              <a:gd name="connsiteX48-10851" fmla="*/ 10470270 w 12192001"/>
              <a:gd name="connsiteY48-10852" fmla="*/ 1601693 h 2344739"/>
              <a:gd name="connsiteX49-10853" fmla="*/ 10375894 w 12192001"/>
              <a:gd name="connsiteY49-10854" fmla="*/ 1644598 h 2344739"/>
              <a:gd name="connsiteX50-10855" fmla="*/ 10318190 w 12192001"/>
              <a:gd name="connsiteY50-10856" fmla="*/ 1666221 h 2344739"/>
              <a:gd name="connsiteX51-10857" fmla="*/ 10294319 w 12192001"/>
              <a:gd name="connsiteY51-10858" fmla="*/ 1668079 h 2344739"/>
              <a:gd name="connsiteX52-10859" fmla="*/ 10262295 w 12192001"/>
              <a:gd name="connsiteY52-10860" fmla="*/ 1674948 h 2344739"/>
              <a:gd name="connsiteX53-10861" fmla="*/ 10204270 w 12192001"/>
              <a:gd name="connsiteY53-10862" fmla="*/ 1682149 h 2344739"/>
              <a:gd name="connsiteX54-10863" fmla="*/ 10176611 w 12192001"/>
              <a:gd name="connsiteY54-10864" fmla="*/ 1692943 h 2344739"/>
              <a:gd name="connsiteX55-10865" fmla="*/ 10163922 w 12192001"/>
              <a:gd name="connsiteY55-10866" fmla="*/ 1693739 h 2344739"/>
              <a:gd name="connsiteX56-10867" fmla="*/ 10155160 w 12192001"/>
              <a:gd name="connsiteY56-10868" fmla="*/ 1707487 h 2344739"/>
              <a:gd name="connsiteX57-10869" fmla="*/ 10117119 w 12192001"/>
              <a:gd name="connsiteY57-10870" fmla="*/ 1731142 h 2344739"/>
              <a:gd name="connsiteX58-10871" fmla="*/ 10100445 w 12192001"/>
              <a:gd name="connsiteY58-10872" fmla="*/ 1742432 h 2344739"/>
              <a:gd name="connsiteX59-10873" fmla="*/ 10082169 w 12192001"/>
              <a:gd name="connsiteY59-10874" fmla="*/ 1743296 h 2344739"/>
              <a:gd name="connsiteX60-10875" fmla="*/ 10039240 w 12192001"/>
              <a:gd name="connsiteY60-10876" fmla="*/ 1741632 h 2344739"/>
              <a:gd name="connsiteX61-10877" fmla="*/ 9960019 w 12192001"/>
              <a:gd name="connsiteY61-10878" fmla="*/ 1757147 h 2344739"/>
              <a:gd name="connsiteX62-10879" fmla="*/ 9847792 w 12192001"/>
              <a:gd name="connsiteY62-10880" fmla="*/ 1763915 h 2344739"/>
              <a:gd name="connsiteX63-10881" fmla="*/ 9728309 w 12192001"/>
              <a:gd name="connsiteY63-10882" fmla="*/ 1784122 h 2344739"/>
              <a:gd name="connsiteX64-10883" fmla="*/ 9584507 w 12192001"/>
              <a:gd name="connsiteY64-10884" fmla="*/ 1795542 h 2344739"/>
              <a:gd name="connsiteX65-10885" fmla="*/ 9343052 w 12192001"/>
              <a:gd name="connsiteY65-10886" fmla="*/ 1841244 h 2344739"/>
              <a:gd name="connsiteX66-10887" fmla="*/ 9231370 w 12192001"/>
              <a:gd name="connsiteY66-10888" fmla="*/ 1893149 h 2344739"/>
              <a:gd name="connsiteX67-10889" fmla="*/ 9194810 w 12192001"/>
              <a:gd name="connsiteY67-10890" fmla="*/ 1903228 h 2344739"/>
              <a:gd name="connsiteX68-10891" fmla="*/ 9189246 w 12192001"/>
              <a:gd name="connsiteY68-10892" fmla="*/ 1912467 h 2344739"/>
              <a:gd name="connsiteX69-10893" fmla="*/ 9113812 w 12192001"/>
              <a:gd name="connsiteY69-10894" fmla="*/ 1919069 h 2344739"/>
              <a:gd name="connsiteX70-10895" fmla="*/ 9053453 w 12192001"/>
              <a:gd name="connsiteY70-10896" fmla="*/ 1910755 h 2344739"/>
              <a:gd name="connsiteX71-10897" fmla="*/ 9005486 w 12192001"/>
              <a:gd name="connsiteY71-10898" fmla="*/ 1914040 h 2344739"/>
              <a:gd name="connsiteX72-10899" fmla="*/ 9005201 w 12192001"/>
              <a:gd name="connsiteY72-10900" fmla="*/ 1913800 h 2344739"/>
              <a:gd name="connsiteX73-10901" fmla="*/ 8996232 w 12192001"/>
              <a:gd name="connsiteY73-10902" fmla="*/ 1915011 h 2344739"/>
              <a:gd name="connsiteX74-10903" fmla="*/ 8990394 w 12192001"/>
              <a:gd name="connsiteY74-10904" fmla="*/ 1917072 h 2344739"/>
              <a:gd name="connsiteX75-10905" fmla="*/ 8974337 w 12192001"/>
              <a:gd name="connsiteY75-10906" fmla="*/ 1920298 h 2344739"/>
              <a:gd name="connsiteX76-10907" fmla="*/ 8968011 w 12192001"/>
              <a:gd name="connsiteY76-10908" fmla="*/ 1919598 h 2344739"/>
              <a:gd name="connsiteX77-10909" fmla="*/ 8963048 w 12192001"/>
              <a:gd name="connsiteY77-10910" fmla="*/ 1917373 h 2344739"/>
              <a:gd name="connsiteX78-10911" fmla="*/ 8928988 w 12192001"/>
              <a:gd name="connsiteY78-10912" fmla="*/ 1914185 h 2344739"/>
              <a:gd name="connsiteX79-10913" fmla="*/ 8752444 w 12192001"/>
              <a:gd name="connsiteY79-10914" fmla="*/ 1933417 h 2344739"/>
              <a:gd name="connsiteX80-10915" fmla="*/ 8707847 w 12192001"/>
              <a:gd name="connsiteY80-10916" fmla="*/ 1935518 h 2344739"/>
              <a:gd name="connsiteX81-10917" fmla="*/ 8596071 w 12192001"/>
              <a:gd name="connsiteY81-10918" fmla="*/ 1944090 h 2344739"/>
              <a:gd name="connsiteX82-10919" fmla="*/ 8525230 w 12192001"/>
              <a:gd name="connsiteY82-10920" fmla="*/ 1929248 h 2344739"/>
              <a:gd name="connsiteX83-10921" fmla="*/ 8510983 w 12192001"/>
              <a:gd name="connsiteY83-10922" fmla="*/ 1935163 h 2344739"/>
              <a:gd name="connsiteX84-10923" fmla="*/ 8506167 w 12192001"/>
              <a:gd name="connsiteY84-10924" fmla="*/ 1938164 h 2344739"/>
              <a:gd name="connsiteX85-10925" fmla="*/ 8497968 w 12192001"/>
              <a:gd name="connsiteY85-10926" fmla="*/ 1940902 h 2344739"/>
              <a:gd name="connsiteX86-10927" fmla="*/ 8497594 w 12192001"/>
              <a:gd name="connsiteY86-10928" fmla="*/ 1940723 h 2344739"/>
              <a:gd name="connsiteX87-10929" fmla="*/ 8490249 w 12192001"/>
              <a:gd name="connsiteY87-10930" fmla="*/ 1943773 h 2344739"/>
              <a:gd name="connsiteX88-10931" fmla="*/ 8367182 w 12192001"/>
              <a:gd name="connsiteY88-10932" fmla="*/ 1957815 h 2344739"/>
              <a:gd name="connsiteX89-10933" fmla="*/ 8353799 w 12192001"/>
              <a:gd name="connsiteY89-10934" fmla="*/ 1958009 h 2344739"/>
              <a:gd name="connsiteX90-10935" fmla="*/ 8352373 w 12192001"/>
              <a:gd name="connsiteY90-10936" fmla="*/ 1957169 h 2344739"/>
              <a:gd name="connsiteX91-10937" fmla="*/ 8320104 w 12192001"/>
              <a:gd name="connsiteY91-10938" fmla="*/ 1974587 h 2344739"/>
              <a:gd name="connsiteX92-10939" fmla="*/ 8314433 w 12192001"/>
              <a:gd name="connsiteY92-10940" fmla="*/ 1974913 h 2344739"/>
              <a:gd name="connsiteX93-10941" fmla="*/ 8295174 w 12192001"/>
              <a:gd name="connsiteY93-10942" fmla="*/ 1988808 h 2344739"/>
              <a:gd name="connsiteX94-10943" fmla="*/ 8284276 w 12192001"/>
              <a:gd name="connsiteY94-10944" fmla="*/ 1994631 h 2344739"/>
              <a:gd name="connsiteX95-10945" fmla="*/ 8283150 w 12192001"/>
              <a:gd name="connsiteY95-10946" fmla="*/ 1999074 h 2344739"/>
              <a:gd name="connsiteX96-10947" fmla="*/ 8266076 w 12192001"/>
              <a:gd name="connsiteY96-10948" fmla="*/ 2006249 h 2344739"/>
              <a:gd name="connsiteX97-10949" fmla="*/ 8263377 w 12192001"/>
              <a:gd name="connsiteY97-10950" fmla="*/ 2006019 h 2344739"/>
              <a:gd name="connsiteX98-10951" fmla="*/ 8252033 w 12192001"/>
              <a:gd name="connsiteY98-10952" fmla="*/ 2015862 h 2344739"/>
              <a:gd name="connsiteX99-10953" fmla="*/ 8245834 w 12192001"/>
              <a:gd name="connsiteY99-10954" fmla="*/ 2028854 h 2344739"/>
              <a:gd name="connsiteX100-10955" fmla="*/ 8090272 w 12192001"/>
              <a:gd name="connsiteY100-10956" fmla="*/ 2075015 h 2344739"/>
              <a:gd name="connsiteX101-10957" fmla="*/ 7905407 w 12192001"/>
              <a:gd name="connsiteY101-10958" fmla="*/ 2116988 h 2344739"/>
              <a:gd name="connsiteX102-10959" fmla="*/ 7718745 w 12192001"/>
              <a:gd name="connsiteY102-10960" fmla="*/ 2142703 h 2344739"/>
              <a:gd name="connsiteX103-10961" fmla="*/ 7614347 w 12192001"/>
              <a:gd name="connsiteY103-10962" fmla="*/ 2139232 h 2344739"/>
              <a:gd name="connsiteX104-10963" fmla="*/ 7527543 w 12192001"/>
              <a:gd name="connsiteY104-10964" fmla="*/ 2145060 h 2344739"/>
              <a:gd name="connsiteX105-10965" fmla="*/ 7519571 w 12192001"/>
              <a:gd name="connsiteY105-10966" fmla="*/ 2147613 h 2344739"/>
              <a:gd name="connsiteX106-10967" fmla="*/ 7507411 w 12192001"/>
              <a:gd name="connsiteY106-10968" fmla="*/ 2148948 h 2344739"/>
              <a:gd name="connsiteX107-10969" fmla="*/ 7507040 w 12192001"/>
              <a:gd name="connsiteY107-10970" fmla="*/ 2148621 h 2344739"/>
              <a:gd name="connsiteX108-10971" fmla="*/ 7495795 w 12192001"/>
              <a:gd name="connsiteY108-10972" fmla="*/ 2150573 h 2344739"/>
              <a:gd name="connsiteX109-10973" fmla="*/ 7405391 w 12192001"/>
              <a:gd name="connsiteY109-10974" fmla="*/ 2142468 h 2344739"/>
              <a:gd name="connsiteX110-10975" fmla="*/ 7218559 w 12192001"/>
              <a:gd name="connsiteY110-10976" fmla="*/ 2156680 h 2344739"/>
              <a:gd name="connsiteX111-10977" fmla="*/ 7201101 w 12192001"/>
              <a:gd name="connsiteY111-10978" fmla="*/ 2161230 h 2344739"/>
              <a:gd name="connsiteX112-10979" fmla="*/ 7197004 w 12192001"/>
              <a:gd name="connsiteY112-10980" fmla="*/ 2166588 h 2344739"/>
              <a:gd name="connsiteX113-10981" fmla="*/ 7170808 w 12192001"/>
              <a:gd name="connsiteY113-10982" fmla="*/ 2171236 h 2344739"/>
              <a:gd name="connsiteX114-10983" fmla="*/ 7096988 w 12192001"/>
              <a:gd name="connsiteY114-10984" fmla="*/ 2183464 h 2344739"/>
              <a:gd name="connsiteX115-10985" fmla="*/ 7018496 w 12192001"/>
              <a:gd name="connsiteY115-10986" fmla="*/ 2183090 h 2344739"/>
              <a:gd name="connsiteX116-10987" fmla="*/ 6904146 w 12192001"/>
              <a:gd name="connsiteY116-10988" fmla="*/ 2212596 h 2344739"/>
              <a:gd name="connsiteX117-10989" fmla="*/ 6708222 w 12192001"/>
              <a:gd name="connsiteY117-10990" fmla="*/ 2240551 h 2344739"/>
              <a:gd name="connsiteX118-10991" fmla="*/ 6549454 w 12192001"/>
              <a:gd name="connsiteY118-10992" fmla="*/ 2269327 h 2344739"/>
              <a:gd name="connsiteX119-10993" fmla="*/ 6317560 w 12192001"/>
              <a:gd name="connsiteY119-10994" fmla="*/ 2316127 h 2344739"/>
              <a:gd name="connsiteX120-10995" fmla="*/ 6168674 w 12192001"/>
              <a:gd name="connsiteY120-10996" fmla="*/ 2318214 h 2344739"/>
              <a:gd name="connsiteX121-10997" fmla="*/ 6073848 w 12192001"/>
              <a:gd name="connsiteY121-10998" fmla="*/ 2338676 h 2344739"/>
              <a:gd name="connsiteX122-10999" fmla="*/ 6068529 w 12192001"/>
              <a:gd name="connsiteY122-11000" fmla="*/ 2337139 h 2344739"/>
              <a:gd name="connsiteX123-11001" fmla="*/ 6048638 w 12192001"/>
              <a:gd name="connsiteY123-11002" fmla="*/ 2337822 h 2344739"/>
              <a:gd name="connsiteX124-11003" fmla="*/ 6041285 w 12192001"/>
              <a:gd name="connsiteY124-11004" fmla="*/ 2329473 h 2344739"/>
              <a:gd name="connsiteX125-11005" fmla="*/ 6010090 w 12192001"/>
              <a:gd name="connsiteY125-11006" fmla="*/ 2324380 h 2344739"/>
              <a:gd name="connsiteX126-11007" fmla="*/ 5957375 w 12192001"/>
              <a:gd name="connsiteY126-11008" fmla="*/ 2328024 h 2344739"/>
              <a:gd name="connsiteX127-11009" fmla="*/ 5758919 w 12192001"/>
              <a:gd name="connsiteY127-11010" fmla="*/ 2343716 h 2344739"/>
              <a:gd name="connsiteX128-11011" fmla="*/ 5626960 w 12192001"/>
              <a:gd name="connsiteY128-11012" fmla="*/ 2344739 h 2344739"/>
              <a:gd name="connsiteX129-11013" fmla="*/ 5470906 w 12192001"/>
              <a:gd name="connsiteY129-11014" fmla="*/ 2330719 h 2344739"/>
              <a:gd name="connsiteX130-11015" fmla="*/ 5432761 w 12192001"/>
              <a:gd name="connsiteY130-11016" fmla="*/ 2319466 h 2344739"/>
              <a:gd name="connsiteX131-11017" fmla="*/ 5381669 w 12192001"/>
              <a:gd name="connsiteY131-11018" fmla="*/ 2301764 h 2344739"/>
              <a:gd name="connsiteX132-11019" fmla="*/ 5261764 w 12192001"/>
              <a:gd name="connsiteY132-11020" fmla="*/ 2281347 h 2344739"/>
              <a:gd name="connsiteX133-11021" fmla="*/ 5222961 w 12192001"/>
              <a:gd name="connsiteY133-11022" fmla="*/ 2270223 h 2344739"/>
              <a:gd name="connsiteX134-11023" fmla="*/ 5174660 w 12192001"/>
              <a:gd name="connsiteY134-11024" fmla="*/ 2267233 h 2344739"/>
              <a:gd name="connsiteX135-11025" fmla="*/ 5156554 w 12192001"/>
              <a:gd name="connsiteY135-11026" fmla="*/ 2260010 h 2344739"/>
              <a:gd name="connsiteX136-11027" fmla="*/ 5142599 w 12192001"/>
              <a:gd name="connsiteY136-11028" fmla="*/ 2256610 h 2344739"/>
              <a:gd name="connsiteX137-11029" fmla="*/ 5139596 w 12192001"/>
              <a:gd name="connsiteY137-11030" fmla="*/ 2254509 h 2344739"/>
              <a:gd name="connsiteX138-11031" fmla="*/ 5121659 w 12192001"/>
              <a:gd name="connsiteY138-11032" fmla="*/ 2243656 h 2344739"/>
              <a:gd name="connsiteX139-11033" fmla="*/ 5065790 w 12192001"/>
              <a:gd name="connsiteY139-11034" fmla="*/ 2250227 h 2344739"/>
              <a:gd name="connsiteX140-11035" fmla="*/ 5011514 w 12192001"/>
              <a:gd name="connsiteY140-11036" fmla="*/ 2233846 h 2344739"/>
              <a:gd name="connsiteX141-11037" fmla="*/ 4840441 w 12192001"/>
              <a:gd name="connsiteY141-11038" fmla="*/ 2209829 h 2344739"/>
              <a:gd name="connsiteX142-11039" fmla="*/ 4762447 w 12192001"/>
              <a:gd name="connsiteY142-11040" fmla="*/ 2182061 h 2344739"/>
              <a:gd name="connsiteX143-11041" fmla="*/ 4723186 w 12192001"/>
              <a:gd name="connsiteY143-11042" fmla="*/ 2173047 h 2344739"/>
              <a:gd name="connsiteX144-11043" fmla="*/ 4721176 w 12192001"/>
              <a:gd name="connsiteY144-11044" fmla="*/ 2172298 h 2344739"/>
              <a:gd name="connsiteX145-11045" fmla="*/ 4722111 w 12192001"/>
              <a:gd name="connsiteY145-11046" fmla="*/ 2172087 h 2344739"/>
              <a:gd name="connsiteX146-11047" fmla="*/ 4717202 w 12192001"/>
              <a:gd name="connsiteY146-11048" fmla="*/ 2170817 h 2344739"/>
              <a:gd name="connsiteX147-11049" fmla="*/ 4721176 w 12192001"/>
              <a:gd name="connsiteY147-11050" fmla="*/ 2172298 h 2344739"/>
              <a:gd name="connsiteX148-11051" fmla="*/ 4715526 w 12192001"/>
              <a:gd name="connsiteY148-11052" fmla="*/ 2173573 h 2344739"/>
              <a:gd name="connsiteX149-11053" fmla="*/ 4515814 w 12192001"/>
              <a:gd name="connsiteY149-11054" fmla="*/ 2163671 h 2344739"/>
              <a:gd name="connsiteX150-11055" fmla="*/ 4428543 w 12192001"/>
              <a:gd name="connsiteY150-11056" fmla="*/ 2153020 h 2344739"/>
              <a:gd name="connsiteX151-11057" fmla="*/ 4362875 w 12192001"/>
              <a:gd name="connsiteY151-11058" fmla="*/ 2151674 h 2344739"/>
              <a:gd name="connsiteX152-11059" fmla="*/ 4316966 w 12192001"/>
              <a:gd name="connsiteY152-11060" fmla="*/ 2158289 h 2344739"/>
              <a:gd name="connsiteX153-11061" fmla="*/ 4315110 w 12192001"/>
              <a:gd name="connsiteY153-11062" fmla="*/ 2156948 h 2344739"/>
              <a:gd name="connsiteX154-11063" fmla="*/ 4295144 w 12192001"/>
              <a:gd name="connsiteY154-11064" fmla="*/ 2155069 h 2344739"/>
              <a:gd name="connsiteX155-11065" fmla="*/ 4290064 w 12192001"/>
              <a:gd name="connsiteY155-11066" fmla="*/ 2157986 h 2344739"/>
              <a:gd name="connsiteX156-11067" fmla="*/ 4276142 w 12192001"/>
              <a:gd name="connsiteY156-11068" fmla="*/ 2157740 h 2344739"/>
              <a:gd name="connsiteX157-11069" fmla="*/ 4248117 w 12192001"/>
              <a:gd name="connsiteY157-11070" fmla="*/ 2160064 h 2344739"/>
              <a:gd name="connsiteX158-11071" fmla="*/ 4202051 w 12192001"/>
              <a:gd name="connsiteY158-11072" fmla="*/ 2157269 h 2344739"/>
              <a:gd name="connsiteX159-11073" fmla="*/ 4201745 w 12192001"/>
              <a:gd name="connsiteY159-11074" fmla="*/ 2156010 h 2344739"/>
              <a:gd name="connsiteX160-11075" fmla="*/ 4191248 w 12192001"/>
              <a:gd name="connsiteY160-11076" fmla="*/ 2150376 h 2344739"/>
              <a:gd name="connsiteX161-11077" fmla="*/ 4142745 w 12192001"/>
              <a:gd name="connsiteY161-11078" fmla="*/ 2134511 h 2344739"/>
              <a:gd name="connsiteX162-11079" fmla="*/ 4083097 w 12192001"/>
              <a:gd name="connsiteY162-11080" fmla="*/ 2107978 h 2344739"/>
              <a:gd name="connsiteX163-11081" fmla="*/ 4074546 w 12192001"/>
              <a:gd name="connsiteY163-11082" fmla="*/ 2107143 h 2344739"/>
              <a:gd name="connsiteX164-11083" fmla="*/ 4074427 w 12192001"/>
              <a:gd name="connsiteY164-11084" fmla="*/ 2106844 h 2344739"/>
              <a:gd name="connsiteX165-11085" fmla="*/ 4065510 w 12192001"/>
              <a:gd name="connsiteY165-11086" fmla="*/ 2105400 h 2344739"/>
              <a:gd name="connsiteX166-11087" fmla="*/ 4058954 w 12192001"/>
              <a:gd name="connsiteY166-11088" fmla="*/ 2105618 h 2344739"/>
              <a:gd name="connsiteX167-11089" fmla="*/ 4042364 w 12192001"/>
              <a:gd name="connsiteY167-11090" fmla="*/ 2103997 h 2344739"/>
              <a:gd name="connsiteX168-11091" fmla="*/ 4036997 w 12192001"/>
              <a:gd name="connsiteY168-11092" fmla="*/ 2101563 h 2344739"/>
              <a:gd name="connsiteX169-11093" fmla="*/ 4035363 w 12192001"/>
              <a:gd name="connsiteY169-11094" fmla="*/ 2097896 h 2344739"/>
              <a:gd name="connsiteX170-11095" fmla="*/ 4033778 w 12192001"/>
              <a:gd name="connsiteY170-11096" fmla="*/ 2098131 h 2344739"/>
              <a:gd name="connsiteX171-11097" fmla="*/ 4004538 w 12192001"/>
              <a:gd name="connsiteY171-11098" fmla="*/ 2085563 h 2344739"/>
              <a:gd name="connsiteX172-11099" fmla="*/ 3936846 w 12192001"/>
              <a:gd name="connsiteY172-11100" fmla="*/ 2068106 h 2344739"/>
              <a:gd name="connsiteX173-11101" fmla="*/ 3897275 w 12192001"/>
              <a:gd name="connsiteY173-11102" fmla="*/ 2062451 h 2344739"/>
              <a:gd name="connsiteX174-11103" fmla="*/ 3789760 w 12192001"/>
              <a:gd name="connsiteY174-11104" fmla="*/ 2042213 h 2344739"/>
              <a:gd name="connsiteX175-11105" fmla="*/ 3682513 w 12192001"/>
              <a:gd name="connsiteY175-11106" fmla="*/ 2018290 h 2344739"/>
              <a:gd name="connsiteX176-11107" fmla="*/ 3610035 w 12192001"/>
              <a:gd name="connsiteY176-11108" fmla="*/ 1986019 h 2344739"/>
              <a:gd name="connsiteX177-11109" fmla="*/ 3603855 w 12192001"/>
              <a:gd name="connsiteY177-11110" fmla="*/ 1987381 h 2344739"/>
              <a:gd name="connsiteX178-11111" fmla="*/ 3594736 w 12192001"/>
              <a:gd name="connsiteY178-11112" fmla="*/ 1987545 h 2344739"/>
              <a:gd name="connsiteX179-11113" fmla="*/ 3594501 w 12192001"/>
              <a:gd name="connsiteY179-11114" fmla="*/ 1987276 h 2344739"/>
              <a:gd name="connsiteX180-11115" fmla="*/ 3585978 w 12192001"/>
              <a:gd name="connsiteY180-11116" fmla="*/ 1987966 h 2344739"/>
              <a:gd name="connsiteX181-11117" fmla="*/ 3536135 w 12192001"/>
              <a:gd name="connsiteY181-11118" fmla="*/ 1978267 h 2344739"/>
              <a:gd name="connsiteX182-11119" fmla="*/ 3473223 w 12192001"/>
              <a:gd name="connsiteY182-11120" fmla="*/ 1974606 h 2344739"/>
              <a:gd name="connsiteX183-11121" fmla="*/ 3400728 w 12192001"/>
              <a:gd name="connsiteY183-11122" fmla="*/ 1962558 h 2344739"/>
              <a:gd name="connsiteX184-11123" fmla="*/ 3363888 w 12192001"/>
              <a:gd name="connsiteY184-11124" fmla="*/ 1979510 h 2344739"/>
              <a:gd name="connsiteX185-11125" fmla="*/ 3344026 w 12192001"/>
              <a:gd name="connsiteY185-11126" fmla="*/ 1981192 h 2344739"/>
              <a:gd name="connsiteX186-11127" fmla="*/ 3341698 w 12192001"/>
              <a:gd name="connsiteY186-11128" fmla="*/ 1980217 h 2344739"/>
              <a:gd name="connsiteX187-11129" fmla="*/ 3262356 w 12192001"/>
              <a:gd name="connsiteY187-11130" fmla="*/ 1986094 h 2344739"/>
              <a:gd name="connsiteX188-11131" fmla="*/ 3142556 w 12192001"/>
              <a:gd name="connsiteY188-11132" fmla="*/ 1993869 h 2344739"/>
              <a:gd name="connsiteX189-11133" fmla="*/ 3030291 w 12192001"/>
              <a:gd name="connsiteY189-11134" fmla="*/ 1996512 h 2344739"/>
              <a:gd name="connsiteX190-11135" fmla="*/ 2781569 w 12192001"/>
              <a:gd name="connsiteY190-11136" fmla="*/ 2018333 h 2344739"/>
              <a:gd name="connsiteX191-11137" fmla="*/ 2646527 w 12192001"/>
              <a:gd name="connsiteY191-11138" fmla="*/ 2028869 h 2344739"/>
              <a:gd name="connsiteX192-11139" fmla="*/ 2568028 w 12192001"/>
              <a:gd name="connsiteY192-11140" fmla="*/ 2002628 h 2344739"/>
              <a:gd name="connsiteX193-11141" fmla="*/ 2443255 w 12192001"/>
              <a:gd name="connsiteY193-11142" fmla="*/ 2016529 h 2344739"/>
              <a:gd name="connsiteX194-11143" fmla="*/ 2315112 w 12192001"/>
              <a:gd name="connsiteY194-11144" fmla="*/ 2024996 h 2344739"/>
              <a:gd name="connsiteX195-11145" fmla="*/ 2208578 w 12192001"/>
              <a:gd name="connsiteY195-11146" fmla="*/ 2019763 h 2344739"/>
              <a:gd name="connsiteX196-11147" fmla="*/ 2094665 w 12192001"/>
              <a:gd name="connsiteY196-11148" fmla="*/ 2003052 h 2344739"/>
              <a:gd name="connsiteX197-11149" fmla="*/ 1997356 w 12192001"/>
              <a:gd name="connsiteY197-11150" fmla="*/ 1995032 h 2344739"/>
              <a:gd name="connsiteX198-11151" fmla="*/ 1928172 w 12192001"/>
              <a:gd name="connsiteY198-11152" fmla="*/ 2016977 h 2344739"/>
              <a:gd name="connsiteX199-11153" fmla="*/ 1921650 w 12192001"/>
              <a:gd name="connsiteY199-11154" fmla="*/ 2012146 h 2344739"/>
              <a:gd name="connsiteX200-11155" fmla="*/ 1873080 w 12192001"/>
              <a:gd name="connsiteY200-11156" fmla="*/ 2013741 h 2344739"/>
              <a:gd name="connsiteX201-11157" fmla="*/ 1786655 w 12192001"/>
              <a:gd name="connsiteY201-11158" fmla="*/ 2041363 h 2344739"/>
              <a:gd name="connsiteX202-11159" fmla="*/ 1738204 w 12192001"/>
              <a:gd name="connsiteY202-11160" fmla="*/ 2036312 h 2344739"/>
              <a:gd name="connsiteX203-11161" fmla="*/ 1675071 w 12192001"/>
              <a:gd name="connsiteY203-11162" fmla="*/ 2019963 h 2344739"/>
              <a:gd name="connsiteX204-11163" fmla="*/ 1608669 w 12192001"/>
              <a:gd name="connsiteY204-11164" fmla="*/ 2013066 h 2344739"/>
              <a:gd name="connsiteX205-11165" fmla="*/ 1496110 w 12192001"/>
              <a:gd name="connsiteY205-11166" fmla="*/ 1987476 h 2344739"/>
              <a:gd name="connsiteX206-11167" fmla="*/ 1149979 w 12192001"/>
              <a:gd name="connsiteY206-11168" fmla="*/ 1938041 h 2344739"/>
              <a:gd name="connsiteX207-11169" fmla="*/ 858269 w 12192001"/>
              <a:gd name="connsiteY207-11170" fmla="*/ 1928608 h 2344739"/>
              <a:gd name="connsiteX208-11171" fmla="*/ 837540 w 12192001"/>
              <a:gd name="connsiteY208-11172" fmla="*/ 1929821 h 2344739"/>
              <a:gd name="connsiteX209-11173" fmla="*/ 816809 w 12192001"/>
              <a:gd name="connsiteY209-11174" fmla="*/ 1927857 h 2344739"/>
              <a:gd name="connsiteX210-11175" fmla="*/ 811506 w 12192001"/>
              <a:gd name="connsiteY210-11176" fmla="*/ 1930751 h 2344739"/>
              <a:gd name="connsiteX211-11177" fmla="*/ 720047 w 12192001"/>
              <a:gd name="connsiteY211-11178" fmla="*/ 1929661 h 2344739"/>
              <a:gd name="connsiteX212-11179" fmla="*/ 719742 w 12192001"/>
              <a:gd name="connsiteY212-11180" fmla="*/ 1928399 h 2344739"/>
              <a:gd name="connsiteX213-11181" fmla="*/ 708875 w 12192001"/>
              <a:gd name="connsiteY213-11182" fmla="*/ 1922722 h 2344739"/>
              <a:gd name="connsiteX214-11183" fmla="*/ 596792 w 12192001"/>
              <a:gd name="connsiteY214-11184" fmla="*/ 1879864 h 2344739"/>
              <a:gd name="connsiteX215-11185" fmla="*/ 578535 w 12192001"/>
              <a:gd name="connsiteY215-11186" fmla="*/ 1877212 h 2344739"/>
              <a:gd name="connsiteX216-11187" fmla="*/ 571717 w 12192001"/>
              <a:gd name="connsiteY216-11188" fmla="*/ 1877401 h 2344739"/>
              <a:gd name="connsiteX217-11189" fmla="*/ 445099 w 12192001"/>
              <a:gd name="connsiteY217-11190" fmla="*/ 1839371 h 2344739"/>
              <a:gd name="connsiteX218-11191" fmla="*/ 404015 w 12192001"/>
              <a:gd name="connsiteY218-11192" fmla="*/ 1833548 h 2344739"/>
              <a:gd name="connsiteX219-11193" fmla="*/ 292435 w 12192001"/>
              <a:gd name="connsiteY219-11194" fmla="*/ 1812852 h 2344739"/>
              <a:gd name="connsiteX220-11195" fmla="*/ 118381 w 12192001"/>
              <a:gd name="connsiteY220-11196" fmla="*/ 1761047 h 2344739"/>
              <a:gd name="connsiteX221-11197" fmla="*/ 15526 w 12192001"/>
              <a:gd name="connsiteY221-11198" fmla="*/ 1758191 h 2344739"/>
              <a:gd name="connsiteX222-11199" fmla="*/ 2 w 12192001"/>
              <a:gd name="connsiteY222-11200" fmla="*/ 1752722 h 2344739"/>
              <a:gd name="connsiteX223-11201" fmla="*/ 1 w 12192001"/>
              <a:gd name="connsiteY223-11202" fmla="*/ 762497 h 2344739"/>
              <a:gd name="connsiteX224-11203" fmla="*/ 0 w 12192001"/>
              <a:gd name="connsiteY224-11204" fmla="*/ 762497 h 2344739"/>
              <a:gd name="connsiteX225-11205" fmla="*/ 0 w 12192001"/>
              <a:gd name="connsiteY225-11206" fmla="*/ 222213 h 2344739"/>
              <a:gd name="connsiteX226-11207" fmla="*/ 0 w 12192001"/>
              <a:gd name="connsiteY226-11208" fmla="*/ 0 h 2344739"/>
              <a:gd name="connsiteX0-11209" fmla="*/ 0 w 12192001"/>
              <a:gd name="connsiteY0-11210" fmla="*/ 0 h 2344739"/>
              <a:gd name="connsiteX1-11211" fmla="*/ 12192000 w 12192001"/>
              <a:gd name="connsiteY1-11212" fmla="*/ 0 h 2344739"/>
              <a:gd name="connsiteX2-11213" fmla="*/ 12192000 w 12192001"/>
              <a:gd name="connsiteY2-11214" fmla="*/ 222213 h 2344739"/>
              <a:gd name="connsiteX3-11215" fmla="*/ 12192000 w 12192001"/>
              <a:gd name="connsiteY3-11216" fmla="*/ 389190 h 2344739"/>
              <a:gd name="connsiteX4-11217" fmla="*/ 12192001 w 12192001"/>
              <a:gd name="connsiteY4-11218" fmla="*/ 579739 h 2344739"/>
              <a:gd name="connsiteX5-11219" fmla="*/ 12184838 w 12192001"/>
              <a:gd name="connsiteY5-11220" fmla="*/ 584189 h 2344739"/>
              <a:gd name="connsiteX6-11221" fmla="*/ 12155215 w 12192001"/>
              <a:gd name="connsiteY6-11222" fmla="*/ 597366 h 2344739"/>
              <a:gd name="connsiteX7-11223" fmla="*/ 12138067 w 12192001"/>
              <a:gd name="connsiteY7-11224" fmla="*/ 623179 h 2344739"/>
              <a:gd name="connsiteX8-11225" fmla="*/ 12125179 w 12192001"/>
              <a:gd name="connsiteY8-11226" fmla="*/ 624690 h 2344739"/>
              <a:gd name="connsiteX9-11227" fmla="*/ 12122859 w 12192001"/>
              <a:gd name="connsiteY9-11228" fmla="*/ 624794 h 2344739"/>
              <a:gd name="connsiteX10-11229" fmla="*/ 12115706 w 12192001"/>
              <a:gd name="connsiteY10-11230" fmla="*/ 628608 h 2344739"/>
              <a:gd name="connsiteX11-11231" fmla="*/ 12098349 w 12192001"/>
              <a:gd name="connsiteY11-11232" fmla="*/ 628139 h 2344739"/>
              <a:gd name="connsiteX12-11233" fmla="*/ 12085925 w 12192001"/>
              <a:gd name="connsiteY12-11234" fmla="*/ 636341 h 2344739"/>
              <a:gd name="connsiteX13-11235" fmla="*/ 12029925 w 12192001"/>
              <a:gd name="connsiteY13-11236" fmla="*/ 680009 h 2344739"/>
              <a:gd name="connsiteX14-11237" fmla="*/ 11994685 w 12192001"/>
              <a:gd name="connsiteY14-11238" fmla="*/ 703458 h 2344739"/>
              <a:gd name="connsiteX15-11239" fmla="*/ 11978569 w 12192001"/>
              <a:gd name="connsiteY15-11240" fmla="*/ 708161 h 2344739"/>
              <a:gd name="connsiteX16-11241" fmla="*/ 11957898 w 12192001"/>
              <a:gd name="connsiteY16-11242" fmla="*/ 717558 h 2344739"/>
              <a:gd name="connsiteX17-11243" fmla="*/ 11919306 w 12192001"/>
              <a:gd name="connsiteY17-11244" fmla="*/ 730883 h 2344739"/>
              <a:gd name="connsiteX18-11245" fmla="*/ 11902508 w 12192001"/>
              <a:gd name="connsiteY18-11246" fmla="*/ 742426 h 2344739"/>
              <a:gd name="connsiteX19-11247" fmla="*/ 11893900 w 12192001"/>
              <a:gd name="connsiteY19-11248" fmla="*/ 744791 h 2344739"/>
              <a:gd name="connsiteX20-11249" fmla="*/ 11890820 w 12192001"/>
              <a:gd name="connsiteY20-11250" fmla="*/ 755729 h 2344739"/>
              <a:gd name="connsiteX21-11251" fmla="*/ 11869628 w 12192001"/>
              <a:gd name="connsiteY21-11252" fmla="*/ 777816 h 2344739"/>
              <a:gd name="connsiteX22-11253" fmla="*/ 11812228 w 12192001"/>
              <a:gd name="connsiteY22-11254" fmla="*/ 797659 h 2344739"/>
              <a:gd name="connsiteX23-11255" fmla="*/ 11748619 w 12192001"/>
              <a:gd name="connsiteY23-11256" fmla="*/ 872002 h 2344739"/>
              <a:gd name="connsiteX24-11257" fmla="*/ 11589545 w 12192001"/>
              <a:gd name="connsiteY24-11258" fmla="*/ 963777 h 2344739"/>
              <a:gd name="connsiteX25-11259" fmla="*/ 11505669 w 12192001"/>
              <a:gd name="connsiteY25-11260" fmla="*/ 1033623 h 2344739"/>
              <a:gd name="connsiteX26-11261" fmla="*/ 11279184 w 12192001"/>
              <a:gd name="connsiteY26-11262" fmla="*/ 1223571 h 2344739"/>
              <a:gd name="connsiteX27-11263" fmla="*/ 11227161 w 12192001"/>
              <a:gd name="connsiteY27-11264" fmla="*/ 1276236 h 2344739"/>
              <a:gd name="connsiteX28-11265" fmla="*/ 11216939 w 12192001"/>
              <a:gd name="connsiteY28-11266" fmla="*/ 1275961 h 2344739"/>
              <a:gd name="connsiteX29-11267" fmla="*/ 11216036 w 12192001"/>
              <a:gd name="connsiteY29-11268" fmla="*/ 1275018 h 2344739"/>
              <a:gd name="connsiteX30-11269" fmla="*/ 11187737 w 12192001"/>
              <a:gd name="connsiteY30-11270" fmla="*/ 1292383 h 2344739"/>
              <a:gd name="connsiteX31-11271" fmla="*/ 11183353 w 12192001"/>
              <a:gd name="connsiteY31-11272" fmla="*/ 1292525 h 2344739"/>
              <a:gd name="connsiteX32-11273" fmla="*/ 11165706 w 12192001"/>
              <a:gd name="connsiteY32-11274" fmla="*/ 1306612 h 2344739"/>
              <a:gd name="connsiteX33-11275" fmla="*/ 11156163 w 12192001"/>
              <a:gd name="connsiteY33-11276" fmla="*/ 1312414 h 2344739"/>
              <a:gd name="connsiteX34-11277" fmla="*/ 11154348 w 12192001"/>
              <a:gd name="connsiteY34-11278" fmla="*/ 1317097 h 2344739"/>
              <a:gd name="connsiteX35-11279" fmla="*/ 11139813 w 12192001"/>
              <a:gd name="connsiteY35-11280" fmla="*/ 1324115 h 2344739"/>
              <a:gd name="connsiteX36-11281" fmla="*/ 11137813 w 12192001"/>
              <a:gd name="connsiteY36-11282" fmla="*/ 1323772 h 2344739"/>
              <a:gd name="connsiteX37-11283" fmla="*/ 11127060 w 12192001"/>
              <a:gd name="connsiteY37-11284" fmla="*/ 1333832 h 2344739"/>
              <a:gd name="connsiteX38-11285" fmla="*/ 11119543 w 12192001"/>
              <a:gd name="connsiteY38-11286" fmla="*/ 1347424 h 2344739"/>
              <a:gd name="connsiteX39-11287" fmla="*/ 10893535 w 12192001"/>
              <a:gd name="connsiteY39-11288" fmla="*/ 1473399 h 2344739"/>
              <a:gd name="connsiteX40-11289" fmla="*/ 10772152 w 12192001"/>
              <a:gd name="connsiteY40-11290" fmla="*/ 1523191 h 2344739"/>
              <a:gd name="connsiteX41-11291" fmla="*/ 10626520 w 12192001"/>
              <a:gd name="connsiteY41-11292" fmla="*/ 1559229 h 2344739"/>
              <a:gd name="connsiteX42-11293" fmla="*/ 10580747 w 12192001"/>
              <a:gd name="connsiteY42-11294" fmla="*/ 1568689 h 2344739"/>
              <a:gd name="connsiteX43-11295" fmla="*/ 10546642 w 12192001"/>
              <a:gd name="connsiteY43-11296" fmla="*/ 1598423 h 2344739"/>
              <a:gd name="connsiteX44-11297" fmla="*/ 10528495 w 12192001"/>
              <a:gd name="connsiteY44-11298" fmla="*/ 1596907 h 2344739"/>
              <a:gd name="connsiteX45-11299" fmla="*/ 10525298 w 12192001"/>
              <a:gd name="connsiteY45-11300" fmla="*/ 1596411 h 2344739"/>
              <a:gd name="connsiteX46-11301" fmla="*/ 10513981 w 12192001"/>
              <a:gd name="connsiteY46-11302" fmla="*/ 1599537 h 2344739"/>
              <a:gd name="connsiteX47-11303" fmla="*/ 10490587 w 12192001"/>
              <a:gd name="connsiteY47-11304" fmla="*/ 1594156 h 2344739"/>
              <a:gd name="connsiteX48-11305" fmla="*/ 10470270 w 12192001"/>
              <a:gd name="connsiteY48-11306" fmla="*/ 1601693 h 2344739"/>
              <a:gd name="connsiteX49-11307" fmla="*/ 10375894 w 12192001"/>
              <a:gd name="connsiteY49-11308" fmla="*/ 1644598 h 2344739"/>
              <a:gd name="connsiteX50-11309" fmla="*/ 10318190 w 12192001"/>
              <a:gd name="connsiteY50-11310" fmla="*/ 1666221 h 2344739"/>
              <a:gd name="connsiteX51-11311" fmla="*/ 10294319 w 12192001"/>
              <a:gd name="connsiteY51-11312" fmla="*/ 1668079 h 2344739"/>
              <a:gd name="connsiteX52-11313" fmla="*/ 10262295 w 12192001"/>
              <a:gd name="connsiteY52-11314" fmla="*/ 1674948 h 2344739"/>
              <a:gd name="connsiteX53-11315" fmla="*/ 10204270 w 12192001"/>
              <a:gd name="connsiteY53-11316" fmla="*/ 1682149 h 2344739"/>
              <a:gd name="connsiteX54-11317" fmla="*/ 10176611 w 12192001"/>
              <a:gd name="connsiteY54-11318" fmla="*/ 1692943 h 2344739"/>
              <a:gd name="connsiteX55-11319" fmla="*/ 10163922 w 12192001"/>
              <a:gd name="connsiteY55-11320" fmla="*/ 1693739 h 2344739"/>
              <a:gd name="connsiteX56-11321" fmla="*/ 10155160 w 12192001"/>
              <a:gd name="connsiteY56-11322" fmla="*/ 1707487 h 2344739"/>
              <a:gd name="connsiteX57-11323" fmla="*/ 10117119 w 12192001"/>
              <a:gd name="connsiteY57-11324" fmla="*/ 1731142 h 2344739"/>
              <a:gd name="connsiteX58-11325" fmla="*/ 10100445 w 12192001"/>
              <a:gd name="connsiteY58-11326" fmla="*/ 1742432 h 2344739"/>
              <a:gd name="connsiteX59-11327" fmla="*/ 10082169 w 12192001"/>
              <a:gd name="connsiteY59-11328" fmla="*/ 1743296 h 2344739"/>
              <a:gd name="connsiteX60-11329" fmla="*/ 10039240 w 12192001"/>
              <a:gd name="connsiteY60-11330" fmla="*/ 1741632 h 2344739"/>
              <a:gd name="connsiteX61-11331" fmla="*/ 9960019 w 12192001"/>
              <a:gd name="connsiteY61-11332" fmla="*/ 1757147 h 2344739"/>
              <a:gd name="connsiteX62-11333" fmla="*/ 9847792 w 12192001"/>
              <a:gd name="connsiteY62-11334" fmla="*/ 1763915 h 2344739"/>
              <a:gd name="connsiteX63-11335" fmla="*/ 9728309 w 12192001"/>
              <a:gd name="connsiteY63-11336" fmla="*/ 1784122 h 2344739"/>
              <a:gd name="connsiteX64-11337" fmla="*/ 9584507 w 12192001"/>
              <a:gd name="connsiteY64-11338" fmla="*/ 1795542 h 2344739"/>
              <a:gd name="connsiteX65-11339" fmla="*/ 9343052 w 12192001"/>
              <a:gd name="connsiteY65-11340" fmla="*/ 1841244 h 2344739"/>
              <a:gd name="connsiteX66-11341" fmla="*/ 9231370 w 12192001"/>
              <a:gd name="connsiteY66-11342" fmla="*/ 1893149 h 2344739"/>
              <a:gd name="connsiteX67-11343" fmla="*/ 9194810 w 12192001"/>
              <a:gd name="connsiteY67-11344" fmla="*/ 1903228 h 2344739"/>
              <a:gd name="connsiteX68-11345" fmla="*/ 9189246 w 12192001"/>
              <a:gd name="connsiteY68-11346" fmla="*/ 1912467 h 2344739"/>
              <a:gd name="connsiteX69-11347" fmla="*/ 9113812 w 12192001"/>
              <a:gd name="connsiteY69-11348" fmla="*/ 1919069 h 2344739"/>
              <a:gd name="connsiteX70-11349" fmla="*/ 9053453 w 12192001"/>
              <a:gd name="connsiteY70-11350" fmla="*/ 1910755 h 2344739"/>
              <a:gd name="connsiteX71-11351" fmla="*/ 9005486 w 12192001"/>
              <a:gd name="connsiteY71-11352" fmla="*/ 1914040 h 2344739"/>
              <a:gd name="connsiteX72-11353" fmla="*/ 9005201 w 12192001"/>
              <a:gd name="connsiteY72-11354" fmla="*/ 1913800 h 2344739"/>
              <a:gd name="connsiteX73-11355" fmla="*/ 8996232 w 12192001"/>
              <a:gd name="connsiteY73-11356" fmla="*/ 1915011 h 2344739"/>
              <a:gd name="connsiteX74-11357" fmla="*/ 8990394 w 12192001"/>
              <a:gd name="connsiteY74-11358" fmla="*/ 1917072 h 2344739"/>
              <a:gd name="connsiteX75-11359" fmla="*/ 8974337 w 12192001"/>
              <a:gd name="connsiteY75-11360" fmla="*/ 1920298 h 2344739"/>
              <a:gd name="connsiteX76-11361" fmla="*/ 8968011 w 12192001"/>
              <a:gd name="connsiteY76-11362" fmla="*/ 1919598 h 2344739"/>
              <a:gd name="connsiteX77-11363" fmla="*/ 8963048 w 12192001"/>
              <a:gd name="connsiteY77-11364" fmla="*/ 1917373 h 2344739"/>
              <a:gd name="connsiteX78-11365" fmla="*/ 8928988 w 12192001"/>
              <a:gd name="connsiteY78-11366" fmla="*/ 1914185 h 2344739"/>
              <a:gd name="connsiteX79-11367" fmla="*/ 8752444 w 12192001"/>
              <a:gd name="connsiteY79-11368" fmla="*/ 1933417 h 2344739"/>
              <a:gd name="connsiteX80-11369" fmla="*/ 8707847 w 12192001"/>
              <a:gd name="connsiteY80-11370" fmla="*/ 1935518 h 2344739"/>
              <a:gd name="connsiteX81-11371" fmla="*/ 8596071 w 12192001"/>
              <a:gd name="connsiteY81-11372" fmla="*/ 1944090 h 2344739"/>
              <a:gd name="connsiteX82-11373" fmla="*/ 8525230 w 12192001"/>
              <a:gd name="connsiteY82-11374" fmla="*/ 1929248 h 2344739"/>
              <a:gd name="connsiteX83-11375" fmla="*/ 8510983 w 12192001"/>
              <a:gd name="connsiteY83-11376" fmla="*/ 1935163 h 2344739"/>
              <a:gd name="connsiteX84-11377" fmla="*/ 8506167 w 12192001"/>
              <a:gd name="connsiteY84-11378" fmla="*/ 1938164 h 2344739"/>
              <a:gd name="connsiteX85-11379" fmla="*/ 8497968 w 12192001"/>
              <a:gd name="connsiteY85-11380" fmla="*/ 1940902 h 2344739"/>
              <a:gd name="connsiteX86-11381" fmla="*/ 8497594 w 12192001"/>
              <a:gd name="connsiteY86-11382" fmla="*/ 1940723 h 2344739"/>
              <a:gd name="connsiteX87-11383" fmla="*/ 8490249 w 12192001"/>
              <a:gd name="connsiteY87-11384" fmla="*/ 1943773 h 2344739"/>
              <a:gd name="connsiteX88-11385" fmla="*/ 8367182 w 12192001"/>
              <a:gd name="connsiteY88-11386" fmla="*/ 1957815 h 2344739"/>
              <a:gd name="connsiteX89-11387" fmla="*/ 8353799 w 12192001"/>
              <a:gd name="connsiteY89-11388" fmla="*/ 1958009 h 2344739"/>
              <a:gd name="connsiteX90-11389" fmla="*/ 8352373 w 12192001"/>
              <a:gd name="connsiteY90-11390" fmla="*/ 1957169 h 2344739"/>
              <a:gd name="connsiteX91-11391" fmla="*/ 8320104 w 12192001"/>
              <a:gd name="connsiteY91-11392" fmla="*/ 1974587 h 2344739"/>
              <a:gd name="connsiteX92-11393" fmla="*/ 8314433 w 12192001"/>
              <a:gd name="connsiteY92-11394" fmla="*/ 1974913 h 2344739"/>
              <a:gd name="connsiteX93-11395" fmla="*/ 8295174 w 12192001"/>
              <a:gd name="connsiteY93-11396" fmla="*/ 1988808 h 2344739"/>
              <a:gd name="connsiteX94-11397" fmla="*/ 8284276 w 12192001"/>
              <a:gd name="connsiteY94-11398" fmla="*/ 1994631 h 2344739"/>
              <a:gd name="connsiteX95-11399" fmla="*/ 8283150 w 12192001"/>
              <a:gd name="connsiteY95-11400" fmla="*/ 1999074 h 2344739"/>
              <a:gd name="connsiteX96-11401" fmla="*/ 8266076 w 12192001"/>
              <a:gd name="connsiteY96-11402" fmla="*/ 2006249 h 2344739"/>
              <a:gd name="connsiteX97-11403" fmla="*/ 8263377 w 12192001"/>
              <a:gd name="connsiteY97-11404" fmla="*/ 2006019 h 2344739"/>
              <a:gd name="connsiteX98-11405" fmla="*/ 8252033 w 12192001"/>
              <a:gd name="connsiteY98-11406" fmla="*/ 2015862 h 2344739"/>
              <a:gd name="connsiteX99-11407" fmla="*/ 8245834 w 12192001"/>
              <a:gd name="connsiteY99-11408" fmla="*/ 2028854 h 2344739"/>
              <a:gd name="connsiteX100-11409" fmla="*/ 8090272 w 12192001"/>
              <a:gd name="connsiteY100-11410" fmla="*/ 2075015 h 2344739"/>
              <a:gd name="connsiteX101-11411" fmla="*/ 7905407 w 12192001"/>
              <a:gd name="connsiteY101-11412" fmla="*/ 2116988 h 2344739"/>
              <a:gd name="connsiteX102-11413" fmla="*/ 7718745 w 12192001"/>
              <a:gd name="connsiteY102-11414" fmla="*/ 2142703 h 2344739"/>
              <a:gd name="connsiteX103-11415" fmla="*/ 7614347 w 12192001"/>
              <a:gd name="connsiteY103-11416" fmla="*/ 2139232 h 2344739"/>
              <a:gd name="connsiteX104-11417" fmla="*/ 7527543 w 12192001"/>
              <a:gd name="connsiteY104-11418" fmla="*/ 2145060 h 2344739"/>
              <a:gd name="connsiteX105-11419" fmla="*/ 7519571 w 12192001"/>
              <a:gd name="connsiteY105-11420" fmla="*/ 2147613 h 2344739"/>
              <a:gd name="connsiteX106-11421" fmla="*/ 7507411 w 12192001"/>
              <a:gd name="connsiteY106-11422" fmla="*/ 2148948 h 2344739"/>
              <a:gd name="connsiteX107-11423" fmla="*/ 7507040 w 12192001"/>
              <a:gd name="connsiteY107-11424" fmla="*/ 2148621 h 2344739"/>
              <a:gd name="connsiteX108-11425" fmla="*/ 7495795 w 12192001"/>
              <a:gd name="connsiteY108-11426" fmla="*/ 2150573 h 2344739"/>
              <a:gd name="connsiteX109-11427" fmla="*/ 7405391 w 12192001"/>
              <a:gd name="connsiteY109-11428" fmla="*/ 2142468 h 2344739"/>
              <a:gd name="connsiteX110-11429" fmla="*/ 7218559 w 12192001"/>
              <a:gd name="connsiteY110-11430" fmla="*/ 2156680 h 2344739"/>
              <a:gd name="connsiteX111-11431" fmla="*/ 7201101 w 12192001"/>
              <a:gd name="connsiteY111-11432" fmla="*/ 2161230 h 2344739"/>
              <a:gd name="connsiteX112-11433" fmla="*/ 7197004 w 12192001"/>
              <a:gd name="connsiteY112-11434" fmla="*/ 2166588 h 2344739"/>
              <a:gd name="connsiteX113-11435" fmla="*/ 7170808 w 12192001"/>
              <a:gd name="connsiteY113-11436" fmla="*/ 2171236 h 2344739"/>
              <a:gd name="connsiteX114-11437" fmla="*/ 7096988 w 12192001"/>
              <a:gd name="connsiteY114-11438" fmla="*/ 2183464 h 2344739"/>
              <a:gd name="connsiteX115-11439" fmla="*/ 7018496 w 12192001"/>
              <a:gd name="connsiteY115-11440" fmla="*/ 2183090 h 2344739"/>
              <a:gd name="connsiteX116-11441" fmla="*/ 6904146 w 12192001"/>
              <a:gd name="connsiteY116-11442" fmla="*/ 2212596 h 2344739"/>
              <a:gd name="connsiteX117-11443" fmla="*/ 6708222 w 12192001"/>
              <a:gd name="connsiteY117-11444" fmla="*/ 2240551 h 2344739"/>
              <a:gd name="connsiteX118-11445" fmla="*/ 6549454 w 12192001"/>
              <a:gd name="connsiteY118-11446" fmla="*/ 2269327 h 2344739"/>
              <a:gd name="connsiteX119-11447" fmla="*/ 6317560 w 12192001"/>
              <a:gd name="connsiteY119-11448" fmla="*/ 2316127 h 2344739"/>
              <a:gd name="connsiteX120-11449" fmla="*/ 6168674 w 12192001"/>
              <a:gd name="connsiteY120-11450" fmla="*/ 2318214 h 2344739"/>
              <a:gd name="connsiteX121-11451" fmla="*/ 6073848 w 12192001"/>
              <a:gd name="connsiteY121-11452" fmla="*/ 2338676 h 2344739"/>
              <a:gd name="connsiteX122-11453" fmla="*/ 6068529 w 12192001"/>
              <a:gd name="connsiteY122-11454" fmla="*/ 2337139 h 2344739"/>
              <a:gd name="connsiteX123-11455" fmla="*/ 6048638 w 12192001"/>
              <a:gd name="connsiteY123-11456" fmla="*/ 2337822 h 2344739"/>
              <a:gd name="connsiteX124-11457" fmla="*/ 6041285 w 12192001"/>
              <a:gd name="connsiteY124-11458" fmla="*/ 2329473 h 2344739"/>
              <a:gd name="connsiteX125-11459" fmla="*/ 6010090 w 12192001"/>
              <a:gd name="connsiteY125-11460" fmla="*/ 2324380 h 2344739"/>
              <a:gd name="connsiteX126-11461" fmla="*/ 5957375 w 12192001"/>
              <a:gd name="connsiteY126-11462" fmla="*/ 2328024 h 2344739"/>
              <a:gd name="connsiteX127-11463" fmla="*/ 5758919 w 12192001"/>
              <a:gd name="connsiteY127-11464" fmla="*/ 2343716 h 2344739"/>
              <a:gd name="connsiteX128-11465" fmla="*/ 5626960 w 12192001"/>
              <a:gd name="connsiteY128-11466" fmla="*/ 2344739 h 2344739"/>
              <a:gd name="connsiteX129-11467" fmla="*/ 5470906 w 12192001"/>
              <a:gd name="connsiteY129-11468" fmla="*/ 2330719 h 2344739"/>
              <a:gd name="connsiteX130-11469" fmla="*/ 5432761 w 12192001"/>
              <a:gd name="connsiteY130-11470" fmla="*/ 2319466 h 2344739"/>
              <a:gd name="connsiteX131-11471" fmla="*/ 5381669 w 12192001"/>
              <a:gd name="connsiteY131-11472" fmla="*/ 2301764 h 2344739"/>
              <a:gd name="connsiteX132-11473" fmla="*/ 5261764 w 12192001"/>
              <a:gd name="connsiteY132-11474" fmla="*/ 2281347 h 2344739"/>
              <a:gd name="connsiteX133-11475" fmla="*/ 5222961 w 12192001"/>
              <a:gd name="connsiteY133-11476" fmla="*/ 2270223 h 2344739"/>
              <a:gd name="connsiteX134-11477" fmla="*/ 5174660 w 12192001"/>
              <a:gd name="connsiteY134-11478" fmla="*/ 2267233 h 2344739"/>
              <a:gd name="connsiteX135-11479" fmla="*/ 5156554 w 12192001"/>
              <a:gd name="connsiteY135-11480" fmla="*/ 2260010 h 2344739"/>
              <a:gd name="connsiteX136-11481" fmla="*/ 5142599 w 12192001"/>
              <a:gd name="connsiteY136-11482" fmla="*/ 2256610 h 2344739"/>
              <a:gd name="connsiteX137-11483" fmla="*/ 5139596 w 12192001"/>
              <a:gd name="connsiteY137-11484" fmla="*/ 2254509 h 2344739"/>
              <a:gd name="connsiteX138-11485" fmla="*/ 5121659 w 12192001"/>
              <a:gd name="connsiteY138-11486" fmla="*/ 2243656 h 2344739"/>
              <a:gd name="connsiteX139-11487" fmla="*/ 5065790 w 12192001"/>
              <a:gd name="connsiteY139-11488" fmla="*/ 2250227 h 2344739"/>
              <a:gd name="connsiteX140-11489" fmla="*/ 5011514 w 12192001"/>
              <a:gd name="connsiteY140-11490" fmla="*/ 2233846 h 2344739"/>
              <a:gd name="connsiteX141-11491" fmla="*/ 4840441 w 12192001"/>
              <a:gd name="connsiteY141-11492" fmla="*/ 2209829 h 2344739"/>
              <a:gd name="connsiteX142-11493" fmla="*/ 4762447 w 12192001"/>
              <a:gd name="connsiteY142-11494" fmla="*/ 2182061 h 2344739"/>
              <a:gd name="connsiteX143-11495" fmla="*/ 4723186 w 12192001"/>
              <a:gd name="connsiteY143-11496" fmla="*/ 2173047 h 2344739"/>
              <a:gd name="connsiteX144-11497" fmla="*/ 4721176 w 12192001"/>
              <a:gd name="connsiteY144-11498" fmla="*/ 2172298 h 2344739"/>
              <a:gd name="connsiteX145-11499" fmla="*/ 4722111 w 12192001"/>
              <a:gd name="connsiteY145-11500" fmla="*/ 2172087 h 2344739"/>
              <a:gd name="connsiteX146-11501" fmla="*/ 4717202 w 12192001"/>
              <a:gd name="connsiteY146-11502" fmla="*/ 2170817 h 2344739"/>
              <a:gd name="connsiteX147-11503" fmla="*/ 4721176 w 12192001"/>
              <a:gd name="connsiteY147-11504" fmla="*/ 2172298 h 2344739"/>
              <a:gd name="connsiteX148-11505" fmla="*/ 4715526 w 12192001"/>
              <a:gd name="connsiteY148-11506" fmla="*/ 2173573 h 2344739"/>
              <a:gd name="connsiteX149-11507" fmla="*/ 4515814 w 12192001"/>
              <a:gd name="connsiteY149-11508" fmla="*/ 2163671 h 2344739"/>
              <a:gd name="connsiteX150-11509" fmla="*/ 4428543 w 12192001"/>
              <a:gd name="connsiteY150-11510" fmla="*/ 2153020 h 2344739"/>
              <a:gd name="connsiteX151-11511" fmla="*/ 4362875 w 12192001"/>
              <a:gd name="connsiteY151-11512" fmla="*/ 2151674 h 2344739"/>
              <a:gd name="connsiteX152-11513" fmla="*/ 4316966 w 12192001"/>
              <a:gd name="connsiteY152-11514" fmla="*/ 2158289 h 2344739"/>
              <a:gd name="connsiteX153-11515" fmla="*/ 4315110 w 12192001"/>
              <a:gd name="connsiteY153-11516" fmla="*/ 2156948 h 2344739"/>
              <a:gd name="connsiteX154-11517" fmla="*/ 4295144 w 12192001"/>
              <a:gd name="connsiteY154-11518" fmla="*/ 2155069 h 2344739"/>
              <a:gd name="connsiteX155-11519" fmla="*/ 4290064 w 12192001"/>
              <a:gd name="connsiteY155-11520" fmla="*/ 2157986 h 2344739"/>
              <a:gd name="connsiteX156-11521" fmla="*/ 4276142 w 12192001"/>
              <a:gd name="connsiteY156-11522" fmla="*/ 2157740 h 2344739"/>
              <a:gd name="connsiteX157-11523" fmla="*/ 4248117 w 12192001"/>
              <a:gd name="connsiteY157-11524" fmla="*/ 2160064 h 2344739"/>
              <a:gd name="connsiteX158-11525" fmla="*/ 4202051 w 12192001"/>
              <a:gd name="connsiteY158-11526" fmla="*/ 2157269 h 2344739"/>
              <a:gd name="connsiteX159-11527" fmla="*/ 4201745 w 12192001"/>
              <a:gd name="connsiteY159-11528" fmla="*/ 2156010 h 2344739"/>
              <a:gd name="connsiteX160-11529" fmla="*/ 4191248 w 12192001"/>
              <a:gd name="connsiteY160-11530" fmla="*/ 2150376 h 2344739"/>
              <a:gd name="connsiteX161-11531" fmla="*/ 4142745 w 12192001"/>
              <a:gd name="connsiteY161-11532" fmla="*/ 2134511 h 2344739"/>
              <a:gd name="connsiteX162-11533" fmla="*/ 4083097 w 12192001"/>
              <a:gd name="connsiteY162-11534" fmla="*/ 2107978 h 2344739"/>
              <a:gd name="connsiteX163-11535" fmla="*/ 4074546 w 12192001"/>
              <a:gd name="connsiteY163-11536" fmla="*/ 2107143 h 2344739"/>
              <a:gd name="connsiteX164-11537" fmla="*/ 4074427 w 12192001"/>
              <a:gd name="connsiteY164-11538" fmla="*/ 2106844 h 2344739"/>
              <a:gd name="connsiteX165-11539" fmla="*/ 4065510 w 12192001"/>
              <a:gd name="connsiteY165-11540" fmla="*/ 2105400 h 2344739"/>
              <a:gd name="connsiteX166-11541" fmla="*/ 4058954 w 12192001"/>
              <a:gd name="connsiteY166-11542" fmla="*/ 2105618 h 2344739"/>
              <a:gd name="connsiteX167-11543" fmla="*/ 4042364 w 12192001"/>
              <a:gd name="connsiteY167-11544" fmla="*/ 2103997 h 2344739"/>
              <a:gd name="connsiteX168-11545" fmla="*/ 4036997 w 12192001"/>
              <a:gd name="connsiteY168-11546" fmla="*/ 2101563 h 2344739"/>
              <a:gd name="connsiteX169-11547" fmla="*/ 4035363 w 12192001"/>
              <a:gd name="connsiteY169-11548" fmla="*/ 2097896 h 2344739"/>
              <a:gd name="connsiteX170-11549" fmla="*/ 4033778 w 12192001"/>
              <a:gd name="connsiteY170-11550" fmla="*/ 2098131 h 2344739"/>
              <a:gd name="connsiteX171-11551" fmla="*/ 4004538 w 12192001"/>
              <a:gd name="connsiteY171-11552" fmla="*/ 2085563 h 2344739"/>
              <a:gd name="connsiteX172-11553" fmla="*/ 3936846 w 12192001"/>
              <a:gd name="connsiteY172-11554" fmla="*/ 2068106 h 2344739"/>
              <a:gd name="connsiteX173-11555" fmla="*/ 3897275 w 12192001"/>
              <a:gd name="connsiteY173-11556" fmla="*/ 2062451 h 2344739"/>
              <a:gd name="connsiteX174-11557" fmla="*/ 3789760 w 12192001"/>
              <a:gd name="connsiteY174-11558" fmla="*/ 2042213 h 2344739"/>
              <a:gd name="connsiteX175-11559" fmla="*/ 3682513 w 12192001"/>
              <a:gd name="connsiteY175-11560" fmla="*/ 2018290 h 2344739"/>
              <a:gd name="connsiteX176-11561" fmla="*/ 3610035 w 12192001"/>
              <a:gd name="connsiteY176-11562" fmla="*/ 1986019 h 2344739"/>
              <a:gd name="connsiteX177-11563" fmla="*/ 3603855 w 12192001"/>
              <a:gd name="connsiteY177-11564" fmla="*/ 1987381 h 2344739"/>
              <a:gd name="connsiteX178-11565" fmla="*/ 3594736 w 12192001"/>
              <a:gd name="connsiteY178-11566" fmla="*/ 1987545 h 2344739"/>
              <a:gd name="connsiteX179-11567" fmla="*/ 3594501 w 12192001"/>
              <a:gd name="connsiteY179-11568" fmla="*/ 1987276 h 2344739"/>
              <a:gd name="connsiteX180-11569" fmla="*/ 3585978 w 12192001"/>
              <a:gd name="connsiteY180-11570" fmla="*/ 1987966 h 2344739"/>
              <a:gd name="connsiteX181-11571" fmla="*/ 3536135 w 12192001"/>
              <a:gd name="connsiteY181-11572" fmla="*/ 1978267 h 2344739"/>
              <a:gd name="connsiteX182-11573" fmla="*/ 3473223 w 12192001"/>
              <a:gd name="connsiteY182-11574" fmla="*/ 1974606 h 2344739"/>
              <a:gd name="connsiteX183-11575" fmla="*/ 3400728 w 12192001"/>
              <a:gd name="connsiteY183-11576" fmla="*/ 1962558 h 2344739"/>
              <a:gd name="connsiteX184-11577" fmla="*/ 3363888 w 12192001"/>
              <a:gd name="connsiteY184-11578" fmla="*/ 1979510 h 2344739"/>
              <a:gd name="connsiteX185-11579" fmla="*/ 3344026 w 12192001"/>
              <a:gd name="connsiteY185-11580" fmla="*/ 1981192 h 2344739"/>
              <a:gd name="connsiteX186-11581" fmla="*/ 3341698 w 12192001"/>
              <a:gd name="connsiteY186-11582" fmla="*/ 1980217 h 2344739"/>
              <a:gd name="connsiteX187-11583" fmla="*/ 3262356 w 12192001"/>
              <a:gd name="connsiteY187-11584" fmla="*/ 1986094 h 2344739"/>
              <a:gd name="connsiteX188-11585" fmla="*/ 3142556 w 12192001"/>
              <a:gd name="connsiteY188-11586" fmla="*/ 1993869 h 2344739"/>
              <a:gd name="connsiteX189-11587" fmla="*/ 3030291 w 12192001"/>
              <a:gd name="connsiteY189-11588" fmla="*/ 1996512 h 2344739"/>
              <a:gd name="connsiteX190-11589" fmla="*/ 2781569 w 12192001"/>
              <a:gd name="connsiteY190-11590" fmla="*/ 2018333 h 2344739"/>
              <a:gd name="connsiteX191-11591" fmla="*/ 2646527 w 12192001"/>
              <a:gd name="connsiteY191-11592" fmla="*/ 2028869 h 2344739"/>
              <a:gd name="connsiteX192-11593" fmla="*/ 2568028 w 12192001"/>
              <a:gd name="connsiteY192-11594" fmla="*/ 2002628 h 2344739"/>
              <a:gd name="connsiteX193-11595" fmla="*/ 2443255 w 12192001"/>
              <a:gd name="connsiteY193-11596" fmla="*/ 2016529 h 2344739"/>
              <a:gd name="connsiteX194-11597" fmla="*/ 2315112 w 12192001"/>
              <a:gd name="connsiteY194-11598" fmla="*/ 2024996 h 2344739"/>
              <a:gd name="connsiteX195-11599" fmla="*/ 2208578 w 12192001"/>
              <a:gd name="connsiteY195-11600" fmla="*/ 2019763 h 2344739"/>
              <a:gd name="connsiteX196-11601" fmla="*/ 2094665 w 12192001"/>
              <a:gd name="connsiteY196-11602" fmla="*/ 2003052 h 2344739"/>
              <a:gd name="connsiteX197-11603" fmla="*/ 1997356 w 12192001"/>
              <a:gd name="connsiteY197-11604" fmla="*/ 1995032 h 2344739"/>
              <a:gd name="connsiteX198-11605" fmla="*/ 1928172 w 12192001"/>
              <a:gd name="connsiteY198-11606" fmla="*/ 2016977 h 2344739"/>
              <a:gd name="connsiteX199-11607" fmla="*/ 1921650 w 12192001"/>
              <a:gd name="connsiteY199-11608" fmla="*/ 2012146 h 2344739"/>
              <a:gd name="connsiteX200-11609" fmla="*/ 1873080 w 12192001"/>
              <a:gd name="connsiteY200-11610" fmla="*/ 2013741 h 2344739"/>
              <a:gd name="connsiteX201-11611" fmla="*/ 1786655 w 12192001"/>
              <a:gd name="connsiteY201-11612" fmla="*/ 2041363 h 2344739"/>
              <a:gd name="connsiteX202-11613" fmla="*/ 1738204 w 12192001"/>
              <a:gd name="connsiteY202-11614" fmla="*/ 2036312 h 2344739"/>
              <a:gd name="connsiteX203-11615" fmla="*/ 1675071 w 12192001"/>
              <a:gd name="connsiteY203-11616" fmla="*/ 2019963 h 2344739"/>
              <a:gd name="connsiteX204-11617" fmla="*/ 1608669 w 12192001"/>
              <a:gd name="connsiteY204-11618" fmla="*/ 2013066 h 2344739"/>
              <a:gd name="connsiteX205-11619" fmla="*/ 1496110 w 12192001"/>
              <a:gd name="connsiteY205-11620" fmla="*/ 1987476 h 2344739"/>
              <a:gd name="connsiteX206-11621" fmla="*/ 1149979 w 12192001"/>
              <a:gd name="connsiteY206-11622" fmla="*/ 1938041 h 2344739"/>
              <a:gd name="connsiteX207-11623" fmla="*/ 858269 w 12192001"/>
              <a:gd name="connsiteY207-11624" fmla="*/ 1928608 h 2344739"/>
              <a:gd name="connsiteX208-11625" fmla="*/ 837540 w 12192001"/>
              <a:gd name="connsiteY208-11626" fmla="*/ 1929821 h 2344739"/>
              <a:gd name="connsiteX209-11627" fmla="*/ 816809 w 12192001"/>
              <a:gd name="connsiteY209-11628" fmla="*/ 1927857 h 2344739"/>
              <a:gd name="connsiteX210-11629" fmla="*/ 811506 w 12192001"/>
              <a:gd name="connsiteY210-11630" fmla="*/ 1930751 h 2344739"/>
              <a:gd name="connsiteX211-11631" fmla="*/ 720047 w 12192001"/>
              <a:gd name="connsiteY211-11632" fmla="*/ 1929661 h 2344739"/>
              <a:gd name="connsiteX212-11633" fmla="*/ 719742 w 12192001"/>
              <a:gd name="connsiteY212-11634" fmla="*/ 1928399 h 2344739"/>
              <a:gd name="connsiteX213-11635" fmla="*/ 708875 w 12192001"/>
              <a:gd name="connsiteY213-11636" fmla="*/ 1922722 h 2344739"/>
              <a:gd name="connsiteX214-11637" fmla="*/ 596792 w 12192001"/>
              <a:gd name="connsiteY214-11638" fmla="*/ 1879864 h 2344739"/>
              <a:gd name="connsiteX215-11639" fmla="*/ 578535 w 12192001"/>
              <a:gd name="connsiteY215-11640" fmla="*/ 1877212 h 2344739"/>
              <a:gd name="connsiteX216-11641" fmla="*/ 571717 w 12192001"/>
              <a:gd name="connsiteY216-11642" fmla="*/ 1877401 h 2344739"/>
              <a:gd name="connsiteX217-11643" fmla="*/ 445099 w 12192001"/>
              <a:gd name="connsiteY217-11644" fmla="*/ 1839371 h 2344739"/>
              <a:gd name="connsiteX218-11645" fmla="*/ 404015 w 12192001"/>
              <a:gd name="connsiteY218-11646" fmla="*/ 1833548 h 2344739"/>
              <a:gd name="connsiteX219-11647" fmla="*/ 292435 w 12192001"/>
              <a:gd name="connsiteY219-11648" fmla="*/ 1812852 h 2344739"/>
              <a:gd name="connsiteX220-11649" fmla="*/ 118381 w 12192001"/>
              <a:gd name="connsiteY220-11650" fmla="*/ 1761047 h 2344739"/>
              <a:gd name="connsiteX221-11651" fmla="*/ 15526 w 12192001"/>
              <a:gd name="connsiteY221-11652" fmla="*/ 1758191 h 2344739"/>
              <a:gd name="connsiteX222-11653" fmla="*/ 2 w 12192001"/>
              <a:gd name="connsiteY222-11654" fmla="*/ 1752722 h 2344739"/>
              <a:gd name="connsiteX223-11655" fmla="*/ 1 w 12192001"/>
              <a:gd name="connsiteY223-11656" fmla="*/ 762497 h 2344739"/>
              <a:gd name="connsiteX224-11657" fmla="*/ 0 w 12192001"/>
              <a:gd name="connsiteY224-11658" fmla="*/ 222213 h 2344739"/>
              <a:gd name="connsiteX225-11659" fmla="*/ 0 w 12192001"/>
              <a:gd name="connsiteY225-11660" fmla="*/ 0 h 2344739"/>
              <a:gd name="connsiteX0-11661" fmla="*/ 1148 w 12193149"/>
              <a:gd name="connsiteY0-11662" fmla="*/ 0 h 2344739"/>
              <a:gd name="connsiteX1-11663" fmla="*/ 12193148 w 12193149"/>
              <a:gd name="connsiteY1-11664" fmla="*/ 0 h 2344739"/>
              <a:gd name="connsiteX2-11665" fmla="*/ 12193148 w 12193149"/>
              <a:gd name="connsiteY2-11666" fmla="*/ 222213 h 2344739"/>
              <a:gd name="connsiteX3-11667" fmla="*/ 12193148 w 12193149"/>
              <a:gd name="connsiteY3-11668" fmla="*/ 389190 h 2344739"/>
              <a:gd name="connsiteX4-11669" fmla="*/ 12193149 w 12193149"/>
              <a:gd name="connsiteY4-11670" fmla="*/ 579739 h 2344739"/>
              <a:gd name="connsiteX5-11671" fmla="*/ 12185986 w 12193149"/>
              <a:gd name="connsiteY5-11672" fmla="*/ 584189 h 2344739"/>
              <a:gd name="connsiteX6-11673" fmla="*/ 12156363 w 12193149"/>
              <a:gd name="connsiteY6-11674" fmla="*/ 597366 h 2344739"/>
              <a:gd name="connsiteX7-11675" fmla="*/ 12139215 w 12193149"/>
              <a:gd name="connsiteY7-11676" fmla="*/ 623179 h 2344739"/>
              <a:gd name="connsiteX8-11677" fmla="*/ 12126327 w 12193149"/>
              <a:gd name="connsiteY8-11678" fmla="*/ 624690 h 2344739"/>
              <a:gd name="connsiteX9-11679" fmla="*/ 12124007 w 12193149"/>
              <a:gd name="connsiteY9-11680" fmla="*/ 624794 h 2344739"/>
              <a:gd name="connsiteX10-11681" fmla="*/ 12116854 w 12193149"/>
              <a:gd name="connsiteY10-11682" fmla="*/ 628608 h 2344739"/>
              <a:gd name="connsiteX11-11683" fmla="*/ 12099497 w 12193149"/>
              <a:gd name="connsiteY11-11684" fmla="*/ 628139 h 2344739"/>
              <a:gd name="connsiteX12-11685" fmla="*/ 12087073 w 12193149"/>
              <a:gd name="connsiteY12-11686" fmla="*/ 636341 h 2344739"/>
              <a:gd name="connsiteX13-11687" fmla="*/ 12031073 w 12193149"/>
              <a:gd name="connsiteY13-11688" fmla="*/ 680009 h 2344739"/>
              <a:gd name="connsiteX14-11689" fmla="*/ 11995833 w 12193149"/>
              <a:gd name="connsiteY14-11690" fmla="*/ 703458 h 2344739"/>
              <a:gd name="connsiteX15-11691" fmla="*/ 11979717 w 12193149"/>
              <a:gd name="connsiteY15-11692" fmla="*/ 708161 h 2344739"/>
              <a:gd name="connsiteX16-11693" fmla="*/ 11959046 w 12193149"/>
              <a:gd name="connsiteY16-11694" fmla="*/ 717558 h 2344739"/>
              <a:gd name="connsiteX17-11695" fmla="*/ 11920454 w 12193149"/>
              <a:gd name="connsiteY17-11696" fmla="*/ 730883 h 2344739"/>
              <a:gd name="connsiteX18-11697" fmla="*/ 11903656 w 12193149"/>
              <a:gd name="connsiteY18-11698" fmla="*/ 742426 h 2344739"/>
              <a:gd name="connsiteX19-11699" fmla="*/ 11895048 w 12193149"/>
              <a:gd name="connsiteY19-11700" fmla="*/ 744791 h 2344739"/>
              <a:gd name="connsiteX20-11701" fmla="*/ 11891968 w 12193149"/>
              <a:gd name="connsiteY20-11702" fmla="*/ 755729 h 2344739"/>
              <a:gd name="connsiteX21-11703" fmla="*/ 11870776 w 12193149"/>
              <a:gd name="connsiteY21-11704" fmla="*/ 777816 h 2344739"/>
              <a:gd name="connsiteX22-11705" fmla="*/ 11813376 w 12193149"/>
              <a:gd name="connsiteY22-11706" fmla="*/ 797659 h 2344739"/>
              <a:gd name="connsiteX23-11707" fmla="*/ 11749767 w 12193149"/>
              <a:gd name="connsiteY23-11708" fmla="*/ 872002 h 2344739"/>
              <a:gd name="connsiteX24-11709" fmla="*/ 11590693 w 12193149"/>
              <a:gd name="connsiteY24-11710" fmla="*/ 963777 h 2344739"/>
              <a:gd name="connsiteX25-11711" fmla="*/ 11506817 w 12193149"/>
              <a:gd name="connsiteY25-11712" fmla="*/ 1033623 h 2344739"/>
              <a:gd name="connsiteX26-11713" fmla="*/ 11280332 w 12193149"/>
              <a:gd name="connsiteY26-11714" fmla="*/ 1223571 h 2344739"/>
              <a:gd name="connsiteX27-11715" fmla="*/ 11228309 w 12193149"/>
              <a:gd name="connsiteY27-11716" fmla="*/ 1276236 h 2344739"/>
              <a:gd name="connsiteX28-11717" fmla="*/ 11218087 w 12193149"/>
              <a:gd name="connsiteY28-11718" fmla="*/ 1275961 h 2344739"/>
              <a:gd name="connsiteX29-11719" fmla="*/ 11217184 w 12193149"/>
              <a:gd name="connsiteY29-11720" fmla="*/ 1275018 h 2344739"/>
              <a:gd name="connsiteX30-11721" fmla="*/ 11188885 w 12193149"/>
              <a:gd name="connsiteY30-11722" fmla="*/ 1292383 h 2344739"/>
              <a:gd name="connsiteX31-11723" fmla="*/ 11184501 w 12193149"/>
              <a:gd name="connsiteY31-11724" fmla="*/ 1292525 h 2344739"/>
              <a:gd name="connsiteX32-11725" fmla="*/ 11166854 w 12193149"/>
              <a:gd name="connsiteY32-11726" fmla="*/ 1306612 h 2344739"/>
              <a:gd name="connsiteX33-11727" fmla="*/ 11157311 w 12193149"/>
              <a:gd name="connsiteY33-11728" fmla="*/ 1312414 h 2344739"/>
              <a:gd name="connsiteX34-11729" fmla="*/ 11155496 w 12193149"/>
              <a:gd name="connsiteY34-11730" fmla="*/ 1317097 h 2344739"/>
              <a:gd name="connsiteX35-11731" fmla="*/ 11140961 w 12193149"/>
              <a:gd name="connsiteY35-11732" fmla="*/ 1324115 h 2344739"/>
              <a:gd name="connsiteX36-11733" fmla="*/ 11138961 w 12193149"/>
              <a:gd name="connsiteY36-11734" fmla="*/ 1323772 h 2344739"/>
              <a:gd name="connsiteX37-11735" fmla="*/ 11128208 w 12193149"/>
              <a:gd name="connsiteY37-11736" fmla="*/ 1333832 h 2344739"/>
              <a:gd name="connsiteX38-11737" fmla="*/ 11120691 w 12193149"/>
              <a:gd name="connsiteY38-11738" fmla="*/ 1347424 h 2344739"/>
              <a:gd name="connsiteX39-11739" fmla="*/ 10894683 w 12193149"/>
              <a:gd name="connsiteY39-11740" fmla="*/ 1473399 h 2344739"/>
              <a:gd name="connsiteX40-11741" fmla="*/ 10773300 w 12193149"/>
              <a:gd name="connsiteY40-11742" fmla="*/ 1523191 h 2344739"/>
              <a:gd name="connsiteX41-11743" fmla="*/ 10627668 w 12193149"/>
              <a:gd name="connsiteY41-11744" fmla="*/ 1559229 h 2344739"/>
              <a:gd name="connsiteX42-11745" fmla="*/ 10581895 w 12193149"/>
              <a:gd name="connsiteY42-11746" fmla="*/ 1568689 h 2344739"/>
              <a:gd name="connsiteX43-11747" fmla="*/ 10547790 w 12193149"/>
              <a:gd name="connsiteY43-11748" fmla="*/ 1598423 h 2344739"/>
              <a:gd name="connsiteX44-11749" fmla="*/ 10529643 w 12193149"/>
              <a:gd name="connsiteY44-11750" fmla="*/ 1596907 h 2344739"/>
              <a:gd name="connsiteX45-11751" fmla="*/ 10526446 w 12193149"/>
              <a:gd name="connsiteY45-11752" fmla="*/ 1596411 h 2344739"/>
              <a:gd name="connsiteX46-11753" fmla="*/ 10515129 w 12193149"/>
              <a:gd name="connsiteY46-11754" fmla="*/ 1599537 h 2344739"/>
              <a:gd name="connsiteX47-11755" fmla="*/ 10491735 w 12193149"/>
              <a:gd name="connsiteY47-11756" fmla="*/ 1594156 h 2344739"/>
              <a:gd name="connsiteX48-11757" fmla="*/ 10471418 w 12193149"/>
              <a:gd name="connsiteY48-11758" fmla="*/ 1601693 h 2344739"/>
              <a:gd name="connsiteX49-11759" fmla="*/ 10377042 w 12193149"/>
              <a:gd name="connsiteY49-11760" fmla="*/ 1644598 h 2344739"/>
              <a:gd name="connsiteX50-11761" fmla="*/ 10319338 w 12193149"/>
              <a:gd name="connsiteY50-11762" fmla="*/ 1666221 h 2344739"/>
              <a:gd name="connsiteX51-11763" fmla="*/ 10295467 w 12193149"/>
              <a:gd name="connsiteY51-11764" fmla="*/ 1668079 h 2344739"/>
              <a:gd name="connsiteX52-11765" fmla="*/ 10263443 w 12193149"/>
              <a:gd name="connsiteY52-11766" fmla="*/ 1674948 h 2344739"/>
              <a:gd name="connsiteX53-11767" fmla="*/ 10205418 w 12193149"/>
              <a:gd name="connsiteY53-11768" fmla="*/ 1682149 h 2344739"/>
              <a:gd name="connsiteX54-11769" fmla="*/ 10177759 w 12193149"/>
              <a:gd name="connsiteY54-11770" fmla="*/ 1692943 h 2344739"/>
              <a:gd name="connsiteX55-11771" fmla="*/ 10165070 w 12193149"/>
              <a:gd name="connsiteY55-11772" fmla="*/ 1693739 h 2344739"/>
              <a:gd name="connsiteX56-11773" fmla="*/ 10156308 w 12193149"/>
              <a:gd name="connsiteY56-11774" fmla="*/ 1707487 h 2344739"/>
              <a:gd name="connsiteX57-11775" fmla="*/ 10118267 w 12193149"/>
              <a:gd name="connsiteY57-11776" fmla="*/ 1731142 h 2344739"/>
              <a:gd name="connsiteX58-11777" fmla="*/ 10101593 w 12193149"/>
              <a:gd name="connsiteY58-11778" fmla="*/ 1742432 h 2344739"/>
              <a:gd name="connsiteX59-11779" fmla="*/ 10083317 w 12193149"/>
              <a:gd name="connsiteY59-11780" fmla="*/ 1743296 h 2344739"/>
              <a:gd name="connsiteX60-11781" fmla="*/ 10040388 w 12193149"/>
              <a:gd name="connsiteY60-11782" fmla="*/ 1741632 h 2344739"/>
              <a:gd name="connsiteX61-11783" fmla="*/ 9961167 w 12193149"/>
              <a:gd name="connsiteY61-11784" fmla="*/ 1757147 h 2344739"/>
              <a:gd name="connsiteX62-11785" fmla="*/ 9848940 w 12193149"/>
              <a:gd name="connsiteY62-11786" fmla="*/ 1763915 h 2344739"/>
              <a:gd name="connsiteX63-11787" fmla="*/ 9729457 w 12193149"/>
              <a:gd name="connsiteY63-11788" fmla="*/ 1784122 h 2344739"/>
              <a:gd name="connsiteX64-11789" fmla="*/ 9585655 w 12193149"/>
              <a:gd name="connsiteY64-11790" fmla="*/ 1795542 h 2344739"/>
              <a:gd name="connsiteX65-11791" fmla="*/ 9344200 w 12193149"/>
              <a:gd name="connsiteY65-11792" fmla="*/ 1841244 h 2344739"/>
              <a:gd name="connsiteX66-11793" fmla="*/ 9232518 w 12193149"/>
              <a:gd name="connsiteY66-11794" fmla="*/ 1893149 h 2344739"/>
              <a:gd name="connsiteX67-11795" fmla="*/ 9195958 w 12193149"/>
              <a:gd name="connsiteY67-11796" fmla="*/ 1903228 h 2344739"/>
              <a:gd name="connsiteX68-11797" fmla="*/ 9190394 w 12193149"/>
              <a:gd name="connsiteY68-11798" fmla="*/ 1912467 h 2344739"/>
              <a:gd name="connsiteX69-11799" fmla="*/ 9114960 w 12193149"/>
              <a:gd name="connsiteY69-11800" fmla="*/ 1919069 h 2344739"/>
              <a:gd name="connsiteX70-11801" fmla="*/ 9054601 w 12193149"/>
              <a:gd name="connsiteY70-11802" fmla="*/ 1910755 h 2344739"/>
              <a:gd name="connsiteX71-11803" fmla="*/ 9006634 w 12193149"/>
              <a:gd name="connsiteY71-11804" fmla="*/ 1914040 h 2344739"/>
              <a:gd name="connsiteX72-11805" fmla="*/ 9006349 w 12193149"/>
              <a:gd name="connsiteY72-11806" fmla="*/ 1913800 h 2344739"/>
              <a:gd name="connsiteX73-11807" fmla="*/ 8997380 w 12193149"/>
              <a:gd name="connsiteY73-11808" fmla="*/ 1915011 h 2344739"/>
              <a:gd name="connsiteX74-11809" fmla="*/ 8991542 w 12193149"/>
              <a:gd name="connsiteY74-11810" fmla="*/ 1917072 h 2344739"/>
              <a:gd name="connsiteX75-11811" fmla="*/ 8975485 w 12193149"/>
              <a:gd name="connsiteY75-11812" fmla="*/ 1920298 h 2344739"/>
              <a:gd name="connsiteX76-11813" fmla="*/ 8969159 w 12193149"/>
              <a:gd name="connsiteY76-11814" fmla="*/ 1919598 h 2344739"/>
              <a:gd name="connsiteX77-11815" fmla="*/ 8964196 w 12193149"/>
              <a:gd name="connsiteY77-11816" fmla="*/ 1917373 h 2344739"/>
              <a:gd name="connsiteX78-11817" fmla="*/ 8930136 w 12193149"/>
              <a:gd name="connsiteY78-11818" fmla="*/ 1914185 h 2344739"/>
              <a:gd name="connsiteX79-11819" fmla="*/ 8753592 w 12193149"/>
              <a:gd name="connsiteY79-11820" fmla="*/ 1933417 h 2344739"/>
              <a:gd name="connsiteX80-11821" fmla="*/ 8708995 w 12193149"/>
              <a:gd name="connsiteY80-11822" fmla="*/ 1935518 h 2344739"/>
              <a:gd name="connsiteX81-11823" fmla="*/ 8597219 w 12193149"/>
              <a:gd name="connsiteY81-11824" fmla="*/ 1944090 h 2344739"/>
              <a:gd name="connsiteX82-11825" fmla="*/ 8526378 w 12193149"/>
              <a:gd name="connsiteY82-11826" fmla="*/ 1929248 h 2344739"/>
              <a:gd name="connsiteX83-11827" fmla="*/ 8512131 w 12193149"/>
              <a:gd name="connsiteY83-11828" fmla="*/ 1935163 h 2344739"/>
              <a:gd name="connsiteX84-11829" fmla="*/ 8507315 w 12193149"/>
              <a:gd name="connsiteY84-11830" fmla="*/ 1938164 h 2344739"/>
              <a:gd name="connsiteX85-11831" fmla="*/ 8499116 w 12193149"/>
              <a:gd name="connsiteY85-11832" fmla="*/ 1940902 h 2344739"/>
              <a:gd name="connsiteX86-11833" fmla="*/ 8498742 w 12193149"/>
              <a:gd name="connsiteY86-11834" fmla="*/ 1940723 h 2344739"/>
              <a:gd name="connsiteX87-11835" fmla="*/ 8491397 w 12193149"/>
              <a:gd name="connsiteY87-11836" fmla="*/ 1943773 h 2344739"/>
              <a:gd name="connsiteX88-11837" fmla="*/ 8368330 w 12193149"/>
              <a:gd name="connsiteY88-11838" fmla="*/ 1957815 h 2344739"/>
              <a:gd name="connsiteX89-11839" fmla="*/ 8354947 w 12193149"/>
              <a:gd name="connsiteY89-11840" fmla="*/ 1958009 h 2344739"/>
              <a:gd name="connsiteX90-11841" fmla="*/ 8353521 w 12193149"/>
              <a:gd name="connsiteY90-11842" fmla="*/ 1957169 h 2344739"/>
              <a:gd name="connsiteX91-11843" fmla="*/ 8321252 w 12193149"/>
              <a:gd name="connsiteY91-11844" fmla="*/ 1974587 h 2344739"/>
              <a:gd name="connsiteX92-11845" fmla="*/ 8315581 w 12193149"/>
              <a:gd name="connsiteY92-11846" fmla="*/ 1974913 h 2344739"/>
              <a:gd name="connsiteX93-11847" fmla="*/ 8296322 w 12193149"/>
              <a:gd name="connsiteY93-11848" fmla="*/ 1988808 h 2344739"/>
              <a:gd name="connsiteX94-11849" fmla="*/ 8285424 w 12193149"/>
              <a:gd name="connsiteY94-11850" fmla="*/ 1994631 h 2344739"/>
              <a:gd name="connsiteX95-11851" fmla="*/ 8284298 w 12193149"/>
              <a:gd name="connsiteY95-11852" fmla="*/ 1999074 h 2344739"/>
              <a:gd name="connsiteX96-11853" fmla="*/ 8267224 w 12193149"/>
              <a:gd name="connsiteY96-11854" fmla="*/ 2006249 h 2344739"/>
              <a:gd name="connsiteX97-11855" fmla="*/ 8264525 w 12193149"/>
              <a:gd name="connsiteY97-11856" fmla="*/ 2006019 h 2344739"/>
              <a:gd name="connsiteX98-11857" fmla="*/ 8253181 w 12193149"/>
              <a:gd name="connsiteY98-11858" fmla="*/ 2015862 h 2344739"/>
              <a:gd name="connsiteX99-11859" fmla="*/ 8246982 w 12193149"/>
              <a:gd name="connsiteY99-11860" fmla="*/ 2028854 h 2344739"/>
              <a:gd name="connsiteX100-11861" fmla="*/ 8091420 w 12193149"/>
              <a:gd name="connsiteY100-11862" fmla="*/ 2075015 h 2344739"/>
              <a:gd name="connsiteX101-11863" fmla="*/ 7906555 w 12193149"/>
              <a:gd name="connsiteY101-11864" fmla="*/ 2116988 h 2344739"/>
              <a:gd name="connsiteX102-11865" fmla="*/ 7719893 w 12193149"/>
              <a:gd name="connsiteY102-11866" fmla="*/ 2142703 h 2344739"/>
              <a:gd name="connsiteX103-11867" fmla="*/ 7615495 w 12193149"/>
              <a:gd name="connsiteY103-11868" fmla="*/ 2139232 h 2344739"/>
              <a:gd name="connsiteX104-11869" fmla="*/ 7528691 w 12193149"/>
              <a:gd name="connsiteY104-11870" fmla="*/ 2145060 h 2344739"/>
              <a:gd name="connsiteX105-11871" fmla="*/ 7520719 w 12193149"/>
              <a:gd name="connsiteY105-11872" fmla="*/ 2147613 h 2344739"/>
              <a:gd name="connsiteX106-11873" fmla="*/ 7508559 w 12193149"/>
              <a:gd name="connsiteY106-11874" fmla="*/ 2148948 h 2344739"/>
              <a:gd name="connsiteX107-11875" fmla="*/ 7508188 w 12193149"/>
              <a:gd name="connsiteY107-11876" fmla="*/ 2148621 h 2344739"/>
              <a:gd name="connsiteX108-11877" fmla="*/ 7496943 w 12193149"/>
              <a:gd name="connsiteY108-11878" fmla="*/ 2150573 h 2344739"/>
              <a:gd name="connsiteX109-11879" fmla="*/ 7406539 w 12193149"/>
              <a:gd name="connsiteY109-11880" fmla="*/ 2142468 h 2344739"/>
              <a:gd name="connsiteX110-11881" fmla="*/ 7219707 w 12193149"/>
              <a:gd name="connsiteY110-11882" fmla="*/ 2156680 h 2344739"/>
              <a:gd name="connsiteX111-11883" fmla="*/ 7202249 w 12193149"/>
              <a:gd name="connsiteY111-11884" fmla="*/ 2161230 h 2344739"/>
              <a:gd name="connsiteX112-11885" fmla="*/ 7198152 w 12193149"/>
              <a:gd name="connsiteY112-11886" fmla="*/ 2166588 h 2344739"/>
              <a:gd name="connsiteX113-11887" fmla="*/ 7171956 w 12193149"/>
              <a:gd name="connsiteY113-11888" fmla="*/ 2171236 h 2344739"/>
              <a:gd name="connsiteX114-11889" fmla="*/ 7098136 w 12193149"/>
              <a:gd name="connsiteY114-11890" fmla="*/ 2183464 h 2344739"/>
              <a:gd name="connsiteX115-11891" fmla="*/ 7019644 w 12193149"/>
              <a:gd name="connsiteY115-11892" fmla="*/ 2183090 h 2344739"/>
              <a:gd name="connsiteX116-11893" fmla="*/ 6905294 w 12193149"/>
              <a:gd name="connsiteY116-11894" fmla="*/ 2212596 h 2344739"/>
              <a:gd name="connsiteX117-11895" fmla="*/ 6709370 w 12193149"/>
              <a:gd name="connsiteY117-11896" fmla="*/ 2240551 h 2344739"/>
              <a:gd name="connsiteX118-11897" fmla="*/ 6550602 w 12193149"/>
              <a:gd name="connsiteY118-11898" fmla="*/ 2269327 h 2344739"/>
              <a:gd name="connsiteX119-11899" fmla="*/ 6318708 w 12193149"/>
              <a:gd name="connsiteY119-11900" fmla="*/ 2316127 h 2344739"/>
              <a:gd name="connsiteX120-11901" fmla="*/ 6169822 w 12193149"/>
              <a:gd name="connsiteY120-11902" fmla="*/ 2318214 h 2344739"/>
              <a:gd name="connsiteX121-11903" fmla="*/ 6074996 w 12193149"/>
              <a:gd name="connsiteY121-11904" fmla="*/ 2338676 h 2344739"/>
              <a:gd name="connsiteX122-11905" fmla="*/ 6069677 w 12193149"/>
              <a:gd name="connsiteY122-11906" fmla="*/ 2337139 h 2344739"/>
              <a:gd name="connsiteX123-11907" fmla="*/ 6049786 w 12193149"/>
              <a:gd name="connsiteY123-11908" fmla="*/ 2337822 h 2344739"/>
              <a:gd name="connsiteX124-11909" fmla="*/ 6042433 w 12193149"/>
              <a:gd name="connsiteY124-11910" fmla="*/ 2329473 h 2344739"/>
              <a:gd name="connsiteX125-11911" fmla="*/ 6011238 w 12193149"/>
              <a:gd name="connsiteY125-11912" fmla="*/ 2324380 h 2344739"/>
              <a:gd name="connsiteX126-11913" fmla="*/ 5958523 w 12193149"/>
              <a:gd name="connsiteY126-11914" fmla="*/ 2328024 h 2344739"/>
              <a:gd name="connsiteX127-11915" fmla="*/ 5760067 w 12193149"/>
              <a:gd name="connsiteY127-11916" fmla="*/ 2343716 h 2344739"/>
              <a:gd name="connsiteX128-11917" fmla="*/ 5628108 w 12193149"/>
              <a:gd name="connsiteY128-11918" fmla="*/ 2344739 h 2344739"/>
              <a:gd name="connsiteX129-11919" fmla="*/ 5472054 w 12193149"/>
              <a:gd name="connsiteY129-11920" fmla="*/ 2330719 h 2344739"/>
              <a:gd name="connsiteX130-11921" fmla="*/ 5433909 w 12193149"/>
              <a:gd name="connsiteY130-11922" fmla="*/ 2319466 h 2344739"/>
              <a:gd name="connsiteX131-11923" fmla="*/ 5382817 w 12193149"/>
              <a:gd name="connsiteY131-11924" fmla="*/ 2301764 h 2344739"/>
              <a:gd name="connsiteX132-11925" fmla="*/ 5262912 w 12193149"/>
              <a:gd name="connsiteY132-11926" fmla="*/ 2281347 h 2344739"/>
              <a:gd name="connsiteX133-11927" fmla="*/ 5224109 w 12193149"/>
              <a:gd name="connsiteY133-11928" fmla="*/ 2270223 h 2344739"/>
              <a:gd name="connsiteX134-11929" fmla="*/ 5175808 w 12193149"/>
              <a:gd name="connsiteY134-11930" fmla="*/ 2267233 h 2344739"/>
              <a:gd name="connsiteX135-11931" fmla="*/ 5157702 w 12193149"/>
              <a:gd name="connsiteY135-11932" fmla="*/ 2260010 h 2344739"/>
              <a:gd name="connsiteX136-11933" fmla="*/ 5143747 w 12193149"/>
              <a:gd name="connsiteY136-11934" fmla="*/ 2256610 h 2344739"/>
              <a:gd name="connsiteX137-11935" fmla="*/ 5140744 w 12193149"/>
              <a:gd name="connsiteY137-11936" fmla="*/ 2254509 h 2344739"/>
              <a:gd name="connsiteX138-11937" fmla="*/ 5122807 w 12193149"/>
              <a:gd name="connsiteY138-11938" fmla="*/ 2243656 h 2344739"/>
              <a:gd name="connsiteX139-11939" fmla="*/ 5066938 w 12193149"/>
              <a:gd name="connsiteY139-11940" fmla="*/ 2250227 h 2344739"/>
              <a:gd name="connsiteX140-11941" fmla="*/ 5012662 w 12193149"/>
              <a:gd name="connsiteY140-11942" fmla="*/ 2233846 h 2344739"/>
              <a:gd name="connsiteX141-11943" fmla="*/ 4841589 w 12193149"/>
              <a:gd name="connsiteY141-11944" fmla="*/ 2209829 h 2344739"/>
              <a:gd name="connsiteX142-11945" fmla="*/ 4763595 w 12193149"/>
              <a:gd name="connsiteY142-11946" fmla="*/ 2182061 h 2344739"/>
              <a:gd name="connsiteX143-11947" fmla="*/ 4724334 w 12193149"/>
              <a:gd name="connsiteY143-11948" fmla="*/ 2173047 h 2344739"/>
              <a:gd name="connsiteX144-11949" fmla="*/ 4722324 w 12193149"/>
              <a:gd name="connsiteY144-11950" fmla="*/ 2172298 h 2344739"/>
              <a:gd name="connsiteX145-11951" fmla="*/ 4723259 w 12193149"/>
              <a:gd name="connsiteY145-11952" fmla="*/ 2172087 h 2344739"/>
              <a:gd name="connsiteX146-11953" fmla="*/ 4718350 w 12193149"/>
              <a:gd name="connsiteY146-11954" fmla="*/ 2170817 h 2344739"/>
              <a:gd name="connsiteX147-11955" fmla="*/ 4722324 w 12193149"/>
              <a:gd name="connsiteY147-11956" fmla="*/ 2172298 h 2344739"/>
              <a:gd name="connsiteX148-11957" fmla="*/ 4716674 w 12193149"/>
              <a:gd name="connsiteY148-11958" fmla="*/ 2173573 h 2344739"/>
              <a:gd name="connsiteX149-11959" fmla="*/ 4516962 w 12193149"/>
              <a:gd name="connsiteY149-11960" fmla="*/ 2163671 h 2344739"/>
              <a:gd name="connsiteX150-11961" fmla="*/ 4429691 w 12193149"/>
              <a:gd name="connsiteY150-11962" fmla="*/ 2153020 h 2344739"/>
              <a:gd name="connsiteX151-11963" fmla="*/ 4364023 w 12193149"/>
              <a:gd name="connsiteY151-11964" fmla="*/ 2151674 h 2344739"/>
              <a:gd name="connsiteX152-11965" fmla="*/ 4318114 w 12193149"/>
              <a:gd name="connsiteY152-11966" fmla="*/ 2158289 h 2344739"/>
              <a:gd name="connsiteX153-11967" fmla="*/ 4316258 w 12193149"/>
              <a:gd name="connsiteY153-11968" fmla="*/ 2156948 h 2344739"/>
              <a:gd name="connsiteX154-11969" fmla="*/ 4296292 w 12193149"/>
              <a:gd name="connsiteY154-11970" fmla="*/ 2155069 h 2344739"/>
              <a:gd name="connsiteX155-11971" fmla="*/ 4291212 w 12193149"/>
              <a:gd name="connsiteY155-11972" fmla="*/ 2157986 h 2344739"/>
              <a:gd name="connsiteX156-11973" fmla="*/ 4277290 w 12193149"/>
              <a:gd name="connsiteY156-11974" fmla="*/ 2157740 h 2344739"/>
              <a:gd name="connsiteX157-11975" fmla="*/ 4249265 w 12193149"/>
              <a:gd name="connsiteY157-11976" fmla="*/ 2160064 h 2344739"/>
              <a:gd name="connsiteX158-11977" fmla="*/ 4203199 w 12193149"/>
              <a:gd name="connsiteY158-11978" fmla="*/ 2157269 h 2344739"/>
              <a:gd name="connsiteX159-11979" fmla="*/ 4202893 w 12193149"/>
              <a:gd name="connsiteY159-11980" fmla="*/ 2156010 h 2344739"/>
              <a:gd name="connsiteX160-11981" fmla="*/ 4192396 w 12193149"/>
              <a:gd name="connsiteY160-11982" fmla="*/ 2150376 h 2344739"/>
              <a:gd name="connsiteX161-11983" fmla="*/ 4143893 w 12193149"/>
              <a:gd name="connsiteY161-11984" fmla="*/ 2134511 h 2344739"/>
              <a:gd name="connsiteX162-11985" fmla="*/ 4084245 w 12193149"/>
              <a:gd name="connsiteY162-11986" fmla="*/ 2107978 h 2344739"/>
              <a:gd name="connsiteX163-11987" fmla="*/ 4075694 w 12193149"/>
              <a:gd name="connsiteY163-11988" fmla="*/ 2107143 h 2344739"/>
              <a:gd name="connsiteX164-11989" fmla="*/ 4075575 w 12193149"/>
              <a:gd name="connsiteY164-11990" fmla="*/ 2106844 h 2344739"/>
              <a:gd name="connsiteX165-11991" fmla="*/ 4066658 w 12193149"/>
              <a:gd name="connsiteY165-11992" fmla="*/ 2105400 h 2344739"/>
              <a:gd name="connsiteX166-11993" fmla="*/ 4060102 w 12193149"/>
              <a:gd name="connsiteY166-11994" fmla="*/ 2105618 h 2344739"/>
              <a:gd name="connsiteX167-11995" fmla="*/ 4043512 w 12193149"/>
              <a:gd name="connsiteY167-11996" fmla="*/ 2103997 h 2344739"/>
              <a:gd name="connsiteX168-11997" fmla="*/ 4038145 w 12193149"/>
              <a:gd name="connsiteY168-11998" fmla="*/ 2101563 h 2344739"/>
              <a:gd name="connsiteX169-11999" fmla="*/ 4036511 w 12193149"/>
              <a:gd name="connsiteY169-12000" fmla="*/ 2097896 h 2344739"/>
              <a:gd name="connsiteX170-12001" fmla="*/ 4034926 w 12193149"/>
              <a:gd name="connsiteY170-12002" fmla="*/ 2098131 h 2344739"/>
              <a:gd name="connsiteX171-12003" fmla="*/ 4005686 w 12193149"/>
              <a:gd name="connsiteY171-12004" fmla="*/ 2085563 h 2344739"/>
              <a:gd name="connsiteX172-12005" fmla="*/ 3937994 w 12193149"/>
              <a:gd name="connsiteY172-12006" fmla="*/ 2068106 h 2344739"/>
              <a:gd name="connsiteX173-12007" fmla="*/ 3898423 w 12193149"/>
              <a:gd name="connsiteY173-12008" fmla="*/ 2062451 h 2344739"/>
              <a:gd name="connsiteX174-12009" fmla="*/ 3790908 w 12193149"/>
              <a:gd name="connsiteY174-12010" fmla="*/ 2042213 h 2344739"/>
              <a:gd name="connsiteX175-12011" fmla="*/ 3683661 w 12193149"/>
              <a:gd name="connsiteY175-12012" fmla="*/ 2018290 h 2344739"/>
              <a:gd name="connsiteX176-12013" fmla="*/ 3611183 w 12193149"/>
              <a:gd name="connsiteY176-12014" fmla="*/ 1986019 h 2344739"/>
              <a:gd name="connsiteX177-12015" fmla="*/ 3605003 w 12193149"/>
              <a:gd name="connsiteY177-12016" fmla="*/ 1987381 h 2344739"/>
              <a:gd name="connsiteX178-12017" fmla="*/ 3595884 w 12193149"/>
              <a:gd name="connsiteY178-12018" fmla="*/ 1987545 h 2344739"/>
              <a:gd name="connsiteX179-12019" fmla="*/ 3595649 w 12193149"/>
              <a:gd name="connsiteY179-12020" fmla="*/ 1987276 h 2344739"/>
              <a:gd name="connsiteX180-12021" fmla="*/ 3587126 w 12193149"/>
              <a:gd name="connsiteY180-12022" fmla="*/ 1987966 h 2344739"/>
              <a:gd name="connsiteX181-12023" fmla="*/ 3537283 w 12193149"/>
              <a:gd name="connsiteY181-12024" fmla="*/ 1978267 h 2344739"/>
              <a:gd name="connsiteX182-12025" fmla="*/ 3474371 w 12193149"/>
              <a:gd name="connsiteY182-12026" fmla="*/ 1974606 h 2344739"/>
              <a:gd name="connsiteX183-12027" fmla="*/ 3401876 w 12193149"/>
              <a:gd name="connsiteY183-12028" fmla="*/ 1962558 h 2344739"/>
              <a:gd name="connsiteX184-12029" fmla="*/ 3365036 w 12193149"/>
              <a:gd name="connsiteY184-12030" fmla="*/ 1979510 h 2344739"/>
              <a:gd name="connsiteX185-12031" fmla="*/ 3345174 w 12193149"/>
              <a:gd name="connsiteY185-12032" fmla="*/ 1981192 h 2344739"/>
              <a:gd name="connsiteX186-12033" fmla="*/ 3342846 w 12193149"/>
              <a:gd name="connsiteY186-12034" fmla="*/ 1980217 h 2344739"/>
              <a:gd name="connsiteX187-12035" fmla="*/ 3263504 w 12193149"/>
              <a:gd name="connsiteY187-12036" fmla="*/ 1986094 h 2344739"/>
              <a:gd name="connsiteX188-12037" fmla="*/ 3143704 w 12193149"/>
              <a:gd name="connsiteY188-12038" fmla="*/ 1993869 h 2344739"/>
              <a:gd name="connsiteX189-12039" fmla="*/ 3031439 w 12193149"/>
              <a:gd name="connsiteY189-12040" fmla="*/ 1996512 h 2344739"/>
              <a:gd name="connsiteX190-12041" fmla="*/ 2782717 w 12193149"/>
              <a:gd name="connsiteY190-12042" fmla="*/ 2018333 h 2344739"/>
              <a:gd name="connsiteX191-12043" fmla="*/ 2647675 w 12193149"/>
              <a:gd name="connsiteY191-12044" fmla="*/ 2028869 h 2344739"/>
              <a:gd name="connsiteX192-12045" fmla="*/ 2569176 w 12193149"/>
              <a:gd name="connsiteY192-12046" fmla="*/ 2002628 h 2344739"/>
              <a:gd name="connsiteX193-12047" fmla="*/ 2444403 w 12193149"/>
              <a:gd name="connsiteY193-12048" fmla="*/ 2016529 h 2344739"/>
              <a:gd name="connsiteX194-12049" fmla="*/ 2316260 w 12193149"/>
              <a:gd name="connsiteY194-12050" fmla="*/ 2024996 h 2344739"/>
              <a:gd name="connsiteX195-12051" fmla="*/ 2209726 w 12193149"/>
              <a:gd name="connsiteY195-12052" fmla="*/ 2019763 h 2344739"/>
              <a:gd name="connsiteX196-12053" fmla="*/ 2095813 w 12193149"/>
              <a:gd name="connsiteY196-12054" fmla="*/ 2003052 h 2344739"/>
              <a:gd name="connsiteX197-12055" fmla="*/ 1998504 w 12193149"/>
              <a:gd name="connsiteY197-12056" fmla="*/ 1995032 h 2344739"/>
              <a:gd name="connsiteX198-12057" fmla="*/ 1929320 w 12193149"/>
              <a:gd name="connsiteY198-12058" fmla="*/ 2016977 h 2344739"/>
              <a:gd name="connsiteX199-12059" fmla="*/ 1922798 w 12193149"/>
              <a:gd name="connsiteY199-12060" fmla="*/ 2012146 h 2344739"/>
              <a:gd name="connsiteX200-12061" fmla="*/ 1874228 w 12193149"/>
              <a:gd name="connsiteY200-12062" fmla="*/ 2013741 h 2344739"/>
              <a:gd name="connsiteX201-12063" fmla="*/ 1787803 w 12193149"/>
              <a:gd name="connsiteY201-12064" fmla="*/ 2041363 h 2344739"/>
              <a:gd name="connsiteX202-12065" fmla="*/ 1739352 w 12193149"/>
              <a:gd name="connsiteY202-12066" fmla="*/ 2036312 h 2344739"/>
              <a:gd name="connsiteX203-12067" fmla="*/ 1676219 w 12193149"/>
              <a:gd name="connsiteY203-12068" fmla="*/ 2019963 h 2344739"/>
              <a:gd name="connsiteX204-12069" fmla="*/ 1609817 w 12193149"/>
              <a:gd name="connsiteY204-12070" fmla="*/ 2013066 h 2344739"/>
              <a:gd name="connsiteX205-12071" fmla="*/ 1497258 w 12193149"/>
              <a:gd name="connsiteY205-12072" fmla="*/ 1987476 h 2344739"/>
              <a:gd name="connsiteX206-12073" fmla="*/ 1151127 w 12193149"/>
              <a:gd name="connsiteY206-12074" fmla="*/ 1938041 h 2344739"/>
              <a:gd name="connsiteX207-12075" fmla="*/ 859417 w 12193149"/>
              <a:gd name="connsiteY207-12076" fmla="*/ 1928608 h 2344739"/>
              <a:gd name="connsiteX208-12077" fmla="*/ 838688 w 12193149"/>
              <a:gd name="connsiteY208-12078" fmla="*/ 1929821 h 2344739"/>
              <a:gd name="connsiteX209-12079" fmla="*/ 817957 w 12193149"/>
              <a:gd name="connsiteY209-12080" fmla="*/ 1927857 h 2344739"/>
              <a:gd name="connsiteX210-12081" fmla="*/ 812654 w 12193149"/>
              <a:gd name="connsiteY210-12082" fmla="*/ 1930751 h 2344739"/>
              <a:gd name="connsiteX211-12083" fmla="*/ 721195 w 12193149"/>
              <a:gd name="connsiteY211-12084" fmla="*/ 1929661 h 2344739"/>
              <a:gd name="connsiteX212-12085" fmla="*/ 720890 w 12193149"/>
              <a:gd name="connsiteY212-12086" fmla="*/ 1928399 h 2344739"/>
              <a:gd name="connsiteX213-12087" fmla="*/ 710023 w 12193149"/>
              <a:gd name="connsiteY213-12088" fmla="*/ 1922722 h 2344739"/>
              <a:gd name="connsiteX214-12089" fmla="*/ 597940 w 12193149"/>
              <a:gd name="connsiteY214-12090" fmla="*/ 1879864 h 2344739"/>
              <a:gd name="connsiteX215-12091" fmla="*/ 579683 w 12193149"/>
              <a:gd name="connsiteY215-12092" fmla="*/ 1877212 h 2344739"/>
              <a:gd name="connsiteX216-12093" fmla="*/ 572865 w 12193149"/>
              <a:gd name="connsiteY216-12094" fmla="*/ 1877401 h 2344739"/>
              <a:gd name="connsiteX217-12095" fmla="*/ 446247 w 12193149"/>
              <a:gd name="connsiteY217-12096" fmla="*/ 1839371 h 2344739"/>
              <a:gd name="connsiteX218-12097" fmla="*/ 405163 w 12193149"/>
              <a:gd name="connsiteY218-12098" fmla="*/ 1833548 h 2344739"/>
              <a:gd name="connsiteX219-12099" fmla="*/ 293583 w 12193149"/>
              <a:gd name="connsiteY219-12100" fmla="*/ 1812852 h 2344739"/>
              <a:gd name="connsiteX220-12101" fmla="*/ 119529 w 12193149"/>
              <a:gd name="connsiteY220-12102" fmla="*/ 1761047 h 2344739"/>
              <a:gd name="connsiteX221-12103" fmla="*/ 16674 w 12193149"/>
              <a:gd name="connsiteY221-12104" fmla="*/ 1758191 h 2344739"/>
              <a:gd name="connsiteX222-12105" fmla="*/ 1150 w 12193149"/>
              <a:gd name="connsiteY222-12106" fmla="*/ 1752722 h 2344739"/>
              <a:gd name="connsiteX223-12107" fmla="*/ 1148 w 12193149"/>
              <a:gd name="connsiteY223-12108" fmla="*/ 222213 h 2344739"/>
              <a:gd name="connsiteX224-12109" fmla="*/ 1148 w 12193149"/>
              <a:gd name="connsiteY224-12110" fmla="*/ 0 h 2344739"/>
              <a:gd name="connsiteX0-12111" fmla="*/ 1148 w 12193149"/>
              <a:gd name="connsiteY0-12112" fmla="*/ 0 h 2344739"/>
              <a:gd name="connsiteX1-12113" fmla="*/ 12193148 w 12193149"/>
              <a:gd name="connsiteY1-12114" fmla="*/ 0 h 2344739"/>
              <a:gd name="connsiteX2-12115" fmla="*/ 12193148 w 12193149"/>
              <a:gd name="connsiteY2-12116" fmla="*/ 222213 h 2344739"/>
              <a:gd name="connsiteX3-12117" fmla="*/ 12193148 w 12193149"/>
              <a:gd name="connsiteY3-12118" fmla="*/ 389190 h 2344739"/>
              <a:gd name="connsiteX4-12119" fmla="*/ 12193149 w 12193149"/>
              <a:gd name="connsiteY4-12120" fmla="*/ 579739 h 2344739"/>
              <a:gd name="connsiteX5-12121" fmla="*/ 12185986 w 12193149"/>
              <a:gd name="connsiteY5-12122" fmla="*/ 584189 h 2344739"/>
              <a:gd name="connsiteX6-12123" fmla="*/ 12156363 w 12193149"/>
              <a:gd name="connsiteY6-12124" fmla="*/ 597366 h 2344739"/>
              <a:gd name="connsiteX7-12125" fmla="*/ 12139215 w 12193149"/>
              <a:gd name="connsiteY7-12126" fmla="*/ 623179 h 2344739"/>
              <a:gd name="connsiteX8-12127" fmla="*/ 12126327 w 12193149"/>
              <a:gd name="connsiteY8-12128" fmla="*/ 624690 h 2344739"/>
              <a:gd name="connsiteX9-12129" fmla="*/ 12124007 w 12193149"/>
              <a:gd name="connsiteY9-12130" fmla="*/ 624794 h 2344739"/>
              <a:gd name="connsiteX10-12131" fmla="*/ 12116854 w 12193149"/>
              <a:gd name="connsiteY10-12132" fmla="*/ 628608 h 2344739"/>
              <a:gd name="connsiteX11-12133" fmla="*/ 12099497 w 12193149"/>
              <a:gd name="connsiteY11-12134" fmla="*/ 628139 h 2344739"/>
              <a:gd name="connsiteX12-12135" fmla="*/ 12087073 w 12193149"/>
              <a:gd name="connsiteY12-12136" fmla="*/ 636341 h 2344739"/>
              <a:gd name="connsiteX13-12137" fmla="*/ 12031073 w 12193149"/>
              <a:gd name="connsiteY13-12138" fmla="*/ 680009 h 2344739"/>
              <a:gd name="connsiteX14-12139" fmla="*/ 11995833 w 12193149"/>
              <a:gd name="connsiteY14-12140" fmla="*/ 703458 h 2344739"/>
              <a:gd name="connsiteX15-12141" fmla="*/ 11979717 w 12193149"/>
              <a:gd name="connsiteY15-12142" fmla="*/ 708161 h 2344739"/>
              <a:gd name="connsiteX16-12143" fmla="*/ 11959046 w 12193149"/>
              <a:gd name="connsiteY16-12144" fmla="*/ 717558 h 2344739"/>
              <a:gd name="connsiteX17-12145" fmla="*/ 11920454 w 12193149"/>
              <a:gd name="connsiteY17-12146" fmla="*/ 730883 h 2344739"/>
              <a:gd name="connsiteX18-12147" fmla="*/ 11903656 w 12193149"/>
              <a:gd name="connsiteY18-12148" fmla="*/ 742426 h 2344739"/>
              <a:gd name="connsiteX19-12149" fmla="*/ 11895048 w 12193149"/>
              <a:gd name="connsiteY19-12150" fmla="*/ 744791 h 2344739"/>
              <a:gd name="connsiteX20-12151" fmla="*/ 11891968 w 12193149"/>
              <a:gd name="connsiteY20-12152" fmla="*/ 755729 h 2344739"/>
              <a:gd name="connsiteX21-12153" fmla="*/ 11870776 w 12193149"/>
              <a:gd name="connsiteY21-12154" fmla="*/ 777816 h 2344739"/>
              <a:gd name="connsiteX22-12155" fmla="*/ 11813376 w 12193149"/>
              <a:gd name="connsiteY22-12156" fmla="*/ 797659 h 2344739"/>
              <a:gd name="connsiteX23-12157" fmla="*/ 11749767 w 12193149"/>
              <a:gd name="connsiteY23-12158" fmla="*/ 872002 h 2344739"/>
              <a:gd name="connsiteX24-12159" fmla="*/ 11590693 w 12193149"/>
              <a:gd name="connsiteY24-12160" fmla="*/ 963777 h 2344739"/>
              <a:gd name="connsiteX25-12161" fmla="*/ 11506817 w 12193149"/>
              <a:gd name="connsiteY25-12162" fmla="*/ 1033623 h 2344739"/>
              <a:gd name="connsiteX26-12163" fmla="*/ 11280332 w 12193149"/>
              <a:gd name="connsiteY26-12164" fmla="*/ 1223571 h 2344739"/>
              <a:gd name="connsiteX27-12165" fmla="*/ 11228309 w 12193149"/>
              <a:gd name="connsiteY27-12166" fmla="*/ 1276236 h 2344739"/>
              <a:gd name="connsiteX28-12167" fmla="*/ 11218087 w 12193149"/>
              <a:gd name="connsiteY28-12168" fmla="*/ 1275961 h 2344739"/>
              <a:gd name="connsiteX29-12169" fmla="*/ 11217184 w 12193149"/>
              <a:gd name="connsiteY29-12170" fmla="*/ 1275018 h 2344739"/>
              <a:gd name="connsiteX30-12171" fmla="*/ 11188885 w 12193149"/>
              <a:gd name="connsiteY30-12172" fmla="*/ 1292383 h 2344739"/>
              <a:gd name="connsiteX31-12173" fmla="*/ 11184501 w 12193149"/>
              <a:gd name="connsiteY31-12174" fmla="*/ 1292525 h 2344739"/>
              <a:gd name="connsiteX32-12175" fmla="*/ 11166854 w 12193149"/>
              <a:gd name="connsiteY32-12176" fmla="*/ 1306612 h 2344739"/>
              <a:gd name="connsiteX33-12177" fmla="*/ 11157311 w 12193149"/>
              <a:gd name="connsiteY33-12178" fmla="*/ 1312414 h 2344739"/>
              <a:gd name="connsiteX34-12179" fmla="*/ 11155496 w 12193149"/>
              <a:gd name="connsiteY34-12180" fmla="*/ 1317097 h 2344739"/>
              <a:gd name="connsiteX35-12181" fmla="*/ 11140961 w 12193149"/>
              <a:gd name="connsiteY35-12182" fmla="*/ 1324115 h 2344739"/>
              <a:gd name="connsiteX36-12183" fmla="*/ 11138961 w 12193149"/>
              <a:gd name="connsiteY36-12184" fmla="*/ 1323772 h 2344739"/>
              <a:gd name="connsiteX37-12185" fmla="*/ 11128208 w 12193149"/>
              <a:gd name="connsiteY37-12186" fmla="*/ 1333832 h 2344739"/>
              <a:gd name="connsiteX38-12187" fmla="*/ 11120691 w 12193149"/>
              <a:gd name="connsiteY38-12188" fmla="*/ 1347424 h 2344739"/>
              <a:gd name="connsiteX39-12189" fmla="*/ 10894683 w 12193149"/>
              <a:gd name="connsiteY39-12190" fmla="*/ 1473399 h 2344739"/>
              <a:gd name="connsiteX40-12191" fmla="*/ 10773300 w 12193149"/>
              <a:gd name="connsiteY40-12192" fmla="*/ 1523191 h 2344739"/>
              <a:gd name="connsiteX41-12193" fmla="*/ 10627668 w 12193149"/>
              <a:gd name="connsiteY41-12194" fmla="*/ 1559229 h 2344739"/>
              <a:gd name="connsiteX42-12195" fmla="*/ 10581895 w 12193149"/>
              <a:gd name="connsiteY42-12196" fmla="*/ 1568689 h 2344739"/>
              <a:gd name="connsiteX43-12197" fmla="*/ 10547790 w 12193149"/>
              <a:gd name="connsiteY43-12198" fmla="*/ 1598423 h 2344739"/>
              <a:gd name="connsiteX44-12199" fmla="*/ 10529643 w 12193149"/>
              <a:gd name="connsiteY44-12200" fmla="*/ 1596907 h 2344739"/>
              <a:gd name="connsiteX45-12201" fmla="*/ 10526446 w 12193149"/>
              <a:gd name="connsiteY45-12202" fmla="*/ 1596411 h 2344739"/>
              <a:gd name="connsiteX46-12203" fmla="*/ 10515129 w 12193149"/>
              <a:gd name="connsiteY46-12204" fmla="*/ 1599537 h 2344739"/>
              <a:gd name="connsiteX47-12205" fmla="*/ 10491735 w 12193149"/>
              <a:gd name="connsiteY47-12206" fmla="*/ 1594156 h 2344739"/>
              <a:gd name="connsiteX48-12207" fmla="*/ 10471418 w 12193149"/>
              <a:gd name="connsiteY48-12208" fmla="*/ 1601693 h 2344739"/>
              <a:gd name="connsiteX49-12209" fmla="*/ 10377042 w 12193149"/>
              <a:gd name="connsiteY49-12210" fmla="*/ 1644598 h 2344739"/>
              <a:gd name="connsiteX50-12211" fmla="*/ 10319338 w 12193149"/>
              <a:gd name="connsiteY50-12212" fmla="*/ 1666221 h 2344739"/>
              <a:gd name="connsiteX51-12213" fmla="*/ 10295467 w 12193149"/>
              <a:gd name="connsiteY51-12214" fmla="*/ 1668079 h 2344739"/>
              <a:gd name="connsiteX52-12215" fmla="*/ 10263443 w 12193149"/>
              <a:gd name="connsiteY52-12216" fmla="*/ 1674948 h 2344739"/>
              <a:gd name="connsiteX53-12217" fmla="*/ 10205418 w 12193149"/>
              <a:gd name="connsiteY53-12218" fmla="*/ 1682149 h 2344739"/>
              <a:gd name="connsiteX54-12219" fmla="*/ 10177759 w 12193149"/>
              <a:gd name="connsiteY54-12220" fmla="*/ 1692943 h 2344739"/>
              <a:gd name="connsiteX55-12221" fmla="*/ 10165070 w 12193149"/>
              <a:gd name="connsiteY55-12222" fmla="*/ 1693739 h 2344739"/>
              <a:gd name="connsiteX56-12223" fmla="*/ 10156308 w 12193149"/>
              <a:gd name="connsiteY56-12224" fmla="*/ 1707487 h 2344739"/>
              <a:gd name="connsiteX57-12225" fmla="*/ 10118267 w 12193149"/>
              <a:gd name="connsiteY57-12226" fmla="*/ 1731142 h 2344739"/>
              <a:gd name="connsiteX58-12227" fmla="*/ 10101593 w 12193149"/>
              <a:gd name="connsiteY58-12228" fmla="*/ 1742432 h 2344739"/>
              <a:gd name="connsiteX59-12229" fmla="*/ 10083317 w 12193149"/>
              <a:gd name="connsiteY59-12230" fmla="*/ 1743296 h 2344739"/>
              <a:gd name="connsiteX60-12231" fmla="*/ 10040388 w 12193149"/>
              <a:gd name="connsiteY60-12232" fmla="*/ 1741632 h 2344739"/>
              <a:gd name="connsiteX61-12233" fmla="*/ 9961167 w 12193149"/>
              <a:gd name="connsiteY61-12234" fmla="*/ 1757147 h 2344739"/>
              <a:gd name="connsiteX62-12235" fmla="*/ 9848940 w 12193149"/>
              <a:gd name="connsiteY62-12236" fmla="*/ 1763915 h 2344739"/>
              <a:gd name="connsiteX63-12237" fmla="*/ 9729457 w 12193149"/>
              <a:gd name="connsiteY63-12238" fmla="*/ 1784122 h 2344739"/>
              <a:gd name="connsiteX64-12239" fmla="*/ 9585655 w 12193149"/>
              <a:gd name="connsiteY64-12240" fmla="*/ 1795542 h 2344739"/>
              <a:gd name="connsiteX65-12241" fmla="*/ 9344200 w 12193149"/>
              <a:gd name="connsiteY65-12242" fmla="*/ 1841244 h 2344739"/>
              <a:gd name="connsiteX66-12243" fmla="*/ 9232518 w 12193149"/>
              <a:gd name="connsiteY66-12244" fmla="*/ 1893149 h 2344739"/>
              <a:gd name="connsiteX67-12245" fmla="*/ 9195958 w 12193149"/>
              <a:gd name="connsiteY67-12246" fmla="*/ 1903228 h 2344739"/>
              <a:gd name="connsiteX68-12247" fmla="*/ 9190394 w 12193149"/>
              <a:gd name="connsiteY68-12248" fmla="*/ 1912467 h 2344739"/>
              <a:gd name="connsiteX69-12249" fmla="*/ 9114960 w 12193149"/>
              <a:gd name="connsiteY69-12250" fmla="*/ 1919069 h 2344739"/>
              <a:gd name="connsiteX70-12251" fmla="*/ 9054601 w 12193149"/>
              <a:gd name="connsiteY70-12252" fmla="*/ 1910755 h 2344739"/>
              <a:gd name="connsiteX71-12253" fmla="*/ 9006634 w 12193149"/>
              <a:gd name="connsiteY71-12254" fmla="*/ 1914040 h 2344739"/>
              <a:gd name="connsiteX72-12255" fmla="*/ 9006349 w 12193149"/>
              <a:gd name="connsiteY72-12256" fmla="*/ 1913800 h 2344739"/>
              <a:gd name="connsiteX73-12257" fmla="*/ 8997380 w 12193149"/>
              <a:gd name="connsiteY73-12258" fmla="*/ 1915011 h 2344739"/>
              <a:gd name="connsiteX74-12259" fmla="*/ 8991542 w 12193149"/>
              <a:gd name="connsiteY74-12260" fmla="*/ 1917072 h 2344739"/>
              <a:gd name="connsiteX75-12261" fmla="*/ 8975485 w 12193149"/>
              <a:gd name="connsiteY75-12262" fmla="*/ 1920298 h 2344739"/>
              <a:gd name="connsiteX76-12263" fmla="*/ 8969159 w 12193149"/>
              <a:gd name="connsiteY76-12264" fmla="*/ 1919598 h 2344739"/>
              <a:gd name="connsiteX77-12265" fmla="*/ 8964196 w 12193149"/>
              <a:gd name="connsiteY77-12266" fmla="*/ 1917373 h 2344739"/>
              <a:gd name="connsiteX78-12267" fmla="*/ 8930136 w 12193149"/>
              <a:gd name="connsiteY78-12268" fmla="*/ 1914185 h 2344739"/>
              <a:gd name="connsiteX79-12269" fmla="*/ 8753592 w 12193149"/>
              <a:gd name="connsiteY79-12270" fmla="*/ 1933417 h 2344739"/>
              <a:gd name="connsiteX80-12271" fmla="*/ 8708995 w 12193149"/>
              <a:gd name="connsiteY80-12272" fmla="*/ 1935518 h 2344739"/>
              <a:gd name="connsiteX81-12273" fmla="*/ 8597219 w 12193149"/>
              <a:gd name="connsiteY81-12274" fmla="*/ 1944090 h 2344739"/>
              <a:gd name="connsiteX82-12275" fmla="*/ 8526378 w 12193149"/>
              <a:gd name="connsiteY82-12276" fmla="*/ 1929248 h 2344739"/>
              <a:gd name="connsiteX83-12277" fmla="*/ 8512131 w 12193149"/>
              <a:gd name="connsiteY83-12278" fmla="*/ 1935163 h 2344739"/>
              <a:gd name="connsiteX84-12279" fmla="*/ 8507315 w 12193149"/>
              <a:gd name="connsiteY84-12280" fmla="*/ 1938164 h 2344739"/>
              <a:gd name="connsiteX85-12281" fmla="*/ 8499116 w 12193149"/>
              <a:gd name="connsiteY85-12282" fmla="*/ 1940902 h 2344739"/>
              <a:gd name="connsiteX86-12283" fmla="*/ 8498742 w 12193149"/>
              <a:gd name="connsiteY86-12284" fmla="*/ 1940723 h 2344739"/>
              <a:gd name="connsiteX87-12285" fmla="*/ 8491397 w 12193149"/>
              <a:gd name="connsiteY87-12286" fmla="*/ 1943773 h 2344739"/>
              <a:gd name="connsiteX88-12287" fmla="*/ 8368330 w 12193149"/>
              <a:gd name="connsiteY88-12288" fmla="*/ 1957815 h 2344739"/>
              <a:gd name="connsiteX89-12289" fmla="*/ 8354947 w 12193149"/>
              <a:gd name="connsiteY89-12290" fmla="*/ 1958009 h 2344739"/>
              <a:gd name="connsiteX90-12291" fmla="*/ 8321252 w 12193149"/>
              <a:gd name="connsiteY90-12292" fmla="*/ 1974587 h 2344739"/>
              <a:gd name="connsiteX91-12293" fmla="*/ 8315581 w 12193149"/>
              <a:gd name="connsiteY91-12294" fmla="*/ 1974913 h 2344739"/>
              <a:gd name="connsiteX92-12295" fmla="*/ 8296322 w 12193149"/>
              <a:gd name="connsiteY92-12296" fmla="*/ 1988808 h 2344739"/>
              <a:gd name="connsiteX93-12297" fmla="*/ 8285424 w 12193149"/>
              <a:gd name="connsiteY93-12298" fmla="*/ 1994631 h 2344739"/>
              <a:gd name="connsiteX94-12299" fmla="*/ 8284298 w 12193149"/>
              <a:gd name="connsiteY94-12300" fmla="*/ 1999074 h 2344739"/>
              <a:gd name="connsiteX95-12301" fmla="*/ 8267224 w 12193149"/>
              <a:gd name="connsiteY95-12302" fmla="*/ 2006249 h 2344739"/>
              <a:gd name="connsiteX96-12303" fmla="*/ 8264525 w 12193149"/>
              <a:gd name="connsiteY96-12304" fmla="*/ 2006019 h 2344739"/>
              <a:gd name="connsiteX97-12305" fmla="*/ 8253181 w 12193149"/>
              <a:gd name="connsiteY97-12306" fmla="*/ 2015862 h 2344739"/>
              <a:gd name="connsiteX98-12307" fmla="*/ 8246982 w 12193149"/>
              <a:gd name="connsiteY98-12308" fmla="*/ 2028854 h 2344739"/>
              <a:gd name="connsiteX99-12309" fmla="*/ 8091420 w 12193149"/>
              <a:gd name="connsiteY99-12310" fmla="*/ 2075015 h 2344739"/>
              <a:gd name="connsiteX100-12311" fmla="*/ 7906555 w 12193149"/>
              <a:gd name="connsiteY100-12312" fmla="*/ 2116988 h 2344739"/>
              <a:gd name="connsiteX101-12313" fmla="*/ 7719893 w 12193149"/>
              <a:gd name="connsiteY101-12314" fmla="*/ 2142703 h 2344739"/>
              <a:gd name="connsiteX102-12315" fmla="*/ 7615495 w 12193149"/>
              <a:gd name="connsiteY102-12316" fmla="*/ 2139232 h 2344739"/>
              <a:gd name="connsiteX103-12317" fmla="*/ 7528691 w 12193149"/>
              <a:gd name="connsiteY103-12318" fmla="*/ 2145060 h 2344739"/>
              <a:gd name="connsiteX104-12319" fmla="*/ 7520719 w 12193149"/>
              <a:gd name="connsiteY104-12320" fmla="*/ 2147613 h 2344739"/>
              <a:gd name="connsiteX105-12321" fmla="*/ 7508559 w 12193149"/>
              <a:gd name="connsiteY105-12322" fmla="*/ 2148948 h 2344739"/>
              <a:gd name="connsiteX106-12323" fmla="*/ 7508188 w 12193149"/>
              <a:gd name="connsiteY106-12324" fmla="*/ 2148621 h 2344739"/>
              <a:gd name="connsiteX107-12325" fmla="*/ 7496943 w 12193149"/>
              <a:gd name="connsiteY107-12326" fmla="*/ 2150573 h 2344739"/>
              <a:gd name="connsiteX108-12327" fmla="*/ 7406539 w 12193149"/>
              <a:gd name="connsiteY108-12328" fmla="*/ 2142468 h 2344739"/>
              <a:gd name="connsiteX109-12329" fmla="*/ 7219707 w 12193149"/>
              <a:gd name="connsiteY109-12330" fmla="*/ 2156680 h 2344739"/>
              <a:gd name="connsiteX110-12331" fmla="*/ 7202249 w 12193149"/>
              <a:gd name="connsiteY110-12332" fmla="*/ 2161230 h 2344739"/>
              <a:gd name="connsiteX111-12333" fmla="*/ 7198152 w 12193149"/>
              <a:gd name="connsiteY111-12334" fmla="*/ 2166588 h 2344739"/>
              <a:gd name="connsiteX112-12335" fmla="*/ 7171956 w 12193149"/>
              <a:gd name="connsiteY112-12336" fmla="*/ 2171236 h 2344739"/>
              <a:gd name="connsiteX113-12337" fmla="*/ 7098136 w 12193149"/>
              <a:gd name="connsiteY113-12338" fmla="*/ 2183464 h 2344739"/>
              <a:gd name="connsiteX114-12339" fmla="*/ 7019644 w 12193149"/>
              <a:gd name="connsiteY114-12340" fmla="*/ 2183090 h 2344739"/>
              <a:gd name="connsiteX115-12341" fmla="*/ 6905294 w 12193149"/>
              <a:gd name="connsiteY115-12342" fmla="*/ 2212596 h 2344739"/>
              <a:gd name="connsiteX116-12343" fmla="*/ 6709370 w 12193149"/>
              <a:gd name="connsiteY116-12344" fmla="*/ 2240551 h 2344739"/>
              <a:gd name="connsiteX117-12345" fmla="*/ 6550602 w 12193149"/>
              <a:gd name="connsiteY117-12346" fmla="*/ 2269327 h 2344739"/>
              <a:gd name="connsiteX118-12347" fmla="*/ 6318708 w 12193149"/>
              <a:gd name="connsiteY118-12348" fmla="*/ 2316127 h 2344739"/>
              <a:gd name="connsiteX119-12349" fmla="*/ 6169822 w 12193149"/>
              <a:gd name="connsiteY119-12350" fmla="*/ 2318214 h 2344739"/>
              <a:gd name="connsiteX120-12351" fmla="*/ 6074996 w 12193149"/>
              <a:gd name="connsiteY120-12352" fmla="*/ 2338676 h 2344739"/>
              <a:gd name="connsiteX121-12353" fmla="*/ 6069677 w 12193149"/>
              <a:gd name="connsiteY121-12354" fmla="*/ 2337139 h 2344739"/>
              <a:gd name="connsiteX122-12355" fmla="*/ 6049786 w 12193149"/>
              <a:gd name="connsiteY122-12356" fmla="*/ 2337822 h 2344739"/>
              <a:gd name="connsiteX123-12357" fmla="*/ 6042433 w 12193149"/>
              <a:gd name="connsiteY123-12358" fmla="*/ 2329473 h 2344739"/>
              <a:gd name="connsiteX124-12359" fmla="*/ 6011238 w 12193149"/>
              <a:gd name="connsiteY124-12360" fmla="*/ 2324380 h 2344739"/>
              <a:gd name="connsiteX125-12361" fmla="*/ 5958523 w 12193149"/>
              <a:gd name="connsiteY125-12362" fmla="*/ 2328024 h 2344739"/>
              <a:gd name="connsiteX126-12363" fmla="*/ 5760067 w 12193149"/>
              <a:gd name="connsiteY126-12364" fmla="*/ 2343716 h 2344739"/>
              <a:gd name="connsiteX127-12365" fmla="*/ 5628108 w 12193149"/>
              <a:gd name="connsiteY127-12366" fmla="*/ 2344739 h 2344739"/>
              <a:gd name="connsiteX128-12367" fmla="*/ 5472054 w 12193149"/>
              <a:gd name="connsiteY128-12368" fmla="*/ 2330719 h 2344739"/>
              <a:gd name="connsiteX129-12369" fmla="*/ 5433909 w 12193149"/>
              <a:gd name="connsiteY129-12370" fmla="*/ 2319466 h 2344739"/>
              <a:gd name="connsiteX130-12371" fmla="*/ 5382817 w 12193149"/>
              <a:gd name="connsiteY130-12372" fmla="*/ 2301764 h 2344739"/>
              <a:gd name="connsiteX131-12373" fmla="*/ 5262912 w 12193149"/>
              <a:gd name="connsiteY131-12374" fmla="*/ 2281347 h 2344739"/>
              <a:gd name="connsiteX132-12375" fmla="*/ 5224109 w 12193149"/>
              <a:gd name="connsiteY132-12376" fmla="*/ 2270223 h 2344739"/>
              <a:gd name="connsiteX133-12377" fmla="*/ 5175808 w 12193149"/>
              <a:gd name="connsiteY133-12378" fmla="*/ 2267233 h 2344739"/>
              <a:gd name="connsiteX134-12379" fmla="*/ 5157702 w 12193149"/>
              <a:gd name="connsiteY134-12380" fmla="*/ 2260010 h 2344739"/>
              <a:gd name="connsiteX135-12381" fmla="*/ 5143747 w 12193149"/>
              <a:gd name="connsiteY135-12382" fmla="*/ 2256610 h 2344739"/>
              <a:gd name="connsiteX136-12383" fmla="*/ 5140744 w 12193149"/>
              <a:gd name="connsiteY136-12384" fmla="*/ 2254509 h 2344739"/>
              <a:gd name="connsiteX137-12385" fmla="*/ 5122807 w 12193149"/>
              <a:gd name="connsiteY137-12386" fmla="*/ 2243656 h 2344739"/>
              <a:gd name="connsiteX138-12387" fmla="*/ 5066938 w 12193149"/>
              <a:gd name="connsiteY138-12388" fmla="*/ 2250227 h 2344739"/>
              <a:gd name="connsiteX139-12389" fmla="*/ 5012662 w 12193149"/>
              <a:gd name="connsiteY139-12390" fmla="*/ 2233846 h 2344739"/>
              <a:gd name="connsiteX140-12391" fmla="*/ 4841589 w 12193149"/>
              <a:gd name="connsiteY140-12392" fmla="*/ 2209829 h 2344739"/>
              <a:gd name="connsiteX141-12393" fmla="*/ 4763595 w 12193149"/>
              <a:gd name="connsiteY141-12394" fmla="*/ 2182061 h 2344739"/>
              <a:gd name="connsiteX142-12395" fmla="*/ 4724334 w 12193149"/>
              <a:gd name="connsiteY142-12396" fmla="*/ 2173047 h 2344739"/>
              <a:gd name="connsiteX143-12397" fmla="*/ 4722324 w 12193149"/>
              <a:gd name="connsiteY143-12398" fmla="*/ 2172298 h 2344739"/>
              <a:gd name="connsiteX144-12399" fmla="*/ 4723259 w 12193149"/>
              <a:gd name="connsiteY144-12400" fmla="*/ 2172087 h 2344739"/>
              <a:gd name="connsiteX145-12401" fmla="*/ 4718350 w 12193149"/>
              <a:gd name="connsiteY145-12402" fmla="*/ 2170817 h 2344739"/>
              <a:gd name="connsiteX146-12403" fmla="*/ 4722324 w 12193149"/>
              <a:gd name="connsiteY146-12404" fmla="*/ 2172298 h 2344739"/>
              <a:gd name="connsiteX147-12405" fmla="*/ 4716674 w 12193149"/>
              <a:gd name="connsiteY147-12406" fmla="*/ 2173573 h 2344739"/>
              <a:gd name="connsiteX148-12407" fmla="*/ 4516962 w 12193149"/>
              <a:gd name="connsiteY148-12408" fmla="*/ 2163671 h 2344739"/>
              <a:gd name="connsiteX149-12409" fmla="*/ 4429691 w 12193149"/>
              <a:gd name="connsiteY149-12410" fmla="*/ 2153020 h 2344739"/>
              <a:gd name="connsiteX150-12411" fmla="*/ 4364023 w 12193149"/>
              <a:gd name="connsiteY150-12412" fmla="*/ 2151674 h 2344739"/>
              <a:gd name="connsiteX151-12413" fmla="*/ 4318114 w 12193149"/>
              <a:gd name="connsiteY151-12414" fmla="*/ 2158289 h 2344739"/>
              <a:gd name="connsiteX152-12415" fmla="*/ 4316258 w 12193149"/>
              <a:gd name="connsiteY152-12416" fmla="*/ 2156948 h 2344739"/>
              <a:gd name="connsiteX153-12417" fmla="*/ 4296292 w 12193149"/>
              <a:gd name="connsiteY153-12418" fmla="*/ 2155069 h 2344739"/>
              <a:gd name="connsiteX154-12419" fmla="*/ 4291212 w 12193149"/>
              <a:gd name="connsiteY154-12420" fmla="*/ 2157986 h 2344739"/>
              <a:gd name="connsiteX155-12421" fmla="*/ 4277290 w 12193149"/>
              <a:gd name="connsiteY155-12422" fmla="*/ 2157740 h 2344739"/>
              <a:gd name="connsiteX156-12423" fmla="*/ 4249265 w 12193149"/>
              <a:gd name="connsiteY156-12424" fmla="*/ 2160064 h 2344739"/>
              <a:gd name="connsiteX157-12425" fmla="*/ 4203199 w 12193149"/>
              <a:gd name="connsiteY157-12426" fmla="*/ 2157269 h 2344739"/>
              <a:gd name="connsiteX158-12427" fmla="*/ 4202893 w 12193149"/>
              <a:gd name="connsiteY158-12428" fmla="*/ 2156010 h 2344739"/>
              <a:gd name="connsiteX159-12429" fmla="*/ 4192396 w 12193149"/>
              <a:gd name="connsiteY159-12430" fmla="*/ 2150376 h 2344739"/>
              <a:gd name="connsiteX160-12431" fmla="*/ 4143893 w 12193149"/>
              <a:gd name="connsiteY160-12432" fmla="*/ 2134511 h 2344739"/>
              <a:gd name="connsiteX161-12433" fmla="*/ 4084245 w 12193149"/>
              <a:gd name="connsiteY161-12434" fmla="*/ 2107978 h 2344739"/>
              <a:gd name="connsiteX162-12435" fmla="*/ 4075694 w 12193149"/>
              <a:gd name="connsiteY162-12436" fmla="*/ 2107143 h 2344739"/>
              <a:gd name="connsiteX163-12437" fmla="*/ 4075575 w 12193149"/>
              <a:gd name="connsiteY163-12438" fmla="*/ 2106844 h 2344739"/>
              <a:gd name="connsiteX164-12439" fmla="*/ 4066658 w 12193149"/>
              <a:gd name="connsiteY164-12440" fmla="*/ 2105400 h 2344739"/>
              <a:gd name="connsiteX165-12441" fmla="*/ 4060102 w 12193149"/>
              <a:gd name="connsiteY165-12442" fmla="*/ 2105618 h 2344739"/>
              <a:gd name="connsiteX166-12443" fmla="*/ 4043512 w 12193149"/>
              <a:gd name="connsiteY166-12444" fmla="*/ 2103997 h 2344739"/>
              <a:gd name="connsiteX167-12445" fmla="*/ 4038145 w 12193149"/>
              <a:gd name="connsiteY167-12446" fmla="*/ 2101563 h 2344739"/>
              <a:gd name="connsiteX168-12447" fmla="*/ 4036511 w 12193149"/>
              <a:gd name="connsiteY168-12448" fmla="*/ 2097896 h 2344739"/>
              <a:gd name="connsiteX169-12449" fmla="*/ 4034926 w 12193149"/>
              <a:gd name="connsiteY169-12450" fmla="*/ 2098131 h 2344739"/>
              <a:gd name="connsiteX170-12451" fmla="*/ 4005686 w 12193149"/>
              <a:gd name="connsiteY170-12452" fmla="*/ 2085563 h 2344739"/>
              <a:gd name="connsiteX171-12453" fmla="*/ 3937994 w 12193149"/>
              <a:gd name="connsiteY171-12454" fmla="*/ 2068106 h 2344739"/>
              <a:gd name="connsiteX172-12455" fmla="*/ 3898423 w 12193149"/>
              <a:gd name="connsiteY172-12456" fmla="*/ 2062451 h 2344739"/>
              <a:gd name="connsiteX173-12457" fmla="*/ 3790908 w 12193149"/>
              <a:gd name="connsiteY173-12458" fmla="*/ 2042213 h 2344739"/>
              <a:gd name="connsiteX174-12459" fmla="*/ 3683661 w 12193149"/>
              <a:gd name="connsiteY174-12460" fmla="*/ 2018290 h 2344739"/>
              <a:gd name="connsiteX175-12461" fmla="*/ 3611183 w 12193149"/>
              <a:gd name="connsiteY175-12462" fmla="*/ 1986019 h 2344739"/>
              <a:gd name="connsiteX176-12463" fmla="*/ 3605003 w 12193149"/>
              <a:gd name="connsiteY176-12464" fmla="*/ 1987381 h 2344739"/>
              <a:gd name="connsiteX177-12465" fmla="*/ 3595884 w 12193149"/>
              <a:gd name="connsiteY177-12466" fmla="*/ 1987545 h 2344739"/>
              <a:gd name="connsiteX178-12467" fmla="*/ 3595649 w 12193149"/>
              <a:gd name="connsiteY178-12468" fmla="*/ 1987276 h 2344739"/>
              <a:gd name="connsiteX179-12469" fmla="*/ 3587126 w 12193149"/>
              <a:gd name="connsiteY179-12470" fmla="*/ 1987966 h 2344739"/>
              <a:gd name="connsiteX180-12471" fmla="*/ 3537283 w 12193149"/>
              <a:gd name="connsiteY180-12472" fmla="*/ 1978267 h 2344739"/>
              <a:gd name="connsiteX181-12473" fmla="*/ 3474371 w 12193149"/>
              <a:gd name="connsiteY181-12474" fmla="*/ 1974606 h 2344739"/>
              <a:gd name="connsiteX182-12475" fmla="*/ 3401876 w 12193149"/>
              <a:gd name="connsiteY182-12476" fmla="*/ 1962558 h 2344739"/>
              <a:gd name="connsiteX183-12477" fmla="*/ 3365036 w 12193149"/>
              <a:gd name="connsiteY183-12478" fmla="*/ 1979510 h 2344739"/>
              <a:gd name="connsiteX184-12479" fmla="*/ 3345174 w 12193149"/>
              <a:gd name="connsiteY184-12480" fmla="*/ 1981192 h 2344739"/>
              <a:gd name="connsiteX185-12481" fmla="*/ 3342846 w 12193149"/>
              <a:gd name="connsiteY185-12482" fmla="*/ 1980217 h 2344739"/>
              <a:gd name="connsiteX186-12483" fmla="*/ 3263504 w 12193149"/>
              <a:gd name="connsiteY186-12484" fmla="*/ 1986094 h 2344739"/>
              <a:gd name="connsiteX187-12485" fmla="*/ 3143704 w 12193149"/>
              <a:gd name="connsiteY187-12486" fmla="*/ 1993869 h 2344739"/>
              <a:gd name="connsiteX188-12487" fmla="*/ 3031439 w 12193149"/>
              <a:gd name="connsiteY188-12488" fmla="*/ 1996512 h 2344739"/>
              <a:gd name="connsiteX189-12489" fmla="*/ 2782717 w 12193149"/>
              <a:gd name="connsiteY189-12490" fmla="*/ 2018333 h 2344739"/>
              <a:gd name="connsiteX190-12491" fmla="*/ 2647675 w 12193149"/>
              <a:gd name="connsiteY190-12492" fmla="*/ 2028869 h 2344739"/>
              <a:gd name="connsiteX191-12493" fmla="*/ 2569176 w 12193149"/>
              <a:gd name="connsiteY191-12494" fmla="*/ 2002628 h 2344739"/>
              <a:gd name="connsiteX192-12495" fmla="*/ 2444403 w 12193149"/>
              <a:gd name="connsiteY192-12496" fmla="*/ 2016529 h 2344739"/>
              <a:gd name="connsiteX193-12497" fmla="*/ 2316260 w 12193149"/>
              <a:gd name="connsiteY193-12498" fmla="*/ 2024996 h 2344739"/>
              <a:gd name="connsiteX194-12499" fmla="*/ 2209726 w 12193149"/>
              <a:gd name="connsiteY194-12500" fmla="*/ 2019763 h 2344739"/>
              <a:gd name="connsiteX195-12501" fmla="*/ 2095813 w 12193149"/>
              <a:gd name="connsiteY195-12502" fmla="*/ 2003052 h 2344739"/>
              <a:gd name="connsiteX196-12503" fmla="*/ 1998504 w 12193149"/>
              <a:gd name="connsiteY196-12504" fmla="*/ 1995032 h 2344739"/>
              <a:gd name="connsiteX197-12505" fmla="*/ 1929320 w 12193149"/>
              <a:gd name="connsiteY197-12506" fmla="*/ 2016977 h 2344739"/>
              <a:gd name="connsiteX198-12507" fmla="*/ 1922798 w 12193149"/>
              <a:gd name="connsiteY198-12508" fmla="*/ 2012146 h 2344739"/>
              <a:gd name="connsiteX199-12509" fmla="*/ 1874228 w 12193149"/>
              <a:gd name="connsiteY199-12510" fmla="*/ 2013741 h 2344739"/>
              <a:gd name="connsiteX200-12511" fmla="*/ 1787803 w 12193149"/>
              <a:gd name="connsiteY200-12512" fmla="*/ 2041363 h 2344739"/>
              <a:gd name="connsiteX201-12513" fmla="*/ 1739352 w 12193149"/>
              <a:gd name="connsiteY201-12514" fmla="*/ 2036312 h 2344739"/>
              <a:gd name="connsiteX202-12515" fmla="*/ 1676219 w 12193149"/>
              <a:gd name="connsiteY202-12516" fmla="*/ 2019963 h 2344739"/>
              <a:gd name="connsiteX203-12517" fmla="*/ 1609817 w 12193149"/>
              <a:gd name="connsiteY203-12518" fmla="*/ 2013066 h 2344739"/>
              <a:gd name="connsiteX204-12519" fmla="*/ 1497258 w 12193149"/>
              <a:gd name="connsiteY204-12520" fmla="*/ 1987476 h 2344739"/>
              <a:gd name="connsiteX205-12521" fmla="*/ 1151127 w 12193149"/>
              <a:gd name="connsiteY205-12522" fmla="*/ 1938041 h 2344739"/>
              <a:gd name="connsiteX206-12523" fmla="*/ 859417 w 12193149"/>
              <a:gd name="connsiteY206-12524" fmla="*/ 1928608 h 2344739"/>
              <a:gd name="connsiteX207-12525" fmla="*/ 838688 w 12193149"/>
              <a:gd name="connsiteY207-12526" fmla="*/ 1929821 h 2344739"/>
              <a:gd name="connsiteX208-12527" fmla="*/ 817957 w 12193149"/>
              <a:gd name="connsiteY208-12528" fmla="*/ 1927857 h 2344739"/>
              <a:gd name="connsiteX209-12529" fmla="*/ 812654 w 12193149"/>
              <a:gd name="connsiteY209-12530" fmla="*/ 1930751 h 2344739"/>
              <a:gd name="connsiteX210-12531" fmla="*/ 721195 w 12193149"/>
              <a:gd name="connsiteY210-12532" fmla="*/ 1929661 h 2344739"/>
              <a:gd name="connsiteX211-12533" fmla="*/ 720890 w 12193149"/>
              <a:gd name="connsiteY211-12534" fmla="*/ 1928399 h 2344739"/>
              <a:gd name="connsiteX212-12535" fmla="*/ 710023 w 12193149"/>
              <a:gd name="connsiteY212-12536" fmla="*/ 1922722 h 2344739"/>
              <a:gd name="connsiteX213-12537" fmla="*/ 597940 w 12193149"/>
              <a:gd name="connsiteY213-12538" fmla="*/ 1879864 h 2344739"/>
              <a:gd name="connsiteX214-12539" fmla="*/ 579683 w 12193149"/>
              <a:gd name="connsiteY214-12540" fmla="*/ 1877212 h 2344739"/>
              <a:gd name="connsiteX215-12541" fmla="*/ 572865 w 12193149"/>
              <a:gd name="connsiteY215-12542" fmla="*/ 1877401 h 2344739"/>
              <a:gd name="connsiteX216-12543" fmla="*/ 446247 w 12193149"/>
              <a:gd name="connsiteY216-12544" fmla="*/ 1839371 h 2344739"/>
              <a:gd name="connsiteX217-12545" fmla="*/ 405163 w 12193149"/>
              <a:gd name="connsiteY217-12546" fmla="*/ 1833548 h 2344739"/>
              <a:gd name="connsiteX218-12547" fmla="*/ 293583 w 12193149"/>
              <a:gd name="connsiteY218-12548" fmla="*/ 1812852 h 2344739"/>
              <a:gd name="connsiteX219-12549" fmla="*/ 119529 w 12193149"/>
              <a:gd name="connsiteY219-12550" fmla="*/ 1761047 h 2344739"/>
              <a:gd name="connsiteX220-12551" fmla="*/ 16674 w 12193149"/>
              <a:gd name="connsiteY220-12552" fmla="*/ 1758191 h 2344739"/>
              <a:gd name="connsiteX221-12553" fmla="*/ 1150 w 12193149"/>
              <a:gd name="connsiteY221-12554" fmla="*/ 1752722 h 2344739"/>
              <a:gd name="connsiteX222-12555" fmla="*/ 1148 w 12193149"/>
              <a:gd name="connsiteY222-12556" fmla="*/ 222213 h 2344739"/>
              <a:gd name="connsiteX223-12557" fmla="*/ 1148 w 12193149"/>
              <a:gd name="connsiteY223-12558" fmla="*/ 0 h 2344739"/>
              <a:gd name="connsiteX0-12559" fmla="*/ 1148 w 12193149"/>
              <a:gd name="connsiteY0-12560" fmla="*/ 0 h 2344739"/>
              <a:gd name="connsiteX1-12561" fmla="*/ 12193148 w 12193149"/>
              <a:gd name="connsiteY1-12562" fmla="*/ 0 h 2344739"/>
              <a:gd name="connsiteX2-12563" fmla="*/ 12193148 w 12193149"/>
              <a:gd name="connsiteY2-12564" fmla="*/ 222213 h 2344739"/>
              <a:gd name="connsiteX3-12565" fmla="*/ 12193148 w 12193149"/>
              <a:gd name="connsiteY3-12566" fmla="*/ 389190 h 2344739"/>
              <a:gd name="connsiteX4-12567" fmla="*/ 12193149 w 12193149"/>
              <a:gd name="connsiteY4-12568" fmla="*/ 579739 h 2344739"/>
              <a:gd name="connsiteX5-12569" fmla="*/ 12185986 w 12193149"/>
              <a:gd name="connsiteY5-12570" fmla="*/ 584189 h 2344739"/>
              <a:gd name="connsiteX6-12571" fmla="*/ 12156363 w 12193149"/>
              <a:gd name="connsiteY6-12572" fmla="*/ 597366 h 2344739"/>
              <a:gd name="connsiteX7-12573" fmla="*/ 12139215 w 12193149"/>
              <a:gd name="connsiteY7-12574" fmla="*/ 623179 h 2344739"/>
              <a:gd name="connsiteX8-12575" fmla="*/ 12126327 w 12193149"/>
              <a:gd name="connsiteY8-12576" fmla="*/ 624690 h 2344739"/>
              <a:gd name="connsiteX9-12577" fmla="*/ 12124007 w 12193149"/>
              <a:gd name="connsiteY9-12578" fmla="*/ 624794 h 2344739"/>
              <a:gd name="connsiteX10-12579" fmla="*/ 12116854 w 12193149"/>
              <a:gd name="connsiteY10-12580" fmla="*/ 628608 h 2344739"/>
              <a:gd name="connsiteX11-12581" fmla="*/ 12099497 w 12193149"/>
              <a:gd name="connsiteY11-12582" fmla="*/ 628139 h 2344739"/>
              <a:gd name="connsiteX12-12583" fmla="*/ 12087073 w 12193149"/>
              <a:gd name="connsiteY12-12584" fmla="*/ 636341 h 2344739"/>
              <a:gd name="connsiteX13-12585" fmla="*/ 12031073 w 12193149"/>
              <a:gd name="connsiteY13-12586" fmla="*/ 680009 h 2344739"/>
              <a:gd name="connsiteX14-12587" fmla="*/ 11995833 w 12193149"/>
              <a:gd name="connsiteY14-12588" fmla="*/ 703458 h 2344739"/>
              <a:gd name="connsiteX15-12589" fmla="*/ 11979717 w 12193149"/>
              <a:gd name="connsiteY15-12590" fmla="*/ 708161 h 2344739"/>
              <a:gd name="connsiteX16-12591" fmla="*/ 11959046 w 12193149"/>
              <a:gd name="connsiteY16-12592" fmla="*/ 717558 h 2344739"/>
              <a:gd name="connsiteX17-12593" fmla="*/ 11920454 w 12193149"/>
              <a:gd name="connsiteY17-12594" fmla="*/ 730883 h 2344739"/>
              <a:gd name="connsiteX18-12595" fmla="*/ 11903656 w 12193149"/>
              <a:gd name="connsiteY18-12596" fmla="*/ 742426 h 2344739"/>
              <a:gd name="connsiteX19-12597" fmla="*/ 11895048 w 12193149"/>
              <a:gd name="connsiteY19-12598" fmla="*/ 744791 h 2344739"/>
              <a:gd name="connsiteX20-12599" fmla="*/ 11891968 w 12193149"/>
              <a:gd name="connsiteY20-12600" fmla="*/ 755729 h 2344739"/>
              <a:gd name="connsiteX21-12601" fmla="*/ 11870776 w 12193149"/>
              <a:gd name="connsiteY21-12602" fmla="*/ 777816 h 2344739"/>
              <a:gd name="connsiteX22-12603" fmla="*/ 11813376 w 12193149"/>
              <a:gd name="connsiteY22-12604" fmla="*/ 797659 h 2344739"/>
              <a:gd name="connsiteX23-12605" fmla="*/ 11749767 w 12193149"/>
              <a:gd name="connsiteY23-12606" fmla="*/ 872002 h 2344739"/>
              <a:gd name="connsiteX24-12607" fmla="*/ 11590693 w 12193149"/>
              <a:gd name="connsiteY24-12608" fmla="*/ 963777 h 2344739"/>
              <a:gd name="connsiteX25-12609" fmla="*/ 11506817 w 12193149"/>
              <a:gd name="connsiteY25-12610" fmla="*/ 1033623 h 2344739"/>
              <a:gd name="connsiteX26-12611" fmla="*/ 11280332 w 12193149"/>
              <a:gd name="connsiteY26-12612" fmla="*/ 1223571 h 2344739"/>
              <a:gd name="connsiteX27-12613" fmla="*/ 11228309 w 12193149"/>
              <a:gd name="connsiteY27-12614" fmla="*/ 1276236 h 2344739"/>
              <a:gd name="connsiteX28-12615" fmla="*/ 11218087 w 12193149"/>
              <a:gd name="connsiteY28-12616" fmla="*/ 1275961 h 2344739"/>
              <a:gd name="connsiteX29-12617" fmla="*/ 11217184 w 12193149"/>
              <a:gd name="connsiteY29-12618" fmla="*/ 1275018 h 2344739"/>
              <a:gd name="connsiteX30-12619" fmla="*/ 11188885 w 12193149"/>
              <a:gd name="connsiteY30-12620" fmla="*/ 1292383 h 2344739"/>
              <a:gd name="connsiteX31-12621" fmla="*/ 11184501 w 12193149"/>
              <a:gd name="connsiteY31-12622" fmla="*/ 1292525 h 2344739"/>
              <a:gd name="connsiteX32-12623" fmla="*/ 11166854 w 12193149"/>
              <a:gd name="connsiteY32-12624" fmla="*/ 1306612 h 2344739"/>
              <a:gd name="connsiteX33-12625" fmla="*/ 11157311 w 12193149"/>
              <a:gd name="connsiteY33-12626" fmla="*/ 1312414 h 2344739"/>
              <a:gd name="connsiteX34-12627" fmla="*/ 11155496 w 12193149"/>
              <a:gd name="connsiteY34-12628" fmla="*/ 1317097 h 2344739"/>
              <a:gd name="connsiteX35-12629" fmla="*/ 11140961 w 12193149"/>
              <a:gd name="connsiteY35-12630" fmla="*/ 1324115 h 2344739"/>
              <a:gd name="connsiteX36-12631" fmla="*/ 11138961 w 12193149"/>
              <a:gd name="connsiteY36-12632" fmla="*/ 1323772 h 2344739"/>
              <a:gd name="connsiteX37-12633" fmla="*/ 11128208 w 12193149"/>
              <a:gd name="connsiteY37-12634" fmla="*/ 1333832 h 2344739"/>
              <a:gd name="connsiteX38-12635" fmla="*/ 11120691 w 12193149"/>
              <a:gd name="connsiteY38-12636" fmla="*/ 1347424 h 2344739"/>
              <a:gd name="connsiteX39-12637" fmla="*/ 10894683 w 12193149"/>
              <a:gd name="connsiteY39-12638" fmla="*/ 1473399 h 2344739"/>
              <a:gd name="connsiteX40-12639" fmla="*/ 10773300 w 12193149"/>
              <a:gd name="connsiteY40-12640" fmla="*/ 1523191 h 2344739"/>
              <a:gd name="connsiteX41-12641" fmla="*/ 10627668 w 12193149"/>
              <a:gd name="connsiteY41-12642" fmla="*/ 1559229 h 2344739"/>
              <a:gd name="connsiteX42-12643" fmla="*/ 10581895 w 12193149"/>
              <a:gd name="connsiteY42-12644" fmla="*/ 1568689 h 2344739"/>
              <a:gd name="connsiteX43-12645" fmla="*/ 10547790 w 12193149"/>
              <a:gd name="connsiteY43-12646" fmla="*/ 1598423 h 2344739"/>
              <a:gd name="connsiteX44-12647" fmla="*/ 10529643 w 12193149"/>
              <a:gd name="connsiteY44-12648" fmla="*/ 1596907 h 2344739"/>
              <a:gd name="connsiteX45-12649" fmla="*/ 10526446 w 12193149"/>
              <a:gd name="connsiteY45-12650" fmla="*/ 1596411 h 2344739"/>
              <a:gd name="connsiteX46-12651" fmla="*/ 10515129 w 12193149"/>
              <a:gd name="connsiteY46-12652" fmla="*/ 1599537 h 2344739"/>
              <a:gd name="connsiteX47-12653" fmla="*/ 10491735 w 12193149"/>
              <a:gd name="connsiteY47-12654" fmla="*/ 1594156 h 2344739"/>
              <a:gd name="connsiteX48-12655" fmla="*/ 10471418 w 12193149"/>
              <a:gd name="connsiteY48-12656" fmla="*/ 1601693 h 2344739"/>
              <a:gd name="connsiteX49-12657" fmla="*/ 10377042 w 12193149"/>
              <a:gd name="connsiteY49-12658" fmla="*/ 1644598 h 2344739"/>
              <a:gd name="connsiteX50-12659" fmla="*/ 10319338 w 12193149"/>
              <a:gd name="connsiteY50-12660" fmla="*/ 1666221 h 2344739"/>
              <a:gd name="connsiteX51-12661" fmla="*/ 10295467 w 12193149"/>
              <a:gd name="connsiteY51-12662" fmla="*/ 1668079 h 2344739"/>
              <a:gd name="connsiteX52-12663" fmla="*/ 10263443 w 12193149"/>
              <a:gd name="connsiteY52-12664" fmla="*/ 1674948 h 2344739"/>
              <a:gd name="connsiteX53-12665" fmla="*/ 10205418 w 12193149"/>
              <a:gd name="connsiteY53-12666" fmla="*/ 1682149 h 2344739"/>
              <a:gd name="connsiteX54-12667" fmla="*/ 10177759 w 12193149"/>
              <a:gd name="connsiteY54-12668" fmla="*/ 1692943 h 2344739"/>
              <a:gd name="connsiteX55-12669" fmla="*/ 10165070 w 12193149"/>
              <a:gd name="connsiteY55-12670" fmla="*/ 1693739 h 2344739"/>
              <a:gd name="connsiteX56-12671" fmla="*/ 10156308 w 12193149"/>
              <a:gd name="connsiteY56-12672" fmla="*/ 1707487 h 2344739"/>
              <a:gd name="connsiteX57-12673" fmla="*/ 10118267 w 12193149"/>
              <a:gd name="connsiteY57-12674" fmla="*/ 1731142 h 2344739"/>
              <a:gd name="connsiteX58-12675" fmla="*/ 10101593 w 12193149"/>
              <a:gd name="connsiteY58-12676" fmla="*/ 1742432 h 2344739"/>
              <a:gd name="connsiteX59-12677" fmla="*/ 10083317 w 12193149"/>
              <a:gd name="connsiteY59-12678" fmla="*/ 1743296 h 2344739"/>
              <a:gd name="connsiteX60-12679" fmla="*/ 10040388 w 12193149"/>
              <a:gd name="connsiteY60-12680" fmla="*/ 1741632 h 2344739"/>
              <a:gd name="connsiteX61-12681" fmla="*/ 9961167 w 12193149"/>
              <a:gd name="connsiteY61-12682" fmla="*/ 1757147 h 2344739"/>
              <a:gd name="connsiteX62-12683" fmla="*/ 9848940 w 12193149"/>
              <a:gd name="connsiteY62-12684" fmla="*/ 1763915 h 2344739"/>
              <a:gd name="connsiteX63-12685" fmla="*/ 9729457 w 12193149"/>
              <a:gd name="connsiteY63-12686" fmla="*/ 1784122 h 2344739"/>
              <a:gd name="connsiteX64-12687" fmla="*/ 9585655 w 12193149"/>
              <a:gd name="connsiteY64-12688" fmla="*/ 1795542 h 2344739"/>
              <a:gd name="connsiteX65-12689" fmla="*/ 9344200 w 12193149"/>
              <a:gd name="connsiteY65-12690" fmla="*/ 1841244 h 2344739"/>
              <a:gd name="connsiteX66-12691" fmla="*/ 9232518 w 12193149"/>
              <a:gd name="connsiteY66-12692" fmla="*/ 1893149 h 2344739"/>
              <a:gd name="connsiteX67-12693" fmla="*/ 9195958 w 12193149"/>
              <a:gd name="connsiteY67-12694" fmla="*/ 1903228 h 2344739"/>
              <a:gd name="connsiteX68-12695" fmla="*/ 9114960 w 12193149"/>
              <a:gd name="connsiteY68-12696" fmla="*/ 1919069 h 2344739"/>
              <a:gd name="connsiteX69-12697" fmla="*/ 9054601 w 12193149"/>
              <a:gd name="connsiteY69-12698" fmla="*/ 1910755 h 2344739"/>
              <a:gd name="connsiteX70-12699" fmla="*/ 9006634 w 12193149"/>
              <a:gd name="connsiteY70-12700" fmla="*/ 1914040 h 2344739"/>
              <a:gd name="connsiteX71-12701" fmla="*/ 9006349 w 12193149"/>
              <a:gd name="connsiteY71-12702" fmla="*/ 1913800 h 2344739"/>
              <a:gd name="connsiteX72-12703" fmla="*/ 8997380 w 12193149"/>
              <a:gd name="connsiteY72-12704" fmla="*/ 1915011 h 2344739"/>
              <a:gd name="connsiteX73-12705" fmla="*/ 8991542 w 12193149"/>
              <a:gd name="connsiteY73-12706" fmla="*/ 1917072 h 2344739"/>
              <a:gd name="connsiteX74-12707" fmla="*/ 8975485 w 12193149"/>
              <a:gd name="connsiteY74-12708" fmla="*/ 1920298 h 2344739"/>
              <a:gd name="connsiteX75-12709" fmla="*/ 8969159 w 12193149"/>
              <a:gd name="connsiteY75-12710" fmla="*/ 1919598 h 2344739"/>
              <a:gd name="connsiteX76-12711" fmla="*/ 8964196 w 12193149"/>
              <a:gd name="connsiteY76-12712" fmla="*/ 1917373 h 2344739"/>
              <a:gd name="connsiteX77-12713" fmla="*/ 8930136 w 12193149"/>
              <a:gd name="connsiteY77-12714" fmla="*/ 1914185 h 2344739"/>
              <a:gd name="connsiteX78-12715" fmla="*/ 8753592 w 12193149"/>
              <a:gd name="connsiteY78-12716" fmla="*/ 1933417 h 2344739"/>
              <a:gd name="connsiteX79-12717" fmla="*/ 8708995 w 12193149"/>
              <a:gd name="connsiteY79-12718" fmla="*/ 1935518 h 2344739"/>
              <a:gd name="connsiteX80-12719" fmla="*/ 8597219 w 12193149"/>
              <a:gd name="connsiteY80-12720" fmla="*/ 1944090 h 2344739"/>
              <a:gd name="connsiteX81-12721" fmla="*/ 8526378 w 12193149"/>
              <a:gd name="connsiteY81-12722" fmla="*/ 1929248 h 2344739"/>
              <a:gd name="connsiteX82-12723" fmla="*/ 8512131 w 12193149"/>
              <a:gd name="connsiteY82-12724" fmla="*/ 1935163 h 2344739"/>
              <a:gd name="connsiteX83-12725" fmla="*/ 8507315 w 12193149"/>
              <a:gd name="connsiteY83-12726" fmla="*/ 1938164 h 2344739"/>
              <a:gd name="connsiteX84-12727" fmla="*/ 8499116 w 12193149"/>
              <a:gd name="connsiteY84-12728" fmla="*/ 1940902 h 2344739"/>
              <a:gd name="connsiteX85-12729" fmla="*/ 8498742 w 12193149"/>
              <a:gd name="connsiteY85-12730" fmla="*/ 1940723 h 2344739"/>
              <a:gd name="connsiteX86-12731" fmla="*/ 8491397 w 12193149"/>
              <a:gd name="connsiteY86-12732" fmla="*/ 1943773 h 2344739"/>
              <a:gd name="connsiteX87-12733" fmla="*/ 8368330 w 12193149"/>
              <a:gd name="connsiteY87-12734" fmla="*/ 1957815 h 2344739"/>
              <a:gd name="connsiteX88-12735" fmla="*/ 8354947 w 12193149"/>
              <a:gd name="connsiteY88-12736" fmla="*/ 1958009 h 2344739"/>
              <a:gd name="connsiteX89-12737" fmla="*/ 8321252 w 12193149"/>
              <a:gd name="connsiteY89-12738" fmla="*/ 1974587 h 2344739"/>
              <a:gd name="connsiteX90-12739" fmla="*/ 8315581 w 12193149"/>
              <a:gd name="connsiteY90-12740" fmla="*/ 1974913 h 2344739"/>
              <a:gd name="connsiteX91-12741" fmla="*/ 8296322 w 12193149"/>
              <a:gd name="connsiteY91-12742" fmla="*/ 1988808 h 2344739"/>
              <a:gd name="connsiteX92-12743" fmla="*/ 8285424 w 12193149"/>
              <a:gd name="connsiteY92-12744" fmla="*/ 1994631 h 2344739"/>
              <a:gd name="connsiteX93-12745" fmla="*/ 8284298 w 12193149"/>
              <a:gd name="connsiteY93-12746" fmla="*/ 1999074 h 2344739"/>
              <a:gd name="connsiteX94-12747" fmla="*/ 8267224 w 12193149"/>
              <a:gd name="connsiteY94-12748" fmla="*/ 2006249 h 2344739"/>
              <a:gd name="connsiteX95-12749" fmla="*/ 8264525 w 12193149"/>
              <a:gd name="connsiteY95-12750" fmla="*/ 2006019 h 2344739"/>
              <a:gd name="connsiteX96-12751" fmla="*/ 8253181 w 12193149"/>
              <a:gd name="connsiteY96-12752" fmla="*/ 2015862 h 2344739"/>
              <a:gd name="connsiteX97-12753" fmla="*/ 8246982 w 12193149"/>
              <a:gd name="connsiteY97-12754" fmla="*/ 2028854 h 2344739"/>
              <a:gd name="connsiteX98-12755" fmla="*/ 8091420 w 12193149"/>
              <a:gd name="connsiteY98-12756" fmla="*/ 2075015 h 2344739"/>
              <a:gd name="connsiteX99-12757" fmla="*/ 7906555 w 12193149"/>
              <a:gd name="connsiteY99-12758" fmla="*/ 2116988 h 2344739"/>
              <a:gd name="connsiteX100-12759" fmla="*/ 7719893 w 12193149"/>
              <a:gd name="connsiteY100-12760" fmla="*/ 2142703 h 2344739"/>
              <a:gd name="connsiteX101-12761" fmla="*/ 7615495 w 12193149"/>
              <a:gd name="connsiteY101-12762" fmla="*/ 2139232 h 2344739"/>
              <a:gd name="connsiteX102-12763" fmla="*/ 7528691 w 12193149"/>
              <a:gd name="connsiteY102-12764" fmla="*/ 2145060 h 2344739"/>
              <a:gd name="connsiteX103-12765" fmla="*/ 7520719 w 12193149"/>
              <a:gd name="connsiteY103-12766" fmla="*/ 2147613 h 2344739"/>
              <a:gd name="connsiteX104-12767" fmla="*/ 7508559 w 12193149"/>
              <a:gd name="connsiteY104-12768" fmla="*/ 2148948 h 2344739"/>
              <a:gd name="connsiteX105-12769" fmla="*/ 7508188 w 12193149"/>
              <a:gd name="connsiteY105-12770" fmla="*/ 2148621 h 2344739"/>
              <a:gd name="connsiteX106-12771" fmla="*/ 7496943 w 12193149"/>
              <a:gd name="connsiteY106-12772" fmla="*/ 2150573 h 2344739"/>
              <a:gd name="connsiteX107-12773" fmla="*/ 7406539 w 12193149"/>
              <a:gd name="connsiteY107-12774" fmla="*/ 2142468 h 2344739"/>
              <a:gd name="connsiteX108-12775" fmla="*/ 7219707 w 12193149"/>
              <a:gd name="connsiteY108-12776" fmla="*/ 2156680 h 2344739"/>
              <a:gd name="connsiteX109-12777" fmla="*/ 7202249 w 12193149"/>
              <a:gd name="connsiteY109-12778" fmla="*/ 2161230 h 2344739"/>
              <a:gd name="connsiteX110-12779" fmla="*/ 7198152 w 12193149"/>
              <a:gd name="connsiteY110-12780" fmla="*/ 2166588 h 2344739"/>
              <a:gd name="connsiteX111-12781" fmla="*/ 7171956 w 12193149"/>
              <a:gd name="connsiteY111-12782" fmla="*/ 2171236 h 2344739"/>
              <a:gd name="connsiteX112-12783" fmla="*/ 7098136 w 12193149"/>
              <a:gd name="connsiteY112-12784" fmla="*/ 2183464 h 2344739"/>
              <a:gd name="connsiteX113-12785" fmla="*/ 7019644 w 12193149"/>
              <a:gd name="connsiteY113-12786" fmla="*/ 2183090 h 2344739"/>
              <a:gd name="connsiteX114-12787" fmla="*/ 6905294 w 12193149"/>
              <a:gd name="connsiteY114-12788" fmla="*/ 2212596 h 2344739"/>
              <a:gd name="connsiteX115-12789" fmla="*/ 6709370 w 12193149"/>
              <a:gd name="connsiteY115-12790" fmla="*/ 2240551 h 2344739"/>
              <a:gd name="connsiteX116-12791" fmla="*/ 6550602 w 12193149"/>
              <a:gd name="connsiteY116-12792" fmla="*/ 2269327 h 2344739"/>
              <a:gd name="connsiteX117-12793" fmla="*/ 6318708 w 12193149"/>
              <a:gd name="connsiteY117-12794" fmla="*/ 2316127 h 2344739"/>
              <a:gd name="connsiteX118-12795" fmla="*/ 6169822 w 12193149"/>
              <a:gd name="connsiteY118-12796" fmla="*/ 2318214 h 2344739"/>
              <a:gd name="connsiteX119-12797" fmla="*/ 6074996 w 12193149"/>
              <a:gd name="connsiteY119-12798" fmla="*/ 2338676 h 2344739"/>
              <a:gd name="connsiteX120-12799" fmla="*/ 6069677 w 12193149"/>
              <a:gd name="connsiteY120-12800" fmla="*/ 2337139 h 2344739"/>
              <a:gd name="connsiteX121-12801" fmla="*/ 6049786 w 12193149"/>
              <a:gd name="connsiteY121-12802" fmla="*/ 2337822 h 2344739"/>
              <a:gd name="connsiteX122-12803" fmla="*/ 6042433 w 12193149"/>
              <a:gd name="connsiteY122-12804" fmla="*/ 2329473 h 2344739"/>
              <a:gd name="connsiteX123-12805" fmla="*/ 6011238 w 12193149"/>
              <a:gd name="connsiteY123-12806" fmla="*/ 2324380 h 2344739"/>
              <a:gd name="connsiteX124-12807" fmla="*/ 5958523 w 12193149"/>
              <a:gd name="connsiteY124-12808" fmla="*/ 2328024 h 2344739"/>
              <a:gd name="connsiteX125-12809" fmla="*/ 5760067 w 12193149"/>
              <a:gd name="connsiteY125-12810" fmla="*/ 2343716 h 2344739"/>
              <a:gd name="connsiteX126-12811" fmla="*/ 5628108 w 12193149"/>
              <a:gd name="connsiteY126-12812" fmla="*/ 2344739 h 2344739"/>
              <a:gd name="connsiteX127-12813" fmla="*/ 5472054 w 12193149"/>
              <a:gd name="connsiteY127-12814" fmla="*/ 2330719 h 2344739"/>
              <a:gd name="connsiteX128-12815" fmla="*/ 5433909 w 12193149"/>
              <a:gd name="connsiteY128-12816" fmla="*/ 2319466 h 2344739"/>
              <a:gd name="connsiteX129-12817" fmla="*/ 5382817 w 12193149"/>
              <a:gd name="connsiteY129-12818" fmla="*/ 2301764 h 2344739"/>
              <a:gd name="connsiteX130-12819" fmla="*/ 5262912 w 12193149"/>
              <a:gd name="connsiteY130-12820" fmla="*/ 2281347 h 2344739"/>
              <a:gd name="connsiteX131-12821" fmla="*/ 5224109 w 12193149"/>
              <a:gd name="connsiteY131-12822" fmla="*/ 2270223 h 2344739"/>
              <a:gd name="connsiteX132-12823" fmla="*/ 5175808 w 12193149"/>
              <a:gd name="connsiteY132-12824" fmla="*/ 2267233 h 2344739"/>
              <a:gd name="connsiteX133-12825" fmla="*/ 5157702 w 12193149"/>
              <a:gd name="connsiteY133-12826" fmla="*/ 2260010 h 2344739"/>
              <a:gd name="connsiteX134-12827" fmla="*/ 5143747 w 12193149"/>
              <a:gd name="connsiteY134-12828" fmla="*/ 2256610 h 2344739"/>
              <a:gd name="connsiteX135-12829" fmla="*/ 5140744 w 12193149"/>
              <a:gd name="connsiteY135-12830" fmla="*/ 2254509 h 2344739"/>
              <a:gd name="connsiteX136-12831" fmla="*/ 5122807 w 12193149"/>
              <a:gd name="connsiteY136-12832" fmla="*/ 2243656 h 2344739"/>
              <a:gd name="connsiteX137-12833" fmla="*/ 5066938 w 12193149"/>
              <a:gd name="connsiteY137-12834" fmla="*/ 2250227 h 2344739"/>
              <a:gd name="connsiteX138-12835" fmla="*/ 5012662 w 12193149"/>
              <a:gd name="connsiteY138-12836" fmla="*/ 2233846 h 2344739"/>
              <a:gd name="connsiteX139-12837" fmla="*/ 4841589 w 12193149"/>
              <a:gd name="connsiteY139-12838" fmla="*/ 2209829 h 2344739"/>
              <a:gd name="connsiteX140-12839" fmla="*/ 4763595 w 12193149"/>
              <a:gd name="connsiteY140-12840" fmla="*/ 2182061 h 2344739"/>
              <a:gd name="connsiteX141-12841" fmla="*/ 4724334 w 12193149"/>
              <a:gd name="connsiteY141-12842" fmla="*/ 2173047 h 2344739"/>
              <a:gd name="connsiteX142-12843" fmla="*/ 4722324 w 12193149"/>
              <a:gd name="connsiteY142-12844" fmla="*/ 2172298 h 2344739"/>
              <a:gd name="connsiteX143-12845" fmla="*/ 4723259 w 12193149"/>
              <a:gd name="connsiteY143-12846" fmla="*/ 2172087 h 2344739"/>
              <a:gd name="connsiteX144-12847" fmla="*/ 4718350 w 12193149"/>
              <a:gd name="connsiteY144-12848" fmla="*/ 2170817 h 2344739"/>
              <a:gd name="connsiteX145-12849" fmla="*/ 4722324 w 12193149"/>
              <a:gd name="connsiteY145-12850" fmla="*/ 2172298 h 2344739"/>
              <a:gd name="connsiteX146-12851" fmla="*/ 4716674 w 12193149"/>
              <a:gd name="connsiteY146-12852" fmla="*/ 2173573 h 2344739"/>
              <a:gd name="connsiteX147-12853" fmla="*/ 4516962 w 12193149"/>
              <a:gd name="connsiteY147-12854" fmla="*/ 2163671 h 2344739"/>
              <a:gd name="connsiteX148-12855" fmla="*/ 4429691 w 12193149"/>
              <a:gd name="connsiteY148-12856" fmla="*/ 2153020 h 2344739"/>
              <a:gd name="connsiteX149-12857" fmla="*/ 4364023 w 12193149"/>
              <a:gd name="connsiteY149-12858" fmla="*/ 2151674 h 2344739"/>
              <a:gd name="connsiteX150-12859" fmla="*/ 4318114 w 12193149"/>
              <a:gd name="connsiteY150-12860" fmla="*/ 2158289 h 2344739"/>
              <a:gd name="connsiteX151-12861" fmla="*/ 4316258 w 12193149"/>
              <a:gd name="connsiteY151-12862" fmla="*/ 2156948 h 2344739"/>
              <a:gd name="connsiteX152-12863" fmla="*/ 4296292 w 12193149"/>
              <a:gd name="connsiteY152-12864" fmla="*/ 2155069 h 2344739"/>
              <a:gd name="connsiteX153-12865" fmla="*/ 4291212 w 12193149"/>
              <a:gd name="connsiteY153-12866" fmla="*/ 2157986 h 2344739"/>
              <a:gd name="connsiteX154-12867" fmla="*/ 4277290 w 12193149"/>
              <a:gd name="connsiteY154-12868" fmla="*/ 2157740 h 2344739"/>
              <a:gd name="connsiteX155-12869" fmla="*/ 4249265 w 12193149"/>
              <a:gd name="connsiteY155-12870" fmla="*/ 2160064 h 2344739"/>
              <a:gd name="connsiteX156-12871" fmla="*/ 4203199 w 12193149"/>
              <a:gd name="connsiteY156-12872" fmla="*/ 2157269 h 2344739"/>
              <a:gd name="connsiteX157-12873" fmla="*/ 4202893 w 12193149"/>
              <a:gd name="connsiteY157-12874" fmla="*/ 2156010 h 2344739"/>
              <a:gd name="connsiteX158-12875" fmla="*/ 4192396 w 12193149"/>
              <a:gd name="connsiteY158-12876" fmla="*/ 2150376 h 2344739"/>
              <a:gd name="connsiteX159-12877" fmla="*/ 4143893 w 12193149"/>
              <a:gd name="connsiteY159-12878" fmla="*/ 2134511 h 2344739"/>
              <a:gd name="connsiteX160-12879" fmla="*/ 4084245 w 12193149"/>
              <a:gd name="connsiteY160-12880" fmla="*/ 2107978 h 2344739"/>
              <a:gd name="connsiteX161-12881" fmla="*/ 4075694 w 12193149"/>
              <a:gd name="connsiteY161-12882" fmla="*/ 2107143 h 2344739"/>
              <a:gd name="connsiteX162-12883" fmla="*/ 4075575 w 12193149"/>
              <a:gd name="connsiteY162-12884" fmla="*/ 2106844 h 2344739"/>
              <a:gd name="connsiteX163-12885" fmla="*/ 4066658 w 12193149"/>
              <a:gd name="connsiteY163-12886" fmla="*/ 2105400 h 2344739"/>
              <a:gd name="connsiteX164-12887" fmla="*/ 4060102 w 12193149"/>
              <a:gd name="connsiteY164-12888" fmla="*/ 2105618 h 2344739"/>
              <a:gd name="connsiteX165-12889" fmla="*/ 4043512 w 12193149"/>
              <a:gd name="connsiteY165-12890" fmla="*/ 2103997 h 2344739"/>
              <a:gd name="connsiteX166-12891" fmla="*/ 4038145 w 12193149"/>
              <a:gd name="connsiteY166-12892" fmla="*/ 2101563 h 2344739"/>
              <a:gd name="connsiteX167-12893" fmla="*/ 4036511 w 12193149"/>
              <a:gd name="connsiteY167-12894" fmla="*/ 2097896 h 2344739"/>
              <a:gd name="connsiteX168-12895" fmla="*/ 4034926 w 12193149"/>
              <a:gd name="connsiteY168-12896" fmla="*/ 2098131 h 2344739"/>
              <a:gd name="connsiteX169-12897" fmla="*/ 4005686 w 12193149"/>
              <a:gd name="connsiteY169-12898" fmla="*/ 2085563 h 2344739"/>
              <a:gd name="connsiteX170-12899" fmla="*/ 3937994 w 12193149"/>
              <a:gd name="connsiteY170-12900" fmla="*/ 2068106 h 2344739"/>
              <a:gd name="connsiteX171-12901" fmla="*/ 3898423 w 12193149"/>
              <a:gd name="connsiteY171-12902" fmla="*/ 2062451 h 2344739"/>
              <a:gd name="connsiteX172-12903" fmla="*/ 3790908 w 12193149"/>
              <a:gd name="connsiteY172-12904" fmla="*/ 2042213 h 2344739"/>
              <a:gd name="connsiteX173-12905" fmla="*/ 3683661 w 12193149"/>
              <a:gd name="connsiteY173-12906" fmla="*/ 2018290 h 2344739"/>
              <a:gd name="connsiteX174-12907" fmla="*/ 3611183 w 12193149"/>
              <a:gd name="connsiteY174-12908" fmla="*/ 1986019 h 2344739"/>
              <a:gd name="connsiteX175-12909" fmla="*/ 3605003 w 12193149"/>
              <a:gd name="connsiteY175-12910" fmla="*/ 1987381 h 2344739"/>
              <a:gd name="connsiteX176-12911" fmla="*/ 3595884 w 12193149"/>
              <a:gd name="connsiteY176-12912" fmla="*/ 1987545 h 2344739"/>
              <a:gd name="connsiteX177-12913" fmla="*/ 3595649 w 12193149"/>
              <a:gd name="connsiteY177-12914" fmla="*/ 1987276 h 2344739"/>
              <a:gd name="connsiteX178-12915" fmla="*/ 3587126 w 12193149"/>
              <a:gd name="connsiteY178-12916" fmla="*/ 1987966 h 2344739"/>
              <a:gd name="connsiteX179-12917" fmla="*/ 3537283 w 12193149"/>
              <a:gd name="connsiteY179-12918" fmla="*/ 1978267 h 2344739"/>
              <a:gd name="connsiteX180-12919" fmla="*/ 3474371 w 12193149"/>
              <a:gd name="connsiteY180-12920" fmla="*/ 1974606 h 2344739"/>
              <a:gd name="connsiteX181-12921" fmla="*/ 3401876 w 12193149"/>
              <a:gd name="connsiteY181-12922" fmla="*/ 1962558 h 2344739"/>
              <a:gd name="connsiteX182-12923" fmla="*/ 3365036 w 12193149"/>
              <a:gd name="connsiteY182-12924" fmla="*/ 1979510 h 2344739"/>
              <a:gd name="connsiteX183-12925" fmla="*/ 3345174 w 12193149"/>
              <a:gd name="connsiteY183-12926" fmla="*/ 1981192 h 2344739"/>
              <a:gd name="connsiteX184-12927" fmla="*/ 3342846 w 12193149"/>
              <a:gd name="connsiteY184-12928" fmla="*/ 1980217 h 2344739"/>
              <a:gd name="connsiteX185-12929" fmla="*/ 3263504 w 12193149"/>
              <a:gd name="connsiteY185-12930" fmla="*/ 1986094 h 2344739"/>
              <a:gd name="connsiteX186-12931" fmla="*/ 3143704 w 12193149"/>
              <a:gd name="connsiteY186-12932" fmla="*/ 1993869 h 2344739"/>
              <a:gd name="connsiteX187-12933" fmla="*/ 3031439 w 12193149"/>
              <a:gd name="connsiteY187-12934" fmla="*/ 1996512 h 2344739"/>
              <a:gd name="connsiteX188-12935" fmla="*/ 2782717 w 12193149"/>
              <a:gd name="connsiteY188-12936" fmla="*/ 2018333 h 2344739"/>
              <a:gd name="connsiteX189-12937" fmla="*/ 2647675 w 12193149"/>
              <a:gd name="connsiteY189-12938" fmla="*/ 2028869 h 2344739"/>
              <a:gd name="connsiteX190-12939" fmla="*/ 2569176 w 12193149"/>
              <a:gd name="connsiteY190-12940" fmla="*/ 2002628 h 2344739"/>
              <a:gd name="connsiteX191-12941" fmla="*/ 2444403 w 12193149"/>
              <a:gd name="connsiteY191-12942" fmla="*/ 2016529 h 2344739"/>
              <a:gd name="connsiteX192-12943" fmla="*/ 2316260 w 12193149"/>
              <a:gd name="connsiteY192-12944" fmla="*/ 2024996 h 2344739"/>
              <a:gd name="connsiteX193-12945" fmla="*/ 2209726 w 12193149"/>
              <a:gd name="connsiteY193-12946" fmla="*/ 2019763 h 2344739"/>
              <a:gd name="connsiteX194-12947" fmla="*/ 2095813 w 12193149"/>
              <a:gd name="connsiteY194-12948" fmla="*/ 2003052 h 2344739"/>
              <a:gd name="connsiteX195-12949" fmla="*/ 1998504 w 12193149"/>
              <a:gd name="connsiteY195-12950" fmla="*/ 1995032 h 2344739"/>
              <a:gd name="connsiteX196-12951" fmla="*/ 1929320 w 12193149"/>
              <a:gd name="connsiteY196-12952" fmla="*/ 2016977 h 2344739"/>
              <a:gd name="connsiteX197-12953" fmla="*/ 1922798 w 12193149"/>
              <a:gd name="connsiteY197-12954" fmla="*/ 2012146 h 2344739"/>
              <a:gd name="connsiteX198-12955" fmla="*/ 1874228 w 12193149"/>
              <a:gd name="connsiteY198-12956" fmla="*/ 2013741 h 2344739"/>
              <a:gd name="connsiteX199-12957" fmla="*/ 1787803 w 12193149"/>
              <a:gd name="connsiteY199-12958" fmla="*/ 2041363 h 2344739"/>
              <a:gd name="connsiteX200-12959" fmla="*/ 1739352 w 12193149"/>
              <a:gd name="connsiteY200-12960" fmla="*/ 2036312 h 2344739"/>
              <a:gd name="connsiteX201-12961" fmla="*/ 1676219 w 12193149"/>
              <a:gd name="connsiteY201-12962" fmla="*/ 2019963 h 2344739"/>
              <a:gd name="connsiteX202-12963" fmla="*/ 1609817 w 12193149"/>
              <a:gd name="connsiteY202-12964" fmla="*/ 2013066 h 2344739"/>
              <a:gd name="connsiteX203-12965" fmla="*/ 1497258 w 12193149"/>
              <a:gd name="connsiteY203-12966" fmla="*/ 1987476 h 2344739"/>
              <a:gd name="connsiteX204-12967" fmla="*/ 1151127 w 12193149"/>
              <a:gd name="connsiteY204-12968" fmla="*/ 1938041 h 2344739"/>
              <a:gd name="connsiteX205-12969" fmla="*/ 859417 w 12193149"/>
              <a:gd name="connsiteY205-12970" fmla="*/ 1928608 h 2344739"/>
              <a:gd name="connsiteX206-12971" fmla="*/ 838688 w 12193149"/>
              <a:gd name="connsiteY206-12972" fmla="*/ 1929821 h 2344739"/>
              <a:gd name="connsiteX207-12973" fmla="*/ 817957 w 12193149"/>
              <a:gd name="connsiteY207-12974" fmla="*/ 1927857 h 2344739"/>
              <a:gd name="connsiteX208-12975" fmla="*/ 812654 w 12193149"/>
              <a:gd name="connsiteY208-12976" fmla="*/ 1930751 h 2344739"/>
              <a:gd name="connsiteX209-12977" fmla="*/ 721195 w 12193149"/>
              <a:gd name="connsiteY209-12978" fmla="*/ 1929661 h 2344739"/>
              <a:gd name="connsiteX210-12979" fmla="*/ 720890 w 12193149"/>
              <a:gd name="connsiteY210-12980" fmla="*/ 1928399 h 2344739"/>
              <a:gd name="connsiteX211-12981" fmla="*/ 710023 w 12193149"/>
              <a:gd name="connsiteY211-12982" fmla="*/ 1922722 h 2344739"/>
              <a:gd name="connsiteX212-12983" fmla="*/ 597940 w 12193149"/>
              <a:gd name="connsiteY212-12984" fmla="*/ 1879864 h 2344739"/>
              <a:gd name="connsiteX213-12985" fmla="*/ 579683 w 12193149"/>
              <a:gd name="connsiteY213-12986" fmla="*/ 1877212 h 2344739"/>
              <a:gd name="connsiteX214-12987" fmla="*/ 572865 w 12193149"/>
              <a:gd name="connsiteY214-12988" fmla="*/ 1877401 h 2344739"/>
              <a:gd name="connsiteX215-12989" fmla="*/ 446247 w 12193149"/>
              <a:gd name="connsiteY215-12990" fmla="*/ 1839371 h 2344739"/>
              <a:gd name="connsiteX216-12991" fmla="*/ 405163 w 12193149"/>
              <a:gd name="connsiteY216-12992" fmla="*/ 1833548 h 2344739"/>
              <a:gd name="connsiteX217-12993" fmla="*/ 293583 w 12193149"/>
              <a:gd name="connsiteY217-12994" fmla="*/ 1812852 h 2344739"/>
              <a:gd name="connsiteX218-12995" fmla="*/ 119529 w 12193149"/>
              <a:gd name="connsiteY218-12996" fmla="*/ 1761047 h 2344739"/>
              <a:gd name="connsiteX219-12997" fmla="*/ 16674 w 12193149"/>
              <a:gd name="connsiteY219-12998" fmla="*/ 1758191 h 2344739"/>
              <a:gd name="connsiteX220-12999" fmla="*/ 1150 w 12193149"/>
              <a:gd name="connsiteY220-13000" fmla="*/ 1752722 h 2344739"/>
              <a:gd name="connsiteX221-13001" fmla="*/ 1148 w 12193149"/>
              <a:gd name="connsiteY221-13002" fmla="*/ 222213 h 2344739"/>
              <a:gd name="connsiteX222-13003" fmla="*/ 1148 w 12193149"/>
              <a:gd name="connsiteY222-13004" fmla="*/ 0 h 2344739"/>
              <a:gd name="connsiteX0-13005" fmla="*/ 1148 w 12193149"/>
              <a:gd name="connsiteY0-13006" fmla="*/ 0 h 2344739"/>
              <a:gd name="connsiteX1-13007" fmla="*/ 12193148 w 12193149"/>
              <a:gd name="connsiteY1-13008" fmla="*/ 0 h 2344739"/>
              <a:gd name="connsiteX2-13009" fmla="*/ 12193148 w 12193149"/>
              <a:gd name="connsiteY2-13010" fmla="*/ 222213 h 2344739"/>
              <a:gd name="connsiteX3-13011" fmla="*/ 12193148 w 12193149"/>
              <a:gd name="connsiteY3-13012" fmla="*/ 389190 h 2344739"/>
              <a:gd name="connsiteX4-13013" fmla="*/ 12193149 w 12193149"/>
              <a:gd name="connsiteY4-13014" fmla="*/ 579739 h 2344739"/>
              <a:gd name="connsiteX5-13015" fmla="*/ 12185986 w 12193149"/>
              <a:gd name="connsiteY5-13016" fmla="*/ 584189 h 2344739"/>
              <a:gd name="connsiteX6-13017" fmla="*/ 12156363 w 12193149"/>
              <a:gd name="connsiteY6-13018" fmla="*/ 597366 h 2344739"/>
              <a:gd name="connsiteX7-13019" fmla="*/ 12139215 w 12193149"/>
              <a:gd name="connsiteY7-13020" fmla="*/ 623179 h 2344739"/>
              <a:gd name="connsiteX8-13021" fmla="*/ 12126327 w 12193149"/>
              <a:gd name="connsiteY8-13022" fmla="*/ 624690 h 2344739"/>
              <a:gd name="connsiteX9-13023" fmla="*/ 12124007 w 12193149"/>
              <a:gd name="connsiteY9-13024" fmla="*/ 624794 h 2344739"/>
              <a:gd name="connsiteX10-13025" fmla="*/ 12116854 w 12193149"/>
              <a:gd name="connsiteY10-13026" fmla="*/ 628608 h 2344739"/>
              <a:gd name="connsiteX11-13027" fmla="*/ 12099497 w 12193149"/>
              <a:gd name="connsiteY11-13028" fmla="*/ 628139 h 2344739"/>
              <a:gd name="connsiteX12-13029" fmla="*/ 12087073 w 12193149"/>
              <a:gd name="connsiteY12-13030" fmla="*/ 636341 h 2344739"/>
              <a:gd name="connsiteX13-13031" fmla="*/ 12031073 w 12193149"/>
              <a:gd name="connsiteY13-13032" fmla="*/ 680009 h 2344739"/>
              <a:gd name="connsiteX14-13033" fmla="*/ 11995833 w 12193149"/>
              <a:gd name="connsiteY14-13034" fmla="*/ 703458 h 2344739"/>
              <a:gd name="connsiteX15-13035" fmla="*/ 11979717 w 12193149"/>
              <a:gd name="connsiteY15-13036" fmla="*/ 708161 h 2344739"/>
              <a:gd name="connsiteX16-13037" fmla="*/ 11959046 w 12193149"/>
              <a:gd name="connsiteY16-13038" fmla="*/ 717558 h 2344739"/>
              <a:gd name="connsiteX17-13039" fmla="*/ 11920454 w 12193149"/>
              <a:gd name="connsiteY17-13040" fmla="*/ 730883 h 2344739"/>
              <a:gd name="connsiteX18-13041" fmla="*/ 11903656 w 12193149"/>
              <a:gd name="connsiteY18-13042" fmla="*/ 742426 h 2344739"/>
              <a:gd name="connsiteX19-13043" fmla="*/ 11895048 w 12193149"/>
              <a:gd name="connsiteY19-13044" fmla="*/ 744791 h 2344739"/>
              <a:gd name="connsiteX20-13045" fmla="*/ 11891968 w 12193149"/>
              <a:gd name="connsiteY20-13046" fmla="*/ 755729 h 2344739"/>
              <a:gd name="connsiteX21-13047" fmla="*/ 11870776 w 12193149"/>
              <a:gd name="connsiteY21-13048" fmla="*/ 777816 h 2344739"/>
              <a:gd name="connsiteX22-13049" fmla="*/ 11813376 w 12193149"/>
              <a:gd name="connsiteY22-13050" fmla="*/ 797659 h 2344739"/>
              <a:gd name="connsiteX23-13051" fmla="*/ 11749767 w 12193149"/>
              <a:gd name="connsiteY23-13052" fmla="*/ 872002 h 2344739"/>
              <a:gd name="connsiteX24-13053" fmla="*/ 11590693 w 12193149"/>
              <a:gd name="connsiteY24-13054" fmla="*/ 963777 h 2344739"/>
              <a:gd name="connsiteX25-13055" fmla="*/ 11506817 w 12193149"/>
              <a:gd name="connsiteY25-13056" fmla="*/ 1033623 h 2344739"/>
              <a:gd name="connsiteX26-13057" fmla="*/ 11280332 w 12193149"/>
              <a:gd name="connsiteY26-13058" fmla="*/ 1223571 h 2344739"/>
              <a:gd name="connsiteX27-13059" fmla="*/ 11228309 w 12193149"/>
              <a:gd name="connsiteY27-13060" fmla="*/ 1276236 h 2344739"/>
              <a:gd name="connsiteX28-13061" fmla="*/ 11218087 w 12193149"/>
              <a:gd name="connsiteY28-13062" fmla="*/ 1275961 h 2344739"/>
              <a:gd name="connsiteX29-13063" fmla="*/ 11217184 w 12193149"/>
              <a:gd name="connsiteY29-13064" fmla="*/ 1275018 h 2344739"/>
              <a:gd name="connsiteX30-13065" fmla="*/ 11188885 w 12193149"/>
              <a:gd name="connsiteY30-13066" fmla="*/ 1292383 h 2344739"/>
              <a:gd name="connsiteX31-13067" fmla="*/ 11184501 w 12193149"/>
              <a:gd name="connsiteY31-13068" fmla="*/ 1292525 h 2344739"/>
              <a:gd name="connsiteX32-13069" fmla="*/ 11166854 w 12193149"/>
              <a:gd name="connsiteY32-13070" fmla="*/ 1306612 h 2344739"/>
              <a:gd name="connsiteX33-13071" fmla="*/ 11157311 w 12193149"/>
              <a:gd name="connsiteY33-13072" fmla="*/ 1312414 h 2344739"/>
              <a:gd name="connsiteX34-13073" fmla="*/ 11155496 w 12193149"/>
              <a:gd name="connsiteY34-13074" fmla="*/ 1317097 h 2344739"/>
              <a:gd name="connsiteX35-13075" fmla="*/ 11140961 w 12193149"/>
              <a:gd name="connsiteY35-13076" fmla="*/ 1324115 h 2344739"/>
              <a:gd name="connsiteX36-13077" fmla="*/ 11138961 w 12193149"/>
              <a:gd name="connsiteY36-13078" fmla="*/ 1323772 h 2344739"/>
              <a:gd name="connsiteX37-13079" fmla="*/ 11128208 w 12193149"/>
              <a:gd name="connsiteY37-13080" fmla="*/ 1333832 h 2344739"/>
              <a:gd name="connsiteX38-13081" fmla="*/ 11120691 w 12193149"/>
              <a:gd name="connsiteY38-13082" fmla="*/ 1347424 h 2344739"/>
              <a:gd name="connsiteX39-13083" fmla="*/ 10894683 w 12193149"/>
              <a:gd name="connsiteY39-13084" fmla="*/ 1473399 h 2344739"/>
              <a:gd name="connsiteX40-13085" fmla="*/ 10773300 w 12193149"/>
              <a:gd name="connsiteY40-13086" fmla="*/ 1523191 h 2344739"/>
              <a:gd name="connsiteX41-13087" fmla="*/ 10627668 w 12193149"/>
              <a:gd name="connsiteY41-13088" fmla="*/ 1559229 h 2344739"/>
              <a:gd name="connsiteX42-13089" fmla="*/ 10581895 w 12193149"/>
              <a:gd name="connsiteY42-13090" fmla="*/ 1568689 h 2344739"/>
              <a:gd name="connsiteX43-13091" fmla="*/ 10547790 w 12193149"/>
              <a:gd name="connsiteY43-13092" fmla="*/ 1598423 h 2344739"/>
              <a:gd name="connsiteX44-13093" fmla="*/ 10529643 w 12193149"/>
              <a:gd name="connsiteY44-13094" fmla="*/ 1596907 h 2344739"/>
              <a:gd name="connsiteX45-13095" fmla="*/ 10526446 w 12193149"/>
              <a:gd name="connsiteY45-13096" fmla="*/ 1596411 h 2344739"/>
              <a:gd name="connsiteX46-13097" fmla="*/ 10515129 w 12193149"/>
              <a:gd name="connsiteY46-13098" fmla="*/ 1599537 h 2344739"/>
              <a:gd name="connsiteX47-13099" fmla="*/ 10491735 w 12193149"/>
              <a:gd name="connsiteY47-13100" fmla="*/ 1594156 h 2344739"/>
              <a:gd name="connsiteX48-13101" fmla="*/ 10471418 w 12193149"/>
              <a:gd name="connsiteY48-13102" fmla="*/ 1601693 h 2344739"/>
              <a:gd name="connsiteX49-13103" fmla="*/ 10377042 w 12193149"/>
              <a:gd name="connsiteY49-13104" fmla="*/ 1644598 h 2344739"/>
              <a:gd name="connsiteX50-13105" fmla="*/ 10319338 w 12193149"/>
              <a:gd name="connsiteY50-13106" fmla="*/ 1666221 h 2344739"/>
              <a:gd name="connsiteX51-13107" fmla="*/ 10295467 w 12193149"/>
              <a:gd name="connsiteY51-13108" fmla="*/ 1668079 h 2344739"/>
              <a:gd name="connsiteX52-13109" fmla="*/ 10263443 w 12193149"/>
              <a:gd name="connsiteY52-13110" fmla="*/ 1674948 h 2344739"/>
              <a:gd name="connsiteX53-13111" fmla="*/ 10205418 w 12193149"/>
              <a:gd name="connsiteY53-13112" fmla="*/ 1682149 h 2344739"/>
              <a:gd name="connsiteX54-13113" fmla="*/ 10177759 w 12193149"/>
              <a:gd name="connsiteY54-13114" fmla="*/ 1692943 h 2344739"/>
              <a:gd name="connsiteX55-13115" fmla="*/ 10165070 w 12193149"/>
              <a:gd name="connsiteY55-13116" fmla="*/ 1693739 h 2344739"/>
              <a:gd name="connsiteX56-13117" fmla="*/ 10156308 w 12193149"/>
              <a:gd name="connsiteY56-13118" fmla="*/ 1707487 h 2344739"/>
              <a:gd name="connsiteX57-13119" fmla="*/ 10118267 w 12193149"/>
              <a:gd name="connsiteY57-13120" fmla="*/ 1731142 h 2344739"/>
              <a:gd name="connsiteX58-13121" fmla="*/ 10101593 w 12193149"/>
              <a:gd name="connsiteY58-13122" fmla="*/ 1742432 h 2344739"/>
              <a:gd name="connsiteX59-13123" fmla="*/ 10083317 w 12193149"/>
              <a:gd name="connsiteY59-13124" fmla="*/ 1743296 h 2344739"/>
              <a:gd name="connsiteX60-13125" fmla="*/ 10040388 w 12193149"/>
              <a:gd name="connsiteY60-13126" fmla="*/ 1741632 h 2344739"/>
              <a:gd name="connsiteX61-13127" fmla="*/ 9961167 w 12193149"/>
              <a:gd name="connsiteY61-13128" fmla="*/ 1757147 h 2344739"/>
              <a:gd name="connsiteX62-13129" fmla="*/ 9848940 w 12193149"/>
              <a:gd name="connsiteY62-13130" fmla="*/ 1763915 h 2344739"/>
              <a:gd name="connsiteX63-13131" fmla="*/ 9729457 w 12193149"/>
              <a:gd name="connsiteY63-13132" fmla="*/ 1784122 h 2344739"/>
              <a:gd name="connsiteX64-13133" fmla="*/ 9585655 w 12193149"/>
              <a:gd name="connsiteY64-13134" fmla="*/ 1795542 h 2344739"/>
              <a:gd name="connsiteX65-13135" fmla="*/ 9344200 w 12193149"/>
              <a:gd name="connsiteY65-13136" fmla="*/ 1841244 h 2344739"/>
              <a:gd name="connsiteX66-13137" fmla="*/ 9232518 w 12193149"/>
              <a:gd name="connsiteY66-13138" fmla="*/ 1893149 h 2344739"/>
              <a:gd name="connsiteX67-13139" fmla="*/ 9195958 w 12193149"/>
              <a:gd name="connsiteY67-13140" fmla="*/ 1903228 h 2344739"/>
              <a:gd name="connsiteX68-13141" fmla="*/ 9054601 w 12193149"/>
              <a:gd name="connsiteY68-13142" fmla="*/ 1910755 h 2344739"/>
              <a:gd name="connsiteX69-13143" fmla="*/ 9006634 w 12193149"/>
              <a:gd name="connsiteY69-13144" fmla="*/ 1914040 h 2344739"/>
              <a:gd name="connsiteX70-13145" fmla="*/ 9006349 w 12193149"/>
              <a:gd name="connsiteY70-13146" fmla="*/ 1913800 h 2344739"/>
              <a:gd name="connsiteX71-13147" fmla="*/ 8997380 w 12193149"/>
              <a:gd name="connsiteY71-13148" fmla="*/ 1915011 h 2344739"/>
              <a:gd name="connsiteX72-13149" fmla="*/ 8991542 w 12193149"/>
              <a:gd name="connsiteY72-13150" fmla="*/ 1917072 h 2344739"/>
              <a:gd name="connsiteX73-13151" fmla="*/ 8975485 w 12193149"/>
              <a:gd name="connsiteY73-13152" fmla="*/ 1920298 h 2344739"/>
              <a:gd name="connsiteX74-13153" fmla="*/ 8969159 w 12193149"/>
              <a:gd name="connsiteY74-13154" fmla="*/ 1919598 h 2344739"/>
              <a:gd name="connsiteX75-13155" fmla="*/ 8964196 w 12193149"/>
              <a:gd name="connsiteY75-13156" fmla="*/ 1917373 h 2344739"/>
              <a:gd name="connsiteX76-13157" fmla="*/ 8930136 w 12193149"/>
              <a:gd name="connsiteY76-13158" fmla="*/ 1914185 h 2344739"/>
              <a:gd name="connsiteX77-13159" fmla="*/ 8753592 w 12193149"/>
              <a:gd name="connsiteY77-13160" fmla="*/ 1933417 h 2344739"/>
              <a:gd name="connsiteX78-13161" fmla="*/ 8708995 w 12193149"/>
              <a:gd name="connsiteY78-13162" fmla="*/ 1935518 h 2344739"/>
              <a:gd name="connsiteX79-13163" fmla="*/ 8597219 w 12193149"/>
              <a:gd name="connsiteY79-13164" fmla="*/ 1944090 h 2344739"/>
              <a:gd name="connsiteX80-13165" fmla="*/ 8526378 w 12193149"/>
              <a:gd name="connsiteY80-13166" fmla="*/ 1929248 h 2344739"/>
              <a:gd name="connsiteX81-13167" fmla="*/ 8512131 w 12193149"/>
              <a:gd name="connsiteY81-13168" fmla="*/ 1935163 h 2344739"/>
              <a:gd name="connsiteX82-13169" fmla="*/ 8507315 w 12193149"/>
              <a:gd name="connsiteY82-13170" fmla="*/ 1938164 h 2344739"/>
              <a:gd name="connsiteX83-13171" fmla="*/ 8499116 w 12193149"/>
              <a:gd name="connsiteY83-13172" fmla="*/ 1940902 h 2344739"/>
              <a:gd name="connsiteX84-13173" fmla="*/ 8498742 w 12193149"/>
              <a:gd name="connsiteY84-13174" fmla="*/ 1940723 h 2344739"/>
              <a:gd name="connsiteX85-13175" fmla="*/ 8491397 w 12193149"/>
              <a:gd name="connsiteY85-13176" fmla="*/ 1943773 h 2344739"/>
              <a:gd name="connsiteX86-13177" fmla="*/ 8368330 w 12193149"/>
              <a:gd name="connsiteY86-13178" fmla="*/ 1957815 h 2344739"/>
              <a:gd name="connsiteX87-13179" fmla="*/ 8354947 w 12193149"/>
              <a:gd name="connsiteY87-13180" fmla="*/ 1958009 h 2344739"/>
              <a:gd name="connsiteX88-13181" fmla="*/ 8321252 w 12193149"/>
              <a:gd name="connsiteY88-13182" fmla="*/ 1974587 h 2344739"/>
              <a:gd name="connsiteX89-13183" fmla="*/ 8315581 w 12193149"/>
              <a:gd name="connsiteY89-13184" fmla="*/ 1974913 h 2344739"/>
              <a:gd name="connsiteX90-13185" fmla="*/ 8296322 w 12193149"/>
              <a:gd name="connsiteY90-13186" fmla="*/ 1988808 h 2344739"/>
              <a:gd name="connsiteX91-13187" fmla="*/ 8285424 w 12193149"/>
              <a:gd name="connsiteY91-13188" fmla="*/ 1994631 h 2344739"/>
              <a:gd name="connsiteX92-13189" fmla="*/ 8284298 w 12193149"/>
              <a:gd name="connsiteY92-13190" fmla="*/ 1999074 h 2344739"/>
              <a:gd name="connsiteX93-13191" fmla="*/ 8267224 w 12193149"/>
              <a:gd name="connsiteY93-13192" fmla="*/ 2006249 h 2344739"/>
              <a:gd name="connsiteX94-13193" fmla="*/ 8264525 w 12193149"/>
              <a:gd name="connsiteY94-13194" fmla="*/ 2006019 h 2344739"/>
              <a:gd name="connsiteX95-13195" fmla="*/ 8253181 w 12193149"/>
              <a:gd name="connsiteY95-13196" fmla="*/ 2015862 h 2344739"/>
              <a:gd name="connsiteX96-13197" fmla="*/ 8246982 w 12193149"/>
              <a:gd name="connsiteY96-13198" fmla="*/ 2028854 h 2344739"/>
              <a:gd name="connsiteX97-13199" fmla="*/ 8091420 w 12193149"/>
              <a:gd name="connsiteY97-13200" fmla="*/ 2075015 h 2344739"/>
              <a:gd name="connsiteX98-13201" fmla="*/ 7906555 w 12193149"/>
              <a:gd name="connsiteY98-13202" fmla="*/ 2116988 h 2344739"/>
              <a:gd name="connsiteX99-13203" fmla="*/ 7719893 w 12193149"/>
              <a:gd name="connsiteY99-13204" fmla="*/ 2142703 h 2344739"/>
              <a:gd name="connsiteX100-13205" fmla="*/ 7615495 w 12193149"/>
              <a:gd name="connsiteY100-13206" fmla="*/ 2139232 h 2344739"/>
              <a:gd name="connsiteX101-13207" fmla="*/ 7528691 w 12193149"/>
              <a:gd name="connsiteY101-13208" fmla="*/ 2145060 h 2344739"/>
              <a:gd name="connsiteX102-13209" fmla="*/ 7520719 w 12193149"/>
              <a:gd name="connsiteY102-13210" fmla="*/ 2147613 h 2344739"/>
              <a:gd name="connsiteX103-13211" fmla="*/ 7508559 w 12193149"/>
              <a:gd name="connsiteY103-13212" fmla="*/ 2148948 h 2344739"/>
              <a:gd name="connsiteX104-13213" fmla="*/ 7508188 w 12193149"/>
              <a:gd name="connsiteY104-13214" fmla="*/ 2148621 h 2344739"/>
              <a:gd name="connsiteX105-13215" fmla="*/ 7496943 w 12193149"/>
              <a:gd name="connsiteY105-13216" fmla="*/ 2150573 h 2344739"/>
              <a:gd name="connsiteX106-13217" fmla="*/ 7406539 w 12193149"/>
              <a:gd name="connsiteY106-13218" fmla="*/ 2142468 h 2344739"/>
              <a:gd name="connsiteX107-13219" fmla="*/ 7219707 w 12193149"/>
              <a:gd name="connsiteY107-13220" fmla="*/ 2156680 h 2344739"/>
              <a:gd name="connsiteX108-13221" fmla="*/ 7202249 w 12193149"/>
              <a:gd name="connsiteY108-13222" fmla="*/ 2161230 h 2344739"/>
              <a:gd name="connsiteX109-13223" fmla="*/ 7198152 w 12193149"/>
              <a:gd name="connsiteY109-13224" fmla="*/ 2166588 h 2344739"/>
              <a:gd name="connsiteX110-13225" fmla="*/ 7171956 w 12193149"/>
              <a:gd name="connsiteY110-13226" fmla="*/ 2171236 h 2344739"/>
              <a:gd name="connsiteX111-13227" fmla="*/ 7098136 w 12193149"/>
              <a:gd name="connsiteY111-13228" fmla="*/ 2183464 h 2344739"/>
              <a:gd name="connsiteX112-13229" fmla="*/ 7019644 w 12193149"/>
              <a:gd name="connsiteY112-13230" fmla="*/ 2183090 h 2344739"/>
              <a:gd name="connsiteX113-13231" fmla="*/ 6905294 w 12193149"/>
              <a:gd name="connsiteY113-13232" fmla="*/ 2212596 h 2344739"/>
              <a:gd name="connsiteX114-13233" fmla="*/ 6709370 w 12193149"/>
              <a:gd name="connsiteY114-13234" fmla="*/ 2240551 h 2344739"/>
              <a:gd name="connsiteX115-13235" fmla="*/ 6550602 w 12193149"/>
              <a:gd name="connsiteY115-13236" fmla="*/ 2269327 h 2344739"/>
              <a:gd name="connsiteX116-13237" fmla="*/ 6318708 w 12193149"/>
              <a:gd name="connsiteY116-13238" fmla="*/ 2316127 h 2344739"/>
              <a:gd name="connsiteX117-13239" fmla="*/ 6169822 w 12193149"/>
              <a:gd name="connsiteY117-13240" fmla="*/ 2318214 h 2344739"/>
              <a:gd name="connsiteX118-13241" fmla="*/ 6074996 w 12193149"/>
              <a:gd name="connsiteY118-13242" fmla="*/ 2338676 h 2344739"/>
              <a:gd name="connsiteX119-13243" fmla="*/ 6069677 w 12193149"/>
              <a:gd name="connsiteY119-13244" fmla="*/ 2337139 h 2344739"/>
              <a:gd name="connsiteX120-13245" fmla="*/ 6049786 w 12193149"/>
              <a:gd name="connsiteY120-13246" fmla="*/ 2337822 h 2344739"/>
              <a:gd name="connsiteX121-13247" fmla="*/ 6042433 w 12193149"/>
              <a:gd name="connsiteY121-13248" fmla="*/ 2329473 h 2344739"/>
              <a:gd name="connsiteX122-13249" fmla="*/ 6011238 w 12193149"/>
              <a:gd name="connsiteY122-13250" fmla="*/ 2324380 h 2344739"/>
              <a:gd name="connsiteX123-13251" fmla="*/ 5958523 w 12193149"/>
              <a:gd name="connsiteY123-13252" fmla="*/ 2328024 h 2344739"/>
              <a:gd name="connsiteX124-13253" fmla="*/ 5760067 w 12193149"/>
              <a:gd name="connsiteY124-13254" fmla="*/ 2343716 h 2344739"/>
              <a:gd name="connsiteX125-13255" fmla="*/ 5628108 w 12193149"/>
              <a:gd name="connsiteY125-13256" fmla="*/ 2344739 h 2344739"/>
              <a:gd name="connsiteX126-13257" fmla="*/ 5472054 w 12193149"/>
              <a:gd name="connsiteY126-13258" fmla="*/ 2330719 h 2344739"/>
              <a:gd name="connsiteX127-13259" fmla="*/ 5433909 w 12193149"/>
              <a:gd name="connsiteY127-13260" fmla="*/ 2319466 h 2344739"/>
              <a:gd name="connsiteX128-13261" fmla="*/ 5382817 w 12193149"/>
              <a:gd name="connsiteY128-13262" fmla="*/ 2301764 h 2344739"/>
              <a:gd name="connsiteX129-13263" fmla="*/ 5262912 w 12193149"/>
              <a:gd name="connsiteY129-13264" fmla="*/ 2281347 h 2344739"/>
              <a:gd name="connsiteX130-13265" fmla="*/ 5224109 w 12193149"/>
              <a:gd name="connsiteY130-13266" fmla="*/ 2270223 h 2344739"/>
              <a:gd name="connsiteX131-13267" fmla="*/ 5175808 w 12193149"/>
              <a:gd name="connsiteY131-13268" fmla="*/ 2267233 h 2344739"/>
              <a:gd name="connsiteX132-13269" fmla="*/ 5157702 w 12193149"/>
              <a:gd name="connsiteY132-13270" fmla="*/ 2260010 h 2344739"/>
              <a:gd name="connsiteX133-13271" fmla="*/ 5143747 w 12193149"/>
              <a:gd name="connsiteY133-13272" fmla="*/ 2256610 h 2344739"/>
              <a:gd name="connsiteX134-13273" fmla="*/ 5140744 w 12193149"/>
              <a:gd name="connsiteY134-13274" fmla="*/ 2254509 h 2344739"/>
              <a:gd name="connsiteX135-13275" fmla="*/ 5122807 w 12193149"/>
              <a:gd name="connsiteY135-13276" fmla="*/ 2243656 h 2344739"/>
              <a:gd name="connsiteX136-13277" fmla="*/ 5066938 w 12193149"/>
              <a:gd name="connsiteY136-13278" fmla="*/ 2250227 h 2344739"/>
              <a:gd name="connsiteX137-13279" fmla="*/ 5012662 w 12193149"/>
              <a:gd name="connsiteY137-13280" fmla="*/ 2233846 h 2344739"/>
              <a:gd name="connsiteX138-13281" fmla="*/ 4841589 w 12193149"/>
              <a:gd name="connsiteY138-13282" fmla="*/ 2209829 h 2344739"/>
              <a:gd name="connsiteX139-13283" fmla="*/ 4763595 w 12193149"/>
              <a:gd name="connsiteY139-13284" fmla="*/ 2182061 h 2344739"/>
              <a:gd name="connsiteX140-13285" fmla="*/ 4724334 w 12193149"/>
              <a:gd name="connsiteY140-13286" fmla="*/ 2173047 h 2344739"/>
              <a:gd name="connsiteX141-13287" fmla="*/ 4722324 w 12193149"/>
              <a:gd name="connsiteY141-13288" fmla="*/ 2172298 h 2344739"/>
              <a:gd name="connsiteX142-13289" fmla="*/ 4723259 w 12193149"/>
              <a:gd name="connsiteY142-13290" fmla="*/ 2172087 h 2344739"/>
              <a:gd name="connsiteX143-13291" fmla="*/ 4718350 w 12193149"/>
              <a:gd name="connsiteY143-13292" fmla="*/ 2170817 h 2344739"/>
              <a:gd name="connsiteX144-13293" fmla="*/ 4722324 w 12193149"/>
              <a:gd name="connsiteY144-13294" fmla="*/ 2172298 h 2344739"/>
              <a:gd name="connsiteX145-13295" fmla="*/ 4716674 w 12193149"/>
              <a:gd name="connsiteY145-13296" fmla="*/ 2173573 h 2344739"/>
              <a:gd name="connsiteX146-13297" fmla="*/ 4516962 w 12193149"/>
              <a:gd name="connsiteY146-13298" fmla="*/ 2163671 h 2344739"/>
              <a:gd name="connsiteX147-13299" fmla="*/ 4429691 w 12193149"/>
              <a:gd name="connsiteY147-13300" fmla="*/ 2153020 h 2344739"/>
              <a:gd name="connsiteX148-13301" fmla="*/ 4364023 w 12193149"/>
              <a:gd name="connsiteY148-13302" fmla="*/ 2151674 h 2344739"/>
              <a:gd name="connsiteX149-13303" fmla="*/ 4318114 w 12193149"/>
              <a:gd name="connsiteY149-13304" fmla="*/ 2158289 h 2344739"/>
              <a:gd name="connsiteX150-13305" fmla="*/ 4316258 w 12193149"/>
              <a:gd name="connsiteY150-13306" fmla="*/ 2156948 h 2344739"/>
              <a:gd name="connsiteX151-13307" fmla="*/ 4296292 w 12193149"/>
              <a:gd name="connsiteY151-13308" fmla="*/ 2155069 h 2344739"/>
              <a:gd name="connsiteX152-13309" fmla="*/ 4291212 w 12193149"/>
              <a:gd name="connsiteY152-13310" fmla="*/ 2157986 h 2344739"/>
              <a:gd name="connsiteX153-13311" fmla="*/ 4277290 w 12193149"/>
              <a:gd name="connsiteY153-13312" fmla="*/ 2157740 h 2344739"/>
              <a:gd name="connsiteX154-13313" fmla="*/ 4249265 w 12193149"/>
              <a:gd name="connsiteY154-13314" fmla="*/ 2160064 h 2344739"/>
              <a:gd name="connsiteX155-13315" fmla="*/ 4203199 w 12193149"/>
              <a:gd name="connsiteY155-13316" fmla="*/ 2157269 h 2344739"/>
              <a:gd name="connsiteX156-13317" fmla="*/ 4202893 w 12193149"/>
              <a:gd name="connsiteY156-13318" fmla="*/ 2156010 h 2344739"/>
              <a:gd name="connsiteX157-13319" fmla="*/ 4192396 w 12193149"/>
              <a:gd name="connsiteY157-13320" fmla="*/ 2150376 h 2344739"/>
              <a:gd name="connsiteX158-13321" fmla="*/ 4143893 w 12193149"/>
              <a:gd name="connsiteY158-13322" fmla="*/ 2134511 h 2344739"/>
              <a:gd name="connsiteX159-13323" fmla="*/ 4084245 w 12193149"/>
              <a:gd name="connsiteY159-13324" fmla="*/ 2107978 h 2344739"/>
              <a:gd name="connsiteX160-13325" fmla="*/ 4075694 w 12193149"/>
              <a:gd name="connsiteY160-13326" fmla="*/ 2107143 h 2344739"/>
              <a:gd name="connsiteX161-13327" fmla="*/ 4075575 w 12193149"/>
              <a:gd name="connsiteY161-13328" fmla="*/ 2106844 h 2344739"/>
              <a:gd name="connsiteX162-13329" fmla="*/ 4066658 w 12193149"/>
              <a:gd name="connsiteY162-13330" fmla="*/ 2105400 h 2344739"/>
              <a:gd name="connsiteX163-13331" fmla="*/ 4060102 w 12193149"/>
              <a:gd name="connsiteY163-13332" fmla="*/ 2105618 h 2344739"/>
              <a:gd name="connsiteX164-13333" fmla="*/ 4043512 w 12193149"/>
              <a:gd name="connsiteY164-13334" fmla="*/ 2103997 h 2344739"/>
              <a:gd name="connsiteX165-13335" fmla="*/ 4038145 w 12193149"/>
              <a:gd name="connsiteY165-13336" fmla="*/ 2101563 h 2344739"/>
              <a:gd name="connsiteX166-13337" fmla="*/ 4036511 w 12193149"/>
              <a:gd name="connsiteY166-13338" fmla="*/ 2097896 h 2344739"/>
              <a:gd name="connsiteX167-13339" fmla="*/ 4034926 w 12193149"/>
              <a:gd name="connsiteY167-13340" fmla="*/ 2098131 h 2344739"/>
              <a:gd name="connsiteX168-13341" fmla="*/ 4005686 w 12193149"/>
              <a:gd name="connsiteY168-13342" fmla="*/ 2085563 h 2344739"/>
              <a:gd name="connsiteX169-13343" fmla="*/ 3937994 w 12193149"/>
              <a:gd name="connsiteY169-13344" fmla="*/ 2068106 h 2344739"/>
              <a:gd name="connsiteX170-13345" fmla="*/ 3898423 w 12193149"/>
              <a:gd name="connsiteY170-13346" fmla="*/ 2062451 h 2344739"/>
              <a:gd name="connsiteX171-13347" fmla="*/ 3790908 w 12193149"/>
              <a:gd name="connsiteY171-13348" fmla="*/ 2042213 h 2344739"/>
              <a:gd name="connsiteX172-13349" fmla="*/ 3683661 w 12193149"/>
              <a:gd name="connsiteY172-13350" fmla="*/ 2018290 h 2344739"/>
              <a:gd name="connsiteX173-13351" fmla="*/ 3611183 w 12193149"/>
              <a:gd name="connsiteY173-13352" fmla="*/ 1986019 h 2344739"/>
              <a:gd name="connsiteX174-13353" fmla="*/ 3605003 w 12193149"/>
              <a:gd name="connsiteY174-13354" fmla="*/ 1987381 h 2344739"/>
              <a:gd name="connsiteX175-13355" fmla="*/ 3595884 w 12193149"/>
              <a:gd name="connsiteY175-13356" fmla="*/ 1987545 h 2344739"/>
              <a:gd name="connsiteX176-13357" fmla="*/ 3595649 w 12193149"/>
              <a:gd name="connsiteY176-13358" fmla="*/ 1987276 h 2344739"/>
              <a:gd name="connsiteX177-13359" fmla="*/ 3587126 w 12193149"/>
              <a:gd name="connsiteY177-13360" fmla="*/ 1987966 h 2344739"/>
              <a:gd name="connsiteX178-13361" fmla="*/ 3537283 w 12193149"/>
              <a:gd name="connsiteY178-13362" fmla="*/ 1978267 h 2344739"/>
              <a:gd name="connsiteX179-13363" fmla="*/ 3474371 w 12193149"/>
              <a:gd name="connsiteY179-13364" fmla="*/ 1974606 h 2344739"/>
              <a:gd name="connsiteX180-13365" fmla="*/ 3401876 w 12193149"/>
              <a:gd name="connsiteY180-13366" fmla="*/ 1962558 h 2344739"/>
              <a:gd name="connsiteX181-13367" fmla="*/ 3365036 w 12193149"/>
              <a:gd name="connsiteY181-13368" fmla="*/ 1979510 h 2344739"/>
              <a:gd name="connsiteX182-13369" fmla="*/ 3345174 w 12193149"/>
              <a:gd name="connsiteY182-13370" fmla="*/ 1981192 h 2344739"/>
              <a:gd name="connsiteX183-13371" fmla="*/ 3342846 w 12193149"/>
              <a:gd name="connsiteY183-13372" fmla="*/ 1980217 h 2344739"/>
              <a:gd name="connsiteX184-13373" fmla="*/ 3263504 w 12193149"/>
              <a:gd name="connsiteY184-13374" fmla="*/ 1986094 h 2344739"/>
              <a:gd name="connsiteX185-13375" fmla="*/ 3143704 w 12193149"/>
              <a:gd name="connsiteY185-13376" fmla="*/ 1993869 h 2344739"/>
              <a:gd name="connsiteX186-13377" fmla="*/ 3031439 w 12193149"/>
              <a:gd name="connsiteY186-13378" fmla="*/ 1996512 h 2344739"/>
              <a:gd name="connsiteX187-13379" fmla="*/ 2782717 w 12193149"/>
              <a:gd name="connsiteY187-13380" fmla="*/ 2018333 h 2344739"/>
              <a:gd name="connsiteX188-13381" fmla="*/ 2647675 w 12193149"/>
              <a:gd name="connsiteY188-13382" fmla="*/ 2028869 h 2344739"/>
              <a:gd name="connsiteX189-13383" fmla="*/ 2569176 w 12193149"/>
              <a:gd name="connsiteY189-13384" fmla="*/ 2002628 h 2344739"/>
              <a:gd name="connsiteX190-13385" fmla="*/ 2444403 w 12193149"/>
              <a:gd name="connsiteY190-13386" fmla="*/ 2016529 h 2344739"/>
              <a:gd name="connsiteX191-13387" fmla="*/ 2316260 w 12193149"/>
              <a:gd name="connsiteY191-13388" fmla="*/ 2024996 h 2344739"/>
              <a:gd name="connsiteX192-13389" fmla="*/ 2209726 w 12193149"/>
              <a:gd name="connsiteY192-13390" fmla="*/ 2019763 h 2344739"/>
              <a:gd name="connsiteX193-13391" fmla="*/ 2095813 w 12193149"/>
              <a:gd name="connsiteY193-13392" fmla="*/ 2003052 h 2344739"/>
              <a:gd name="connsiteX194-13393" fmla="*/ 1998504 w 12193149"/>
              <a:gd name="connsiteY194-13394" fmla="*/ 1995032 h 2344739"/>
              <a:gd name="connsiteX195-13395" fmla="*/ 1929320 w 12193149"/>
              <a:gd name="connsiteY195-13396" fmla="*/ 2016977 h 2344739"/>
              <a:gd name="connsiteX196-13397" fmla="*/ 1922798 w 12193149"/>
              <a:gd name="connsiteY196-13398" fmla="*/ 2012146 h 2344739"/>
              <a:gd name="connsiteX197-13399" fmla="*/ 1874228 w 12193149"/>
              <a:gd name="connsiteY197-13400" fmla="*/ 2013741 h 2344739"/>
              <a:gd name="connsiteX198-13401" fmla="*/ 1787803 w 12193149"/>
              <a:gd name="connsiteY198-13402" fmla="*/ 2041363 h 2344739"/>
              <a:gd name="connsiteX199-13403" fmla="*/ 1739352 w 12193149"/>
              <a:gd name="connsiteY199-13404" fmla="*/ 2036312 h 2344739"/>
              <a:gd name="connsiteX200-13405" fmla="*/ 1676219 w 12193149"/>
              <a:gd name="connsiteY200-13406" fmla="*/ 2019963 h 2344739"/>
              <a:gd name="connsiteX201-13407" fmla="*/ 1609817 w 12193149"/>
              <a:gd name="connsiteY201-13408" fmla="*/ 2013066 h 2344739"/>
              <a:gd name="connsiteX202-13409" fmla="*/ 1497258 w 12193149"/>
              <a:gd name="connsiteY202-13410" fmla="*/ 1987476 h 2344739"/>
              <a:gd name="connsiteX203-13411" fmla="*/ 1151127 w 12193149"/>
              <a:gd name="connsiteY203-13412" fmla="*/ 1938041 h 2344739"/>
              <a:gd name="connsiteX204-13413" fmla="*/ 859417 w 12193149"/>
              <a:gd name="connsiteY204-13414" fmla="*/ 1928608 h 2344739"/>
              <a:gd name="connsiteX205-13415" fmla="*/ 838688 w 12193149"/>
              <a:gd name="connsiteY205-13416" fmla="*/ 1929821 h 2344739"/>
              <a:gd name="connsiteX206-13417" fmla="*/ 817957 w 12193149"/>
              <a:gd name="connsiteY206-13418" fmla="*/ 1927857 h 2344739"/>
              <a:gd name="connsiteX207-13419" fmla="*/ 812654 w 12193149"/>
              <a:gd name="connsiteY207-13420" fmla="*/ 1930751 h 2344739"/>
              <a:gd name="connsiteX208-13421" fmla="*/ 721195 w 12193149"/>
              <a:gd name="connsiteY208-13422" fmla="*/ 1929661 h 2344739"/>
              <a:gd name="connsiteX209-13423" fmla="*/ 720890 w 12193149"/>
              <a:gd name="connsiteY209-13424" fmla="*/ 1928399 h 2344739"/>
              <a:gd name="connsiteX210-13425" fmla="*/ 710023 w 12193149"/>
              <a:gd name="connsiteY210-13426" fmla="*/ 1922722 h 2344739"/>
              <a:gd name="connsiteX211-13427" fmla="*/ 597940 w 12193149"/>
              <a:gd name="connsiteY211-13428" fmla="*/ 1879864 h 2344739"/>
              <a:gd name="connsiteX212-13429" fmla="*/ 579683 w 12193149"/>
              <a:gd name="connsiteY212-13430" fmla="*/ 1877212 h 2344739"/>
              <a:gd name="connsiteX213-13431" fmla="*/ 572865 w 12193149"/>
              <a:gd name="connsiteY213-13432" fmla="*/ 1877401 h 2344739"/>
              <a:gd name="connsiteX214-13433" fmla="*/ 446247 w 12193149"/>
              <a:gd name="connsiteY214-13434" fmla="*/ 1839371 h 2344739"/>
              <a:gd name="connsiteX215-13435" fmla="*/ 405163 w 12193149"/>
              <a:gd name="connsiteY215-13436" fmla="*/ 1833548 h 2344739"/>
              <a:gd name="connsiteX216-13437" fmla="*/ 293583 w 12193149"/>
              <a:gd name="connsiteY216-13438" fmla="*/ 1812852 h 2344739"/>
              <a:gd name="connsiteX217-13439" fmla="*/ 119529 w 12193149"/>
              <a:gd name="connsiteY217-13440" fmla="*/ 1761047 h 2344739"/>
              <a:gd name="connsiteX218-13441" fmla="*/ 16674 w 12193149"/>
              <a:gd name="connsiteY218-13442" fmla="*/ 1758191 h 2344739"/>
              <a:gd name="connsiteX219-13443" fmla="*/ 1150 w 12193149"/>
              <a:gd name="connsiteY219-13444" fmla="*/ 1752722 h 2344739"/>
              <a:gd name="connsiteX220-13445" fmla="*/ 1148 w 12193149"/>
              <a:gd name="connsiteY220-13446" fmla="*/ 222213 h 2344739"/>
              <a:gd name="connsiteX221-13447" fmla="*/ 1148 w 12193149"/>
              <a:gd name="connsiteY221-13448" fmla="*/ 0 h 2344739"/>
              <a:gd name="connsiteX0-13449" fmla="*/ 1148 w 12193149"/>
              <a:gd name="connsiteY0-13450" fmla="*/ 0 h 2344739"/>
              <a:gd name="connsiteX1-13451" fmla="*/ 12193148 w 12193149"/>
              <a:gd name="connsiteY1-13452" fmla="*/ 0 h 2344739"/>
              <a:gd name="connsiteX2-13453" fmla="*/ 12193148 w 12193149"/>
              <a:gd name="connsiteY2-13454" fmla="*/ 222213 h 2344739"/>
              <a:gd name="connsiteX3-13455" fmla="*/ 12193148 w 12193149"/>
              <a:gd name="connsiteY3-13456" fmla="*/ 389190 h 2344739"/>
              <a:gd name="connsiteX4-13457" fmla="*/ 12193149 w 12193149"/>
              <a:gd name="connsiteY4-13458" fmla="*/ 579739 h 2344739"/>
              <a:gd name="connsiteX5-13459" fmla="*/ 12185986 w 12193149"/>
              <a:gd name="connsiteY5-13460" fmla="*/ 584189 h 2344739"/>
              <a:gd name="connsiteX6-13461" fmla="*/ 12156363 w 12193149"/>
              <a:gd name="connsiteY6-13462" fmla="*/ 597366 h 2344739"/>
              <a:gd name="connsiteX7-13463" fmla="*/ 12139215 w 12193149"/>
              <a:gd name="connsiteY7-13464" fmla="*/ 623179 h 2344739"/>
              <a:gd name="connsiteX8-13465" fmla="*/ 12126327 w 12193149"/>
              <a:gd name="connsiteY8-13466" fmla="*/ 624690 h 2344739"/>
              <a:gd name="connsiteX9-13467" fmla="*/ 12124007 w 12193149"/>
              <a:gd name="connsiteY9-13468" fmla="*/ 624794 h 2344739"/>
              <a:gd name="connsiteX10-13469" fmla="*/ 12116854 w 12193149"/>
              <a:gd name="connsiteY10-13470" fmla="*/ 628608 h 2344739"/>
              <a:gd name="connsiteX11-13471" fmla="*/ 12099497 w 12193149"/>
              <a:gd name="connsiteY11-13472" fmla="*/ 628139 h 2344739"/>
              <a:gd name="connsiteX12-13473" fmla="*/ 12087073 w 12193149"/>
              <a:gd name="connsiteY12-13474" fmla="*/ 636341 h 2344739"/>
              <a:gd name="connsiteX13-13475" fmla="*/ 12031073 w 12193149"/>
              <a:gd name="connsiteY13-13476" fmla="*/ 680009 h 2344739"/>
              <a:gd name="connsiteX14-13477" fmla="*/ 11995833 w 12193149"/>
              <a:gd name="connsiteY14-13478" fmla="*/ 703458 h 2344739"/>
              <a:gd name="connsiteX15-13479" fmla="*/ 11979717 w 12193149"/>
              <a:gd name="connsiteY15-13480" fmla="*/ 708161 h 2344739"/>
              <a:gd name="connsiteX16-13481" fmla="*/ 11959046 w 12193149"/>
              <a:gd name="connsiteY16-13482" fmla="*/ 717558 h 2344739"/>
              <a:gd name="connsiteX17-13483" fmla="*/ 11920454 w 12193149"/>
              <a:gd name="connsiteY17-13484" fmla="*/ 730883 h 2344739"/>
              <a:gd name="connsiteX18-13485" fmla="*/ 11903656 w 12193149"/>
              <a:gd name="connsiteY18-13486" fmla="*/ 742426 h 2344739"/>
              <a:gd name="connsiteX19-13487" fmla="*/ 11895048 w 12193149"/>
              <a:gd name="connsiteY19-13488" fmla="*/ 744791 h 2344739"/>
              <a:gd name="connsiteX20-13489" fmla="*/ 11891968 w 12193149"/>
              <a:gd name="connsiteY20-13490" fmla="*/ 755729 h 2344739"/>
              <a:gd name="connsiteX21-13491" fmla="*/ 11870776 w 12193149"/>
              <a:gd name="connsiteY21-13492" fmla="*/ 777816 h 2344739"/>
              <a:gd name="connsiteX22-13493" fmla="*/ 11813376 w 12193149"/>
              <a:gd name="connsiteY22-13494" fmla="*/ 797659 h 2344739"/>
              <a:gd name="connsiteX23-13495" fmla="*/ 11749767 w 12193149"/>
              <a:gd name="connsiteY23-13496" fmla="*/ 872002 h 2344739"/>
              <a:gd name="connsiteX24-13497" fmla="*/ 11590693 w 12193149"/>
              <a:gd name="connsiteY24-13498" fmla="*/ 963777 h 2344739"/>
              <a:gd name="connsiteX25-13499" fmla="*/ 11506817 w 12193149"/>
              <a:gd name="connsiteY25-13500" fmla="*/ 1033623 h 2344739"/>
              <a:gd name="connsiteX26-13501" fmla="*/ 11280332 w 12193149"/>
              <a:gd name="connsiteY26-13502" fmla="*/ 1223571 h 2344739"/>
              <a:gd name="connsiteX27-13503" fmla="*/ 11228309 w 12193149"/>
              <a:gd name="connsiteY27-13504" fmla="*/ 1276236 h 2344739"/>
              <a:gd name="connsiteX28-13505" fmla="*/ 11218087 w 12193149"/>
              <a:gd name="connsiteY28-13506" fmla="*/ 1275961 h 2344739"/>
              <a:gd name="connsiteX29-13507" fmla="*/ 11217184 w 12193149"/>
              <a:gd name="connsiteY29-13508" fmla="*/ 1275018 h 2344739"/>
              <a:gd name="connsiteX30-13509" fmla="*/ 11188885 w 12193149"/>
              <a:gd name="connsiteY30-13510" fmla="*/ 1292383 h 2344739"/>
              <a:gd name="connsiteX31-13511" fmla="*/ 11184501 w 12193149"/>
              <a:gd name="connsiteY31-13512" fmla="*/ 1292525 h 2344739"/>
              <a:gd name="connsiteX32-13513" fmla="*/ 11166854 w 12193149"/>
              <a:gd name="connsiteY32-13514" fmla="*/ 1306612 h 2344739"/>
              <a:gd name="connsiteX33-13515" fmla="*/ 11157311 w 12193149"/>
              <a:gd name="connsiteY33-13516" fmla="*/ 1312414 h 2344739"/>
              <a:gd name="connsiteX34-13517" fmla="*/ 11155496 w 12193149"/>
              <a:gd name="connsiteY34-13518" fmla="*/ 1317097 h 2344739"/>
              <a:gd name="connsiteX35-13519" fmla="*/ 11140961 w 12193149"/>
              <a:gd name="connsiteY35-13520" fmla="*/ 1324115 h 2344739"/>
              <a:gd name="connsiteX36-13521" fmla="*/ 11138961 w 12193149"/>
              <a:gd name="connsiteY36-13522" fmla="*/ 1323772 h 2344739"/>
              <a:gd name="connsiteX37-13523" fmla="*/ 11128208 w 12193149"/>
              <a:gd name="connsiteY37-13524" fmla="*/ 1333832 h 2344739"/>
              <a:gd name="connsiteX38-13525" fmla="*/ 11120691 w 12193149"/>
              <a:gd name="connsiteY38-13526" fmla="*/ 1347424 h 2344739"/>
              <a:gd name="connsiteX39-13527" fmla="*/ 10894683 w 12193149"/>
              <a:gd name="connsiteY39-13528" fmla="*/ 1473399 h 2344739"/>
              <a:gd name="connsiteX40-13529" fmla="*/ 10773300 w 12193149"/>
              <a:gd name="connsiteY40-13530" fmla="*/ 1523191 h 2344739"/>
              <a:gd name="connsiteX41-13531" fmla="*/ 10627668 w 12193149"/>
              <a:gd name="connsiteY41-13532" fmla="*/ 1559229 h 2344739"/>
              <a:gd name="connsiteX42-13533" fmla="*/ 10581895 w 12193149"/>
              <a:gd name="connsiteY42-13534" fmla="*/ 1568689 h 2344739"/>
              <a:gd name="connsiteX43-13535" fmla="*/ 10547790 w 12193149"/>
              <a:gd name="connsiteY43-13536" fmla="*/ 1598423 h 2344739"/>
              <a:gd name="connsiteX44-13537" fmla="*/ 10529643 w 12193149"/>
              <a:gd name="connsiteY44-13538" fmla="*/ 1596907 h 2344739"/>
              <a:gd name="connsiteX45-13539" fmla="*/ 10526446 w 12193149"/>
              <a:gd name="connsiteY45-13540" fmla="*/ 1596411 h 2344739"/>
              <a:gd name="connsiteX46-13541" fmla="*/ 10515129 w 12193149"/>
              <a:gd name="connsiteY46-13542" fmla="*/ 1599537 h 2344739"/>
              <a:gd name="connsiteX47-13543" fmla="*/ 10491735 w 12193149"/>
              <a:gd name="connsiteY47-13544" fmla="*/ 1594156 h 2344739"/>
              <a:gd name="connsiteX48-13545" fmla="*/ 10471418 w 12193149"/>
              <a:gd name="connsiteY48-13546" fmla="*/ 1601693 h 2344739"/>
              <a:gd name="connsiteX49-13547" fmla="*/ 10377042 w 12193149"/>
              <a:gd name="connsiteY49-13548" fmla="*/ 1644598 h 2344739"/>
              <a:gd name="connsiteX50-13549" fmla="*/ 10319338 w 12193149"/>
              <a:gd name="connsiteY50-13550" fmla="*/ 1666221 h 2344739"/>
              <a:gd name="connsiteX51-13551" fmla="*/ 10295467 w 12193149"/>
              <a:gd name="connsiteY51-13552" fmla="*/ 1668079 h 2344739"/>
              <a:gd name="connsiteX52-13553" fmla="*/ 10263443 w 12193149"/>
              <a:gd name="connsiteY52-13554" fmla="*/ 1674948 h 2344739"/>
              <a:gd name="connsiteX53-13555" fmla="*/ 10205418 w 12193149"/>
              <a:gd name="connsiteY53-13556" fmla="*/ 1682149 h 2344739"/>
              <a:gd name="connsiteX54-13557" fmla="*/ 10177759 w 12193149"/>
              <a:gd name="connsiteY54-13558" fmla="*/ 1692943 h 2344739"/>
              <a:gd name="connsiteX55-13559" fmla="*/ 10165070 w 12193149"/>
              <a:gd name="connsiteY55-13560" fmla="*/ 1693739 h 2344739"/>
              <a:gd name="connsiteX56-13561" fmla="*/ 10156308 w 12193149"/>
              <a:gd name="connsiteY56-13562" fmla="*/ 1707487 h 2344739"/>
              <a:gd name="connsiteX57-13563" fmla="*/ 10118267 w 12193149"/>
              <a:gd name="connsiteY57-13564" fmla="*/ 1731142 h 2344739"/>
              <a:gd name="connsiteX58-13565" fmla="*/ 10101593 w 12193149"/>
              <a:gd name="connsiteY58-13566" fmla="*/ 1742432 h 2344739"/>
              <a:gd name="connsiteX59-13567" fmla="*/ 10083317 w 12193149"/>
              <a:gd name="connsiteY59-13568" fmla="*/ 1743296 h 2344739"/>
              <a:gd name="connsiteX60-13569" fmla="*/ 10040388 w 12193149"/>
              <a:gd name="connsiteY60-13570" fmla="*/ 1741632 h 2344739"/>
              <a:gd name="connsiteX61-13571" fmla="*/ 9961167 w 12193149"/>
              <a:gd name="connsiteY61-13572" fmla="*/ 1757147 h 2344739"/>
              <a:gd name="connsiteX62-13573" fmla="*/ 9848940 w 12193149"/>
              <a:gd name="connsiteY62-13574" fmla="*/ 1763915 h 2344739"/>
              <a:gd name="connsiteX63-13575" fmla="*/ 9729457 w 12193149"/>
              <a:gd name="connsiteY63-13576" fmla="*/ 1784122 h 2344739"/>
              <a:gd name="connsiteX64-13577" fmla="*/ 9585655 w 12193149"/>
              <a:gd name="connsiteY64-13578" fmla="*/ 1795542 h 2344739"/>
              <a:gd name="connsiteX65-13579" fmla="*/ 9344200 w 12193149"/>
              <a:gd name="connsiteY65-13580" fmla="*/ 1841244 h 2344739"/>
              <a:gd name="connsiteX66-13581" fmla="*/ 9232518 w 12193149"/>
              <a:gd name="connsiteY66-13582" fmla="*/ 1893149 h 2344739"/>
              <a:gd name="connsiteX67-13583" fmla="*/ 9156690 w 12193149"/>
              <a:gd name="connsiteY67-13584" fmla="*/ 1903228 h 2344739"/>
              <a:gd name="connsiteX68-13585" fmla="*/ 9054601 w 12193149"/>
              <a:gd name="connsiteY68-13586" fmla="*/ 1910755 h 2344739"/>
              <a:gd name="connsiteX69-13587" fmla="*/ 9006634 w 12193149"/>
              <a:gd name="connsiteY69-13588" fmla="*/ 1914040 h 2344739"/>
              <a:gd name="connsiteX70-13589" fmla="*/ 9006349 w 12193149"/>
              <a:gd name="connsiteY70-13590" fmla="*/ 1913800 h 2344739"/>
              <a:gd name="connsiteX71-13591" fmla="*/ 8997380 w 12193149"/>
              <a:gd name="connsiteY71-13592" fmla="*/ 1915011 h 2344739"/>
              <a:gd name="connsiteX72-13593" fmla="*/ 8991542 w 12193149"/>
              <a:gd name="connsiteY72-13594" fmla="*/ 1917072 h 2344739"/>
              <a:gd name="connsiteX73-13595" fmla="*/ 8975485 w 12193149"/>
              <a:gd name="connsiteY73-13596" fmla="*/ 1920298 h 2344739"/>
              <a:gd name="connsiteX74-13597" fmla="*/ 8969159 w 12193149"/>
              <a:gd name="connsiteY74-13598" fmla="*/ 1919598 h 2344739"/>
              <a:gd name="connsiteX75-13599" fmla="*/ 8964196 w 12193149"/>
              <a:gd name="connsiteY75-13600" fmla="*/ 1917373 h 2344739"/>
              <a:gd name="connsiteX76-13601" fmla="*/ 8930136 w 12193149"/>
              <a:gd name="connsiteY76-13602" fmla="*/ 1914185 h 2344739"/>
              <a:gd name="connsiteX77-13603" fmla="*/ 8753592 w 12193149"/>
              <a:gd name="connsiteY77-13604" fmla="*/ 1933417 h 2344739"/>
              <a:gd name="connsiteX78-13605" fmla="*/ 8708995 w 12193149"/>
              <a:gd name="connsiteY78-13606" fmla="*/ 1935518 h 2344739"/>
              <a:gd name="connsiteX79-13607" fmla="*/ 8597219 w 12193149"/>
              <a:gd name="connsiteY79-13608" fmla="*/ 1944090 h 2344739"/>
              <a:gd name="connsiteX80-13609" fmla="*/ 8526378 w 12193149"/>
              <a:gd name="connsiteY80-13610" fmla="*/ 1929248 h 2344739"/>
              <a:gd name="connsiteX81-13611" fmla="*/ 8512131 w 12193149"/>
              <a:gd name="connsiteY81-13612" fmla="*/ 1935163 h 2344739"/>
              <a:gd name="connsiteX82-13613" fmla="*/ 8507315 w 12193149"/>
              <a:gd name="connsiteY82-13614" fmla="*/ 1938164 h 2344739"/>
              <a:gd name="connsiteX83-13615" fmla="*/ 8499116 w 12193149"/>
              <a:gd name="connsiteY83-13616" fmla="*/ 1940902 h 2344739"/>
              <a:gd name="connsiteX84-13617" fmla="*/ 8498742 w 12193149"/>
              <a:gd name="connsiteY84-13618" fmla="*/ 1940723 h 2344739"/>
              <a:gd name="connsiteX85-13619" fmla="*/ 8491397 w 12193149"/>
              <a:gd name="connsiteY85-13620" fmla="*/ 1943773 h 2344739"/>
              <a:gd name="connsiteX86-13621" fmla="*/ 8368330 w 12193149"/>
              <a:gd name="connsiteY86-13622" fmla="*/ 1957815 h 2344739"/>
              <a:gd name="connsiteX87-13623" fmla="*/ 8354947 w 12193149"/>
              <a:gd name="connsiteY87-13624" fmla="*/ 1958009 h 2344739"/>
              <a:gd name="connsiteX88-13625" fmla="*/ 8321252 w 12193149"/>
              <a:gd name="connsiteY88-13626" fmla="*/ 1974587 h 2344739"/>
              <a:gd name="connsiteX89-13627" fmla="*/ 8315581 w 12193149"/>
              <a:gd name="connsiteY89-13628" fmla="*/ 1974913 h 2344739"/>
              <a:gd name="connsiteX90-13629" fmla="*/ 8296322 w 12193149"/>
              <a:gd name="connsiteY90-13630" fmla="*/ 1988808 h 2344739"/>
              <a:gd name="connsiteX91-13631" fmla="*/ 8285424 w 12193149"/>
              <a:gd name="connsiteY91-13632" fmla="*/ 1994631 h 2344739"/>
              <a:gd name="connsiteX92-13633" fmla="*/ 8284298 w 12193149"/>
              <a:gd name="connsiteY92-13634" fmla="*/ 1999074 h 2344739"/>
              <a:gd name="connsiteX93-13635" fmla="*/ 8267224 w 12193149"/>
              <a:gd name="connsiteY93-13636" fmla="*/ 2006249 h 2344739"/>
              <a:gd name="connsiteX94-13637" fmla="*/ 8264525 w 12193149"/>
              <a:gd name="connsiteY94-13638" fmla="*/ 2006019 h 2344739"/>
              <a:gd name="connsiteX95-13639" fmla="*/ 8253181 w 12193149"/>
              <a:gd name="connsiteY95-13640" fmla="*/ 2015862 h 2344739"/>
              <a:gd name="connsiteX96-13641" fmla="*/ 8246982 w 12193149"/>
              <a:gd name="connsiteY96-13642" fmla="*/ 2028854 h 2344739"/>
              <a:gd name="connsiteX97-13643" fmla="*/ 8091420 w 12193149"/>
              <a:gd name="connsiteY97-13644" fmla="*/ 2075015 h 2344739"/>
              <a:gd name="connsiteX98-13645" fmla="*/ 7906555 w 12193149"/>
              <a:gd name="connsiteY98-13646" fmla="*/ 2116988 h 2344739"/>
              <a:gd name="connsiteX99-13647" fmla="*/ 7719893 w 12193149"/>
              <a:gd name="connsiteY99-13648" fmla="*/ 2142703 h 2344739"/>
              <a:gd name="connsiteX100-13649" fmla="*/ 7615495 w 12193149"/>
              <a:gd name="connsiteY100-13650" fmla="*/ 2139232 h 2344739"/>
              <a:gd name="connsiteX101-13651" fmla="*/ 7528691 w 12193149"/>
              <a:gd name="connsiteY101-13652" fmla="*/ 2145060 h 2344739"/>
              <a:gd name="connsiteX102-13653" fmla="*/ 7520719 w 12193149"/>
              <a:gd name="connsiteY102-13654" fmla="*/ 2147613 h 2344739"/>
              <a:gd name="connsiteX103-13655" fmla="*/ 7508559 w 12193149"/>
              <a:gd name="connsiteY103-13656" fmla="*/ 2148948 h 2344739"/>
              <a:gd name="connsiteX104-13657" fmla="*/ 7508188 w 12193149"/>
              <a:gd name="connsiteY104-13658" fmla="*/ 2148621 h 2344739"/>
              <a:gd name="connsiteX105-13659" fmla="*/ 7496943 w 12193149"/>
              <a:gd name="connsiteY105-13660" fmla="*/ 2150573 h 2344739"/>
              <a:gd name="connsiteX106-13661" fmla="*/ 7406539 w 12193149"/>
              <a:gd name="connsiteY106-13662" fmla="*/ 2142468 h 2344739"/>
              <a:gd name="connsiteX107-13663" fmla="*/ 7219707 w 12193149"/>
              <a:gd name="connsiteY107-13664" fmla="*/ 2156680 h 2344739"/>
              <a:gd name="connsiteX108-13665" fmla="*/ 7202249 w 12193149"/>
              <a:gd name="connsiteY108-13666" fmla="*/ 2161230 h 2344739"/>
              <a:gd name="connsiteX109-13667" fmla="*/ 7198152 w 12193149"/>
              <a:gd name="connsiteY109-13668" fmla="*/ 2166588 h 2344739"/>
              <a:gd name="connsiteX110-13669" fmla="*/ 7171956 w 12193149"/>
              <a:gd name="connsiteY110-13670" fmla="*/ 2171236 h 2344739"/>
              <a:gd name="connsiteX111-13671" fmla="*/ 7098136 w 12193149"/>
              <a:gd name="connsiteY111-13672" fmla="*/ 2183464 h 2344739"/>
              <a:gd name="connsiteX112-13673" fmla="*/ 7019644 w 12193149"/>
              <a:gd name="connsiteY112-13674" fmla="*/ 2183090 h 2344739"/>
              <a:gd name="connsiteX113-13675" fmla="*/ 6905294 w 12193149"/>
              <a:gd name="connsiteY113-13676" fmla="*/ 2212596 h 2344739"/>
              <a:gd name="connsiteX114-13677" fmla="*/ 6709370 w 12193149"/>
              <a:gd name="connsiteY114-13678" fmla="*/ 2240551 h 2344739"/>
              <a:gd name="connsiteX115-13679" fmla="*/ 6550602 w 12193149"/>
              <a:gd name="connsiteY115-13680" fmla="*/ 2269327 h 2344739"/>
              <a:gd name="connsiteX116-13681" fmla="*/ 6318708 w 12193149"/>
              <a:gd name="connsiteY116-13682" fmla="*/ 2316127 h 2344739"/>
              <a:gd name="connsiteX117-13683" fmla="*/ 6169822 w 12193149"/>
              <a:gd name="connsiteY117-13684" fmla="*/ 2318214 h 2344739"/>
              <a:gd name="connsiteX118-13685" fmla="*/ 6074996 w 12193149"/>
              <a:gd name="connsiteY118-13686" fmla="*/ 2338676 h 2344739"/>
              <a:gd name="connsiteX119-13687" fmla="*/ 6069677 w 12193149"/>
              <a:gd name="connsiteY119-13688" fmla="*/ 2337139 h 2344739"/>
              <a:gd name="connsiteX120-13689" fmla="*/ 6049786 w 12193149"/>
              <a:gd name="connsiteY120-13690" fmla="*/ 2337822 h 2344739"/>
              <a:gd name="connsiteX121-13691" fmla="*/ 6042433 w 12193149"/>
              <a:gd name="connsiteY121-13692" fmla="*/ 2329473 h 2344739"/>
              <a:gd name="connsiteX122-13693" fmla="*/ 6011238 w 12193149"/>
              <a:gd name="connsiteY122-13694" fmla="*/ 2324380 h 2344739"/>
              <a:gd name="connsiteX123-13695" fmla="*/ 5958523 w 12193149"/>
              <a:gd name="connsiteY123-13696" fmla="*/ 2328024 h 2344739"/>
              <a:gd name="connsiteX124-13697" fmla="*/ 5760067 w 12193149"/>
              <a:gd name="connsiteY124-13698" fmla="*/ 2343716 h 2344739"/>
              <a:gd name="connsiteX125-13699" fmla="*/ 5628108 w 12193149"/>
              <a:gd name="connsiteY125-13700" fmla="*/ 2344739 h 2344739"/>
              <a:gd name="connsiteX126-13701" fmla="*/ 5472054 w 12193149"/>
              <a:gd name="connsiteY126-13702" fmla="*/ 2330719 h 2344739"/>
              <a:gd name="connsiteX127-13703" fmla="*/ 5433909 w 12193149"/>
              <a:gd name="connsiteY127-13704" fmla="*/ 2319466 h 2344739"/>
              <a:gd name="connsiteX128-13705" fmla="*/ 5382817 w 12193149"/>
              <a:gd name="connsiteY128-13706" fmla="*/ 2301764 h 2344739"/>
              <a:gd name="connsiteX129-13707" fmla="*/ 5262912 w 12193149"/>
              <a:gd name="connsiteY129-13708" fmla="*/ 2281347 h 2344739"/>
              <a:gd name="connsiteX130-13709" fmla="*/ 5224109 w 12193149"/>
              <a:gd name="connsiteY130-13710" fmla="*/ 2270223 h 2344739"/>
              <a:gd name="connsiteX131-13711" fmla="*/ 5175808 w 12193149"/>
              <a:gd name="connsiteY131-13712" fmla="*/ 2267233 h 2344739"/>
              <a:gd name="connsiteX132-13713" fmla="*/ 5157702 w 12193149"/>
              <a:gd name="connsiteY132-13714" fmla="*/ 2260010 h 2344739"/>
              <a:gd name="connsiteX133-13715" fmla="*/ 5143747 w 12193149"/>
              <a:gd name="connsiteY133-13716" fmla="*/ 2256610 h 2344739"/>
              <a:gd name="connsiteX134-13717" fmla="*/ 5140744 w 12193149"/>
              <a:gd name="connsiteY134-13718" fmla="*/ 2254509 h 2344739"/>
              <a:gd name="connsiteX135-13719" fmla="*/ 5122807 w 12193149"/>
              <a:gd name="connsiteY135-13720" fmla="*/ 2243656 h 2344739"/>
              <a:gd name="connsiteX136-13721" fmla="*/ 5066938 w 12193149"/>
              <a:gd name="connsiteY136-13722" fmla="*/ 2250227 h 2344739"/>
              <a:gd name="connsiteX137-13723" fmla="*/ 5012662 w 12193149"/>
              <a:gd name="connsiteY137-13724" fmla="*/ 2233846 h 2344739"/>
              <a:gd name="connsiteX138-13725" fmla="*/ 4841589 w 12193149"/>
              <a:gd name="connsiteY138-13726" fmla="*/ 2209829 h 2344739"/>
              <a:gd name="connsiteX139-13727" fmla="*/ 4763595 w 12193149"/>
              <a:gd name="connsiteY139-13728" fmla="*/ 2182061 h 2344739"/>
              <a:gd name="connsiteX140-13729" fmla="*/ 4724334 w 12193149"/>
              <a:gd name="connsiteY140-13730" fmla="*/ 2173047 h 2344739"/>
              <a:gd name="connsiteX141-13731" fmla="*/ 4722324 w 12193149"/>
              <a:gd name="connsiteY141-13732" fmla="*/ 2172298 h 2344739"/>
              <a:gd name="connsiteX142-13733" fmla="*/ 4723259 w 12193149"/>
              <a:gd name="connsiteY142-13734" fmla="*/ 2172087 h 2344739"/>
              <a:gd name="connsiteX143-13735" fmla="*/ 4718350 w 12193149"/>
              <a:gd name="connsiteY143-13736" fmla="*/ 2170817 h 2344739"/>
              <a:gd name="connsiteX144-13737" fmla="*/ 4722324 w 12193149"/>
              <a:gd name="connsiteY144-13738" fmla="*/ 2172298 h 2344739"/>
              <a:gd name="connsiteX145-13739" fmla="*/ 4716674 w 12193149"/>
              <a:gd name="connsiteY145-13740" fmla="*/ 2173573 h 2344739"/>
              <a:gd name="connsiteX146-13741" fmla="*/ 4516962 w 12193149"/>
              <a:gd name="connsiteY146-13742" fmla="*/ 2163671 h 2344739"/>
              <a:gd name="connsiteX147-13743" fmla="*/ 4429691 w 12193149"/>
              <a:gd name="connsiteY147-13744" fmla="*/ 2153020 h 2344739"/>
              <a:gd name="connsiteX148-13745" fmla="*/ 4364023 w 12193149"/>
              <a:gd name="connsiteY148-13746" fmla="*/ 2151674 h 2344739"/>
              <a:gd name="connsiteX149-13747" fmla="*/ 4318114 w 12193149"/>
              <a:gd name="connsiteY149-13748" fmla="*/ 2158289 h 2344739"/>
              <a:gd name="connsiteX150-13749" fmla="*/ 4316258 w 12193149"/>
              <a:gd name="connsiteY150-13750" fmla="*/ 2156948 h 2344739"/>
              <a:gd name="connsiteX151-13751" fmla="*/ 4296292 w 12193149"/>
              <a:gd name="connsiteY151-13752" fmla="*/ 2155069 h 2344739"/>
              <a:gd name="connsiteX152-13753" fmla="*/ 4291212 w 12193149"/>
              <a:gd name="connsiteY152-13754" fmla="*/ 2157986 h 2344739"/>
              <a:gd name="connsiteX153-13755" fmla="*/ 4277290 w 12193149"/>
              <a:gd name="connsiteY153-13756" fmla="*/ 2157740 h 2344739"/>
              <a:gd name="connsiteX154-13757" fmla="*/ 4249265 w 12193149"/>
              <a:gd name="connsiteY154-13758" fmla="*/ 2160064 h 2344739"/>
              <a:gd name="connsiteX155-13759" fmla="*/ 4203199 w 12193149"/>
              <a:gd name="connsiteY155-13760" fmla="*/ 2157269 h 2344739"/>
              <a:gd name="connsiteX156-13761" fmla="*/ 4202893 w 12193149"/>
              <a:gd name="connsiteY156-13762" fmla="*/ 2156010 h 2344739"/>
              <a:gd name="connsiteX157-13763" fmla="*/ 4192396 w 12193149"/>
              <a:gd name="connsiteY157-13764" fmla="*/ 2150376 h 2344739"/>
              <a:gd name="connsiteX158-13765" fmla="*/ 4143893 w 12193149"/>
              <a:gd name="connsiteY158-13766" fmla="*/ 2134511 h 2344739"/>
              <a:gd name="connsiteX159-13767" fmla="*/ 4084245 w 12193149"/>
              <a:gd name="connsiteY159-13768" fmla="*/ 2107978 h 2344739"/>
              <a:gd name="connsiteX160-13769" fmla="*/ 4075694 w 12193149"/>
              <a:gd name="connsiteY160-13770" fmla="*/ 2107143 h 2344739"/>
              <a:gd name="connsiteX161-13771" fmla="*/ 4075575 w 12193149"/>
              <a:gd name="connsiteY161-13772" fmla="*/ 2106844 h 2344739"/>
              <a:gd name="connsiteX162-13773" fmla="*/ 4066658 w 12193149"/>
              <a:gd name="connsiteY162-13774" fmla="*/ 2105400 h 2344739"/>
              <a:gd name="connsiteX163-13775" fmla="*/ 4060102 w 12193149"/>
              <a:gd name="connsiteY163-13776" fmla="*/ 2105618 h 2344739"/>
              <a:gd name="connsiteX164-13777" fmla="*/ 4043512 w 12193149"/>
              <a:gd name="connsiteY164-13778" fmla="*/ 2103997 h 2344739"/>
              <a:gd name="connsiteX165-13779" fmla="*/ 4038145 w 12193149"/>
              <a:gd name="connsiteY165-13780" fmla="*/ 2101563 h 2344739"/>
              <a:gd name="connsiteX166-13781" fmla="*/ 4036511 w 12193149"/>
              <a:gd name="connsiteY166-13782" fmla="*/ 2097896 h 2344739"/>
              <a:gd name="connsiteX167-13783" fmla="*/ 4034926 w 12193149"/>
              <a:gd name="connsiteY167-13784" fmla="*/ 2098131 h 2344739"/>
              <a:gd name="connsiteX168-13785" fmla="*/ 4005686 w 12193149"/>
              <a:gd name="connsiteY168-13786" fmla="*/ 2085563 h 2344739"/>
              <a:gd name="connsiteX169-13787" fmla="*/ 3937994 w 12193149"/>
              <a:gd name="connsiteY169-13788" fmla="*/ 2068106 h 2344739"/>
              <a:gd name="connsiteX170-13789" fmla="*/ 3898423 w 12193149"/>
              <a:gd name="connsiteY170-13790" fmla="*/ 2062451 h 2344739"/>
              <a:gd name="connsiteX171-13791" fmla="*/ 3790908 w 12193149"/>
              <a:gd name="connsiteY171-13792" fmla="*/ 2042213 h 2344739"/>
              <a:gd name="connsiteX172-13793" fmla="*/ 3683661 w 12193149"/>
              <a:gd name="connsiteY172-13794" fmla="*/ 2018290 h 2344739"/>
              <a:gd name="connsiteX173-13795" fmla="*/ 3611183 w 12193149"/>
              <a:gd name="connsiteY173-13796" fmla="*/ 1986019 h 2344739"/>
              <a:gd name="connsiteX174-13797" fmla="*/ 3605003 w 12193149"/>
              <a:gd name="connsiteY174-13798" fmla="*/ 1987381 h 2344739"/>
              <a:gd name="connsiteX175-13799" fmla="*/ 3595884 w 12193149"/>
              <a:gd name="connsiteY175-13800" fmla="*/ 1987545 h 2344739"/>
              <a:gd name="connsiteX176-13801" fmla="*/ 3595649 w 12193149"/>
              <a:gd name="connsiteY176-13802" fmla="*/ 1987276 h 2344739"/>
              <a:gd name="connsiteX177-13803" fmla="*/ 3587126 w 12193149"/>
              <a:gd name="connsiteY177-13804" fmla="*/ 1987966 h 2344739"/>
              <a:gd name="connsiteX178-13805" fmla="*/ 3537283 w 12193149"/>
              <a:gd name="connsiteY178-13806" fmla="*/ 1978267 h 2344739"/>
              <a:gd name="connsiteX179-13807" fmla="*/ 3474371 w 12193149"/>
              <a:gd name="connsiteY179-13808" fmla="*/ 1974606 h 2344739"/>
              <a:gd name="connsiteX180-13809" fmla="*/ 3401876 w 12193149"/>
              <a:gd name="connsiteY180-13810" fmla="*/ 1962558 h 2344739"/>
              <a:gd name="connsiteX181-13811" fmla="*/ 3365036 w 12193149"/>
              <a:gd name="connsiteY181-13812" fmla="*/ 1979510 h 2344739"/>
              <a:gd name="connsiteX182-13813" fmla="*/ 3345174 w 12193149"/>
              <a:gd name="connsiteY182-13814" fmla="*/ 1981192 h 2344739"/>
              <a:gd name="connsiteX183-13815" fmla="*/ 3342846 w 12193149"/>
              <a:gd name="connsiteY183-13816" fmla="*/ 1980217 h 2344739"/>
              <a:gd name="connsiteX184-13817" fmla="*/ 3263504 w 12193149"/>
              <a:gd name="connsiteY184-13818" fmla="*/ 1986094 h 2344739"/>
              <a:gd name="connsiteX185-13819" fmla="*/ 3143704 w 12193149"/>
              <a:gd name="connsiteY185-13820" fmla="*/ 1993869 h 2344739"/>
              <a:gd name="connsiteX186-13821" fmla="*/ 3031439 w 12193149"/>
              <a:gd name="connsiteY186-13822" fmla="*/ 1996512 h 2344739"/>
              <a:gd name="connsiteX187-13823" fmla="*/ 2782717 w 12193149"/>
              <a:gd name="connsiteY187-13824" fmla="*/ 2018333 h 2344739"/>
              <a:gd name="connsiteX188-13825" fmla="*/ 2647675 w 12193149"/>
              <a:gd name="connsiteY188-13826" fmla="*/ 2028869 h 2344739"/>
              <a:gd name="connsiteX189-13827" fmla="*/ 2569176 w 12193149"/>
              <a:gd name="connsiteY189-13828" fmla="*/ 2002628 h 2344739"/>
              <a:gd name="connsiteX190-13829" fmla="*/ 2444403 w 12193149"/>
              <a:gd name="connsiteY190-13830" fmla="*/ 2016529 h 2344739"/>
              <a:gd name="connsiteX191-13831" fmla="*/ 2316260 w 12193149"/>
              <a:gd name="connsiteY191-13832" fmla="*/ 2024996 h 2344739"/>
              <a:gd name="connsiteX192-13833" fmla="*/ 2209726 w 12193149"/>
              <a:gd name="connsiteY192-13834" fmla="*/ 2019763 h 2344739"/>
              <a:gd name="connsiteX193-13835" fmla="*/ 2095813 w 12193149"/>
              <a:gd name="connsiteY193-13836" fmla="*/ 2003052 h 2344739"/>
              <a:gd name="connsiteX194-13837" fmla="*/ 1998504 w 12193149"/>
              <a:gd name="connsiteY194-13838" fmla="*/ 1995032 h 2344739"/>
              <a:gd name="connsiteX195-13839" fmla="*/ 1929320 w 12193149"/>
              <a:gd name="connsiteY195-13840" fmla="*/ 2016977 h 2344739"/>
              <a:gd name="connsiteX196-13841" fmla="*/ 1922798 w 12193149"/>
              <a:gd name="connsiteY196-13842" fmla="*/ 2012146 h 2344739"/>
              <a:gd name="connsiteX197-13843" fmla="*/ 1874228 w 12193149"/>
              <a:gd name="connsiteY197-13844" fmla="*/ 2013741 h 2344739"/>
              <a:gd name="connsiteX198-13845" fmla="*/ 1787803 w 12193149"/>
              <a:gd name="connsiteY198-13846" fmla="*/ 2041363 h 2344739"/>
              <a:gd name="connsiteX199-13847" fmla="*/ 1739352 w 12193149"/>
              <a:gd name="connsiteY199-13848" fmla="*/ 2036312 h 2344739"/>
              <a:gd name="connsiteX200-13849" fmla="*/ 1676219 w 12193149"/>
              <a:gd name="connsiteY200-13850" fmla="*/ 2019963 h 2344739"/>
              <a:gd name="connsiteX201-13851" fmla="*/ 1609817 w 12193149"/>
              <a:gd name="connsiteY201-13852" fmla="*/ 2013066 h 2344739"/>
              <a:gd name="connsiteX202-13853" fmla="*/ 1497258 w 12193149"/>
              <a:gd name="connsiteY202-13854" fmla="*/ 1987476 h 2344739"/>
              <a:gd name="connsiteX203-13855" fmla="*/ 1151127 w 12193149"/>
              <a:gd name="connsiteY203-13856" fmla="*/ 1938041 h 2344739"/>
              <a:gd name="connsiteX204-13857" fmla="*/ 859417 w 12193149"/>
              <a:gd name="connsiteY204-13858" fmla="*/ 1928608 h 2344739"/>
              <a:gd name="connsiteX205-13859" fmla="*/ 838688 w 12193149"/>
              <a:gd name="connsiteY205-13860" fmla="*/ 1929821 h 2344739"/>
              <a:gd name="connsiteX206-13861" fmla="*/ 817957 w 12193149"/>
              <a:gd name="connsiteY206-13862" fmla="*/ 1927857 h 2344739"/>
              <a:gd name="connsiteX207-13863" fmla="*/ 812654 w 12193149"/>
              <a:gd name="connsiteY207-13864" fmla="*/ 1930751 h 2344739"/>
              <a:gd name="connsiteX208-13865" fmla="*/ 721195 w 12193149"/>
              <a:gd name="connsiteY208-13866" fmla="*/ 1929661 h 2344739"/>
              <a:gd name="connsiteX209-13867" fmla="*/ 720890 w 12193149"/>
              <a:gd name="connsiteY209-13868" fmla="*/ 1928399 h 2344739"/>
              <a:gd name="connsiteX210-13869" fmla="*/ 710023 w 12193149"/>
              <a:gd name="connsiteY210-13870" fmla="*/ 1922722 h 2344739"/>
              <a:gd name="connsiteX211-13871" fmla="*/ 597940 w 12193149"/>
              <a:gd name="connsiteY211-13872" fmla="*/ 1879864 h 2344739"/>
              <a:gd name="connsiteX212-13873" fmla="*/ 579683 w 12193149"/>
              <a:gd name="connsiteY212-13874" fmla="*/ 1877212 h 2344739"/>
              <a:gd name="connsiteX213-13875" fmla="*/ 572865 w 12193149"/>
              <a:gd name="connsiteY213-13876" fmla="*/ 1877401 h 2344739"/>
              <a:gd name="connsiteX214-13877" fmla="*/ 446247 w 12193149"/>
              <a:gd name="connsiteY214-13878" fmla="*/ 1839371 h 2344739"/>
              <a:gd name="connsiteX215-13879" fmla="*/ 405163 w 12193149"/>
              <a:gd name="connsiteY215-13880" fmla="*/ 1833548 h 2344739"/>
              <a:gd name="connsiteX216-13881" fmla="*/ 293583 w 12193149"/>
              <a:gd name="connsiteY216-13882" fmla="*/ 1812852 h 2344739"/>
              <a:gd name="connsiteX217-13883" fmla="*/ 119529 w 12193149"/>
              <a:gd name="connsiteY217-13884" fmla="*/ 1761047 h 2344739"/>
              <a:gd name="connsiteX218-13885" fmla="*/ 16674 w 12193149"/>
              <a:gd name="connsiteY218-13886" fmla="*/ 1758191 h 2344739"/>
              <a:gd name="connsiteX219-13887" fmla="*/ 1150 w 12193149"/>
              <a:gd name="connsiteY219-13888" fmla="*/ 1752722 h 2344739"/>
              <a:gd name="connsiteX220-13889" fmla="*/ 1148 w 12193149"/>
              <a:gd name="connsiteY220-13890" fmla="*/ 222213 h 2344739"/>
              <a:gd name="connsiteX221-13891" fmla="*/ 1148 w 12193149"/>
              <a:gd name="connsiteY221-13892" fmla="*/ 0 h 2344739"/>
              <a:gd name="connsiteX0-13893" fmla="*/ 1148 w 12193149"/>
              <a:gd name="connsiteY0-13894" fmla="*/ 0 h 2344739"/>
              <a:gd name="connsiteX1-13895" fmla="*/ 12193148 w 12193149"/>
              <a:gd name="connsiteY1-13896" fmla="*/ 0 h 2344739"/>
              <a:gd name="connsiteX2-13897" fmla="*/ 12193148 w 12193149"/>
              <a:gd name="connsiteY2-13898" fmla="*/ 222213 h 2344739"/>
              <a:gd name="connsiteX3-13899" fmla="*/ 12193148 w 12193149"/>
              <a:gd name="connsiteY3-13900" fmla="*/ 389190 h 2344739"/>
              <a:gd name="connsiteX4-13901" fmla="*/ 12193149 w 12193149"/>
              <a:gd name="connsiteY4-13902" fmla="*/ 579739 h 2344739"/>
              <a:gd name="connsiteX5-13903" fmla="*/ 12185986 w 12193149"/>
              <a:gd name="connsiteY5-13904" fmla="*/ 584189 h 2344739"/>
              <a:gd name="connsiteX6-13905" fmla="*/ 12156363 w 12193149"/>
              <a:gd name="connsiteY6-13906" fmla="*/ 597366 h 2344739"/>
              <a:gd name="connsiteX7-13907" fmla="*/ 12139215 w 12193149"/>
              <a:gd name="connsiteY7-13908" fmla="*/ 623179 h 2344739"/>
              <a:gd name="connsiteX8-13909" fmla="*/ 12126327 w 12193149"/>
              <a:gd name="connsiteY8-13910" fmla="*/ 624690 h 2344739"/>
              <a:gd name="connsiteX9-13911" fmla="*/ 12124007 w 12193149"/>
              <a:gd name="connsiteY9-13912" fmla="*/ 624794 h 2344739"/>
              <a:gd name="connsiteX10-13913" fmla="*/ 12116854 w 12193149"/>
              <a:gd name="connsiteY10-13914" fmla="*/ 628608 h 2344739"/>
              <a:gd name="connsiteX11-13915" fmla="*/ 12099497 w 12193149"/>
              <a:gd name="connsiteY11-13916" fmla="*/ 628139 h 2344739"/>
              <a:gd name="connsiteX12-13917" fmla="*/ 12087073 w 12193149"/>
              <a:gd name="connsiteY12-13918" fmla="*/ 636341 h 2344739"/>
              <a:gd name="connsiteX13-13919" fmla="*/ 12031073 w 12193149"/>
              <a:gd name="connsiteY13-13920" fmla="*/ 680009 h 2344739"/>
              <a:gd name="connsiteX14-13921" fmla="*/ 11995833 w 12193149"/>
              <a:gd name="connsiteY14-13922" fmla="*/ 703458 h 2344739"/>
              <a:gd name="connsiteX15-13923" fmla="*/ 11979717 w 12193149"/>
              <a:gd name="connsiteY15-13924" fmla="*/ 708161 h 2344739"/>
              <a:gd name="connsiteX16-13925" fmla="*/ 11959046 w 12193149"/>
              <a:gd name="connsiteY16-13926" fmla="*/ 717558 h 2344739"/>
              <a:gd name="connsiteX17-13927" fmla="*/ 11920454 w 12193149"/>
              <a:gd name="connsiteY17-13928" fmla="*/ 730883 h 2344739"/>
              <a:gd name="connsiteX18-13929" fmla="*/ 11903656 w 12193149"/>
              <a:gd name="connsiteY18-13930" fmla="*/ 742426 h 2344739"/>
              <a:gd name="connsiteX19-13931" fmla="*/ 11895048 w 12193149"/>
              <a:gd name="connsiteY19-13932" fmla="*/ 744791 h 2344739"/>
              <a:gd name="connsiteX20-13933" fmla="*/ 11891968 w 12193149"/>
              <a:gd name="connsiteY20-13934" fmla="*/ 755729 h 2344739"/>
              <a:gd name="connsiteX21-13935" fmla="*/ 11870776 w 12193149"/>
              <a:gd name="connsiteY21-13936" fmla="*/ 777816 h 2344739"/>
              <a:gd name="connsiteX22-13937" fmla="*/ 11813376 w 12193149"/>
              <a:gd name="connsiteY22-13938" fmla="*/ 797659 h 2344739"/>
              <a:gd name="connsiteX23-13939" fmla="*/ 11749767 w 12193149"/>
              <a:gd name="connsiteY23-13940" fmla="*/ 872002 h 2344739"/>
              <a:gd name="connsiteX24-13941" fmla="*/ 11590693 w 12193149"/>
              <a:gd name="connsiteY24-13942" fmla="*/ 963777 h 2344739"/>
              <a:gd name="connsiteX25-13943" fmla="*/ 11506817 w 12193149"/>
              <a:gd name="connsiteY25-13944" fmla="*/ 1033623 h 2344739"/>
              <a:gd name="connsiteX26-13945" fmla="*/ 11280332 w 12193149"/>
              <a:gd name="connsiteY26-13946" fmla="*/ 1223571 h 2344739"/>
              <a:gd name="connsiteX27-13947" fmla="*/ 11228309 w 12193149"/>
              <a:gd name="connsiteY27-13948" fmla="*/ 1276236 h 2344739"/>
              <a:gd name="connsiteX28-13949" fmla="*/ 11218087 w 12193149"/>
              <a:gd name="connsiteY28-13950" fmla="*/ 1275961 h 2344739"/>
              <a:gd name="connsiteX29-13951" fmla="*/ 11217184 w 12193149"/>
              <a:gd name="connsiteY29-13952" fmla="*/ 1275018 h 2344739"/>
              <a:gd name="connsiteX30-13953" fmla="*/ 11188885 w 12193149"/>
              <a:gd name="connsiteY30-13954" fmla="*/ 1292383 h 2344739"/>
              <a:gd name="connsiteX31-13955" fmla="*/ 11184501 w 12193149"/>
              <a:gd name="connsiteY31-13956" fmla="*/ 1292525 h 2344739"/>
              <a:gd name="connsiteX32-13957" fmla="*/ 11166854 w 12193149"/>
              <a:gd name="connsiteY32-13958" fmla="*/ 1306612 h 2344739"/>
              <a:gd name="connsiteX33-13959" fmla="*/ 11157311 w 12193149"/>
              <a:gd name="connsiteY33-13960" fmla="*/ 1312414 h 2344739"/>
              <a:gd name="connsiteX34-13961" fmla="*/ 11155496 w 12193149"/>
              <a:gd name="connsiteY34-13962" fmla="*/ 1317097 h 2344739"/>
              <a:gd name="connsiteX35-13963" fmla="*/ 11140961 w 12193149"/>
              <a:gd name="connsiteY35-13964" fmla="*/ 1324115 h 2344739"/>
              <a:gd name="connsiteX36-13965" fmla="*/ 11138961 w 12193149"/>
              <a:gd name="connsiteY36-13966" fmla="*/ 1323772 h 2344739"/>
              <a:gd name="connsiteX37-13967" fmla="*/ 11128208 w 12193149"/>
              <a:gd name="connsiteY37-13968" fmla="*/ 1333832 h 2344739"/>
              <a:gd name="connsiteX38-13969" fmla="*/ 11120691 w 12193149"/>
              <a:gd name="connsiteY38-13970" fmla="*/ 1347424 h 2344739"/>
              <a:gd name="connsiteX39-13971" fmla="*/ 10894683 w 12193149"/>
              <a:gd name="connsiteY39-13972" fmla="*/ 1473399 h 2344739"/>
              <a:gd name="connsiteX40-13973" fmla="*/ 10773300 w 12193149"/>
              <a:gd name="connsiteY40-13974" fmla="*/ 1523191 h 2344739"/>
              <a:gd name="connsiteX41-13975" fmla="*/ 10627668 w 12193149"/>
              <a:gd name="connsiteY41-13976" fmla="*/ 1559229 h 2344739"/>
              <a:gd name="connsiteX42-13977" fmla="*/ 10581895 w 12193149"/>
              <a:gd name="connsiteY42-13978" fmla="*/ 1568689 h 2344739"/>
              <a:gd name="connsiteX43-13979" fmla="*/ 10547790 w 12193149"/>
              <a:gd name="connsiteY43-13980" fmla="*/ 1598423 h 2344739"/>
              <a:gd name="connsiteX44-13981" fmla="*/ 10529643 w 12193149"/>
              <a:gd name="connsiteY44-13982" fmla="*/ 1596907 h 2344739"/>
              <a:gd name="connsiteX45-13983" fmla="*/ 10526446 w 12193149"/>
              <a:gd name="connsiteY45-13984" fmla="*/ 1596411 h 2344739"/>
              <a:gd name="connsiteX46-13985" fmla="*/ 10515129 w 12193149"/>
              <a:gd name="connsiteY46-13986" fmla="*/ 1599537 h 2344739"/>
              <a:gd name="connsiteX47-13987" fmla="*/ 10491735 w 12193149"/>
              <a:gd name="connsiteY47-13988" fmla="*/ 1594156 h 2344739"/>
              <a:gd name="connsiteX48-13989" fmla="*/ 10471418 w 12193149"/>
              <a:gd name="connsiteY48-13990" fmla="*/ 1601693 h 2344739"/>
              <a:gd name="connsiteX49-13991" fmla="*/ 10377042 w 12193149"/>
              <a:gd name="connsiteY49-13992" fmla="*/ 1644598 h 2344739"/>
              <a:gd name="connsiteX50-13993" fmla="*/ 10319338 w 12193149"/>
              <a:gd name="connsiteY50-13994" fmla="*/ 1666221 h 2344739"/>
              <a:gd name="connsiteX51-13995" fmla="*/ 10295467 w 12193149"/>
              <a:gd name="connsiteY51-13996" fmla="*/ 1668079 h 2344739"/>
              <a:gd name="connsiteX52-13997" fmla="*/ 10263443 w 12193149"/>
              <a:gd name="connsiteY52-13998" fmla="*/ 1674948 h 2344739"/>
              <a:gd name="connsiteX53-13999" fmla="*/ 10205418 w 12193149"/>
              <a:gd name="connsiteY53-14000" fmla="*/ 1682149 h 2344739"/>
              <a:gd name="connsiteX54-14001" fmla="*/ 10177759 w 12193149"/>
              <a:gd name="connsiteY54-14002" fmla="*/ 1692943 h 2344739"/>
              <a:gd name="connsiteX55-14003" fmla="*/ 10165070 w 12193149"/>
              <a:gd name="connsiteY55-14004" fmla="*/ 1693739 h 2344739"/>
              <a:gd name="connsiteX56-14005" fmla="*/ 10156308 w 12193149"/>
              <a:gd name="connsiteY56-14006" fmla="*/ 1707487 h 2344739"/>
              <a:gd name="connsiteX57-14007" fmla="*/ 10118267 w 12193149"/>
              <a:gd name="connsiteY57-14008" fmla="*/ 1731142 h 2344739"/>
              <a:gd name="connsiteX58-14009" fmla="*/ 10101593 w 12193149"/>
              <a:gd name="connsiteY58-14010" fmla="*/ 1742432 h 2344739"/>
              <a:gd name="connsiteX59-14011" fmla="*/ 10083317 w 12193149"/>
              <a:gd name="connsiteY59-14012" fmla="*/ 1743296 h 2344739"/>
              <a:gd name="connsiteX60-14013" fmla="*/ 10040388 w 12193149"/>
              <a:gd name="connsiteY60-14014" fmla="*/ 1741632 h 2344739"/>
              <a:gd name="connsiteX61-14015" fmla="*/ 9961167 w 12193149"/>
              <a:gd name="connsiteY61-14016" fmla="*/ 1757147 h 2344739"/>
              <a:gd name="connsiteX62-14017" fmla="*/ 9848940 w 12193149"/>
              <a:gd name="connsiteY62-14018" fmla="*/ 1763915 h 2344739"/>
              <a:gd name="connsiteX63-14019" fmla="*/ 9729457 w 12193149"/>
              <a:gd name="connsiteY63-14020" fmla="*/ 1784122 h 2344739"/>
              <a:gd name="connsiteX64-14021" fmla="*/ 9585655 w 12193149"/>
              <a:gd name="connsiteY64-14022" fmla="*/ 1795542 h 2344739"/>
              <a:gd name="connsiteX65-14023" fmla="*/ 9338590 w 12193149"/>
              <a:gd name="connsiteY65-14024" fmla="*/ 1869293 h 2344739"/>
              <a:gd name="connsiteX66-14025" fmla="*/ 9232518 w 12193149"/>
              <a:gd name="connsiteY66-14026" fmla="*/ 1893149 h 2344739"/>
              <a:gd name="connsiteX67-14027" fmla="*/ 9156690 w 12193149"/>
              <a:gd name="connsiteY67-14028" fmla="*/ 1903228 h 2344739"/>
              <a:gd name="connsiteX68-14029" fmla="*/ 9054601 w 12193149"/>
              <a:gd name="connsiteY68-14030" fmla="*/ 1910755 h 2344739"/>
              <a:gd name="connsiteX69-14031" fmla="*/ 9006634 w 12193149"/>
              <a:gd name="connsiteY69-14032" fmla="*/ 1914040 h 2344739"/>
              <a:gd name="connsiteX70-14033" fmla="*/ 9006349 w 12193149"/>
              <a:gd name="connsiteY70-14034" fmla="*/ 1913800 h 2344739"/>
              <a:gd name="connsiteX71-14035" fmla="*/ 8997380 w 12193149"/>
              <a:gd name="connsiteY71-14036" fmla="*/ 1915011 h 2344739"/>
              <a:gd name="connsiteX72-14037" fmla="*/ 8991542 w 12193149"/>
              <a:gd name="connsiteY72-14038" fmla="*/ 1917072 h 2344739"/>
              <a:gd name="connsiteX73-14039" fmla="*/ 8975485 w 12193149"/>
              <a:gd name="connsiteY73-14040" fmla="*/ 1920298 h 2344739"/>
              <a:gd name="connsiteX74-14041" fmla="*/ 8969159 w 12193149"/>
              <a:gd name="connsiteY74-14042" fmla="*/ 1919598 h 2344739"/>
              <a:gd name="connsiteX75-14043" fmla="*/ 8964196 w 12193149"/>
              <a:gd name="connsiteY75-14044" fmla="*/ 1917373 h 2344739"/>
              <a:gd name="connsiteX76-14045" fmla="*/ 8930136 w 12193149"/>
              <a:gd name="connsiteY76-14046" fmla="*/ 1914185 h 2344739"/>
              <a:gd name="connsiteX77-14047" fmla="*/ 8753592 w 12193149"/>
              <a:gd name="connsiteY77-14048" fmla="*/ 1933417 h 2344739"/>
              <a:gd name="connsiteX78-14049" fmla="*/ 8708995 w 12193149"/>
              <a:gd name="connsiteY78-14050" fmla="*/ 1935518 h 2344739"/>
              <a:gd name="connsiteX79-14051" fmla="*/ 8597219 w 12193149"/>
              <a:gd name="connsiteY79-14052" fmla="*/ 1944090 h 2344739"/>
              <a:gd name="connsiteX80-14053" fmla="*/ 8526378 w 12193149"/>
              <a:gd name="connsiteY80-14054" fmla="*/ 1929248 h 2344739"/>
              <a:gd name="connsiteX81-14055" fmla="*/ 8512131 w 12193149"/>
              <a:gd name="connsiteY81-14056" fmla="*/ 1935163 h 2344739"/>
              <a:gd name="connsiteX82-14057" fmla="*/ 8507315 w 12193149"/>
              <a:gd name="connsiteY82-14058" fmla="*/ 1938164 h 2344739"/>
              <a:gd name="connsiteX83-14059" fmla="*/ 8499116 w 12193149"/>
              <a:gd name="connsiteY83-14060" fmla="*/ 1940902 h 2344739"/>
              <a:gd name="connsiteX84-14061" fmla="*/ 8498742 w 12193149"/>
              <a:gd name="connsiteY84-14062" fmla="*/ 1940723 h 2344739"/>
              <a:gd name="connsiteX85-14063" fmla="*/ 8491397 w 12193149"/>
              <a:gd name="connsiteY85-14064" fmla="*/ 1943773 h 2344739"/>
              <a:gd name="connsiteX86-14065" fmla="*/ 8368330 w 12193149"/>
              <a:gd name="connsiteY86-14066" fmla="*/ 1957815 h 2344739"/>
              <a:gd name="connsiteX87-14067" fmla="*/ 8354947 w 12193149"/>
              <a:gd name="connsiteY87-14068" fmla="*/ 1958009 h 2344739"/>
              <a:gd name="connsiteX88-14069" fmla="*/ 8321252 w 12193149"/>
              <a:gd name="connsiteY88-14070" fmla="*/ 1974587 h 2344739"/>
              <a:gd name="connsiteX89-14071" fmla="*/ 8315581 w 12193149"/>
              <a:gd name="connsiteY89-14072" fmla="*/ 1974913 h 2344739"/>
              <a:gd name="connsiteX90-14073" fmla="*/ 8296322 w 12193149"/>
              <a:gd name="connsiteY90-14074" fmla="*/ 1988808 h 2344739"/>
              <a:gd name="connsiteX91-14075" fmla="*/ 8285424 w 12193149"/>
              <a:gd name="connsiteY91-14076" fmla="*/ 1994631 h 2344739"/>
              <a:gd name="connsiteX92-14077" fmla="*/ 8284298 w 12193149"/>
              <a:gd name="connsiteY92-14078" fmla="*/ 1999074 h 2344739"/>
              <a:gd name="connsiteX93-14079" fmla="*/ 8267224 w 12193149"/>
              <a:gd name="connsiteY93-14080" fmla="*/ 2006249 h 2344739"/>
              <a:gd name="connsiteX94-14081" fmla="*/ 8264525 w 12193149"/>
              <a:gd name="connsiteY94-14082" fmla="*/ 2006019 h 2344739"/>
              <a:gd name="connsiteX95-14083" fmla="*/ 8253181 w 12193149"/>
              <a:gd name="connsiteY95-14084" fmla="*/ 2015862 h 2344739"/>
              <a:gd name="connsiteX96-14085" fmla="*/ 8246982 w 12193149"/>
              <a:gd name="connsiteY96-14086" fmla="*/ 2028854 h 2344739"/>
              <a:gd name="connsiteX97-14087" fmla="*/ 8091420 w 12193149"/>
              <a:gd name="connsiteY97-14088" fmla="*/ 2075015 h 2344739"/>
              <a:gd name="connsiteX98-14089" fmla="*/ 7906555 w 12193149"/>
              <a:gd name="connsiteY98-14090" fmla="*/ 2116988 h 2344739"/>
              <a:gd name="connsiteX99-14091" fmla="*/ 7719893 w 12193149"/>
              <a:gd name="connsiteY99-14092" fmla="*/ 2142703 h 2344739"/>
              <a:gd name="connsiteX100-14093" fmla="*/ 7615495 w 12193149"/>
              <a:gd name="connsiteY100-14094" fmla="*/ 2139232 h 2344739"/>
              <a:gd name="connsiteX101-14095" fmla="*/ 7528691 w 12193149"/>
              <a:gd name="connsiteY101-14096" fmla="*/ 2145060 h 2344739"/>
              <a:gd name="connsiteX102-14097" fmla="*/ 7520719 w 12193149"/>
              <a:gd name="connsiteY102-14098" fmla="*/ 2147613 h 2344739"/>
              <a:gd name="connsiteX103-14099" fmla="*/ 7508559 w 12193149"/>
              <a:gd name="connsiteY103-14100" fmla="*/ 2148948 h 2344739"/>
              <a:gd name="connsiteX104-14101" fmla="*/ 7508188 w 12193149"/>
              <a:gd name="connsiteY104-14102" fmla="*/ 2148621 h 2344739"/>
              <a:gd name="connsiteX105-14103" fmla="*/ 7496943 w 12193149"/>
              <a:gd name="connsiteY105-14104" fmla="*/ 2150573 h 2344739"/>
              <a:gd name="connsiteX106-14105" fmla="*/ 7406539 w 12193149"/>
              <a:gd name="connsiteY106-14106" fmla="*/ 2142468 h 2344739"/>
              <a:gd name="connsiteX107-14107" fmla="*/ 7219707 w 12193149"/>
              <a:gd name="connsiteY107-14108" fmla="*/ 2156680 h 2344739"/>
              <a:gd name="connsiteX108-14109" fmla="*/ 7202249 w 12193149"/>
              <a:gd name="connsiteY108-14110" fmla="*/ 2161230 h 2344739"/>
              <a:gd name="connsiteX109-14111" fmla="*/ 7198152 w 12193149"/>
              <a:gd name="connsiteY109-14112" fmla="*/ 2166588 h 2344739"/>
              <a:gd name="connsiteX110-14113" fmla="*/ 7171956 w 12193149"/>
              <a:gd name="connsiteY110-14114" fmla="*/ 2171236 h 2344739"/>
              <a:gd name="connsiteX111-14115" fmla="*/ 7098136 w 12193149"/>
              <a:gd name="connsiteY111-14116" fmla="*/ 2183464 h 2344739"/>
              <a:gd name="connsiteX112-14117" fmla="*/ 7019644 w 12193149"/>
              <a:gd name="connsiteY112-14118" fmla="*/ 2183090 h 2344739"/>
              <a:gd name="connsiteX113-14119" fmla="*/ 6905294 w 12193149"/>
              <a:gd name="connsiteY113-14120" fmla="*/ 2212596 h 2344739"/>
              <a:gd name="connsiteX114-14121" fmla="*/ 6709370 w 12193149"/>
              <a:gd name="connsiteY114-14122" fmla="*/ 2240551 h 2344739"/>
              <a:gd name="connsiteX115-14123" fmla="*/ 6550602 w 12193149"/>
              <a:gd name="connsiteY115-14124" fmla="*/ 2269327 h 2344739"/>
              <a:gd name="connsiteX116-14125" fmla="*/ 6318708 w 12193149"/>
              <a:gd name="connsiteY116-14126" fmla="*/ 2316127 h 2344739"/>
              <a:gd name="connsiteX117-14127" fmla="*/ 6169822 w 12193149"/>
              <a:gd name="connsiteY117-14128" fmla="*/ 2318214 h 2344739"/>
              <a:gd name="connsiteX118-14129" fmla="*/ 6074996 w 12193149"/>
              <a:gd name="connsiteY118-14130" fmla="*/ 2338676 h 2344739"/>
              <a:gd name="connsiteX119-14131" fmla="*/ 6069677 w 12193149"/>
              <a:gd name="connsiteY119-14132" fmla="*/ 2337139 h 2344739"/>
              <a:gd name="connsiteX120-14133" fmla="*/ 6049786 w 12193149"/>
              <a:gd name="connsiteY120-14134" fmla="*/ 2337822 h 2344739"/>
              <a:gd name="connsiteX121-14135" fmla="*/ 6042433 w 12193149"/>
              <a:gd name="connsiteY121-14136" fmla="*/ 2329473 h 2344739"/>
              <a:gd name="connsiteX122-14137" fmla="*/ 6011238 w 12193149"/>
              <a:gd name="connsiteY122-14138" fmla="*/ 2324380 h 2344739"/>
              <a:gd name="connsiteX123-14139" fmla="*/ 5958523 w 12193149"/>
              <a:gd name="connsiteY123-14140" fmla="*/ 2328024 h 2344739"/>
              <a:gd name="connsiteX124-14141" fmla="*/ 5760067 w 12193149"/>
              <a:gd name="connsiteY124-14142" fmla="*/ 2343716 h 2344739"/>
              <a:gd name="connsiteX125-14143" fmla="*/ 5628108 w 12193149"/>
              <a:gd name="connsiteY125-14144" fmla="*/ 2344739 h 2344739"/>
              <a:gd name="connsiteX126-14145" fmla="*/ 5472054 w 12193149"/>
              <a:gd name="connsiteY126-14146" fmla="*/ 2330719 h 2344739"/>
              <a:gd name="connsiteX127-14147" fmla="*/ 5433909 w 12193149"/>
              <a:gd name="connsiteY127-14148" fmla="*/ 2319466 h 2344739"/>
              <a:gd name="connsiteX128-14149" fmla="*/ 5382817 w 12193149"/>
              <a:gd name="connsiteY128-14150" fmla="*/ 2301764 h 2344739"/>
              <a:gd name="connsiteX129-14151" fmla="*/ 5262912 w 12193149"/>
              <a:gd name="connsiteY129-14152" fmla="*/ 2281347 h 2344739"/>
              <a:gd name="connsiteX130-14153" fmla="*/ 5224109 w 12193149"/>
              <a:gd name="connsiteY130-14154" fmla="*/ 2270223 h 2344739"/>
              <a:gd name="connsiteX131-14155" fmla="*/ 5175808 w 12193149"/>
              <a:gd name="connsiteY131-14156" fmla="*/ 2267233 h 2344739"/>
              <a:gd name="connsiteX132-14157" fmla="*/ 5157702 w 12193149"/>
              <a:gd name="connsiteY132-14158" fmla="*/ 2260010 h 2344739"/>
              <a:gd name="connsiteX133-14159" fmla="*/ 5143747 w 12193149"/>
              <a:gd name="connsiteY133-14160" fmla="*/ 2256610 h 2344739"/>
              <a:gd name="connsiteX134-14161" fmla="*/ 5140744 w 12193149"/>
              <a:gd name="connsiteY134-14162" fmla="*/ 2254509 h 2344739"/>
              <a:gd name="connsiteX135-14163" fmla="*/ 5122807 w 12193149"/>
              <a:gd name="connsiteY135-14164" fmla="*/ 2243656 h 2344739"/>
              <a:gd name="connsiteX136-14165" fmla="*/ 5066938 w 12193149"/>
              <a:gd name="connsiteY136-14166" fmla="*/ 2250227 h 2344739"/>
              <a:gd name="connsiteX137-14167" fmla="*/ 5012662 w 12193149"/>
              <a:gd name="connsiteY137-14168" fmla="*/ 2233846 h 2344739"/>
              <a:gd name="connsiteX138-14169" fmla="*/ 4841589 w 12193149"/>
              <a:gd name="connsiteY138-14170" fmla="*/ 2209829 h 2344739"/>
              <a:gd name="connsiteX139-14171" fmla="*/ 4763595 w 12193149"/>
              <a:gd name="connsiteY139-14172" fmla="*/ 2182061 h 2344739"/>
              <a:gd name="connsiteX140-14173" fmla="*/ 4724334 w 12193149"/>
              <a:gd name="connsiteY140-14174" fmla="*/ 2173047 h 2344739"/>
              <a:gd name="connsiteX141-14175" fmla="*/ 4722324 w 12193149"/>
              <a:gd name="connsiteY141-14176" fmla="*/ 2172298 h 2344739"/>
              <a:gd name="connsiteX142-14177" fmla="*/ 4723259 w 12193149"/>
              <a:gd name="connsiteY142-14178" fmla="*/ 2172087 h 2344739"/>
              <a:gd name="connsiteX143-14179" fmla="*/ 4718350 w 12193149"/>
              <a:gd name="connsiteY143-14180" fmla="*/ 2170817 h 2344739"/>
              <a:gd name="connsiteX144-14181" fmla="*/ 4722324 w 12193149"/>
              <a:gd name="connsiteY144-14182" fmla="*/ 2172298 h 2344739"/>
              <a:gd name="connsiteX145-14183" fmla="*/ 4716674 w 12193149"/>
              <a:gd name="connsiteY145-14184" fmla="*/ 2173573 h 2344739"/>
              <a:gd name="connsiteX146-14185" fmla="*/ 4516962 w 12193149"/>
              <a:gd name="connsiteY146-14186" fmla="*/ 2163671 h 2344739"/>
              <a:gd name="connsiteX147-14187" fmla="*/ 4429691 w 12193149"/>
              <a:gd name="connsiteY147-14188" fmla="*/ 2153020 h 2344739"/>
              <a:gd name="connsiteX148-14189" fmla="*/ 4364023 w 12193149"/>
              <a:gd name="connsiteY148-14190" fmla="*/ 2151674 h 2344739"/>
              <a:gd name="connsiteX149-14191" fmla="*/ 4318114 w 12193149"/>
              <a:gd name="connsiteY149-14192" fmla="*/ 2158289 h 2344739"/>
              <a:gd name="connsiteX150-14193" fmla="*/ 4316258 w 12193149"/>
              <a:gd name="connsiteY150-14194" fmla="*/ 2156948 h 2344739"/>
              <a:gd name="connsiteX151-14195" fmla="*/ 4296292 w 12193149"/>
              <a:gd name="connsiteY151-14196" fmla="*/ 2155069 h 2344739"/>
              <a:gd name="connsiteX152-14197" fmla="*/ 4291212 w 12193149"/>
              <a:gd name="connsiteY152-14198" fmla="*/ 2157986 h 2344739"/>
              <a:gd name="connsiteX153-14199" fmla="*/ 4277290 w 12193149"/>
              <a:gd name="connsiteY153-14200" fmla="*/ 2157740 h 2344739"/>
              <a:gd name="connsiteX154-14201" fmla="*/ 4249265 w 12193149"/>
              <a:gd name="connsiteY154-14202" fmla="*/ 2160064 h 2344739"/>
              <a:gd name="connsiteX155-14203" fmla="*/ 4203199 w 12193149"/>
              <a:gd name="connsiteY155-14204" fmla="*/ 2157269 h 2344739"/>
              <a:gd name="connsiteX156-14205" fmla="*/ 4202893 w 12193149"/>
              <a:gd name="connsiteY156-14206" fmla="*/ 2156010 h 2344739"/>
              <a:gd name="connsiteX157-14207" fmla="*/ 4192396 w 12193149"/>
              <a:gd name="connsiteY157-14208" fmla="*/ 2150376 h 2344739"/>
              <a:gd name="connsiteX158-14209" fmla="*/ 4143893 w 12193149"/>
              <a:gd name="connsiteY158-14210" fmla="*/ 2134511 h 2344739"/>
              <a:gd name="connsiteX159-14211" fmla="*/ 4084245 w 12193149"/>
              <a:gd name="connsiteY159-14212" fmla="*/ 2107978 h 2344739"/>
              <a:gd name="connsiteX160-14213" fmla="*/ 4075694 w 12193149"/>
              <a:gd name="connsiteY160-14214" fmla="*/ 2107143 h 2344739"/>
              <a:gd name="connsiteX161-14215" fmla="*/ 4075575 w 12193149"/>
              <a:gd name="connsiteY161-14216" fmla="*/ 2106844 h 2344739"/>
              <a:gd name="connsiteX162-14217" fmla="*/ 4066658 w 12193149"/>
              <a:gd name="connsiteY162-14218" fmla="*/ 2105400 h 2344739"/>
              <a:gd name="connsiteX163-14219" fmla="*/ 4060102 w 12193149"/>
              <a:gd name="connsiteY163-14220" fmla="*/ 2105618 h 2344739"/>
              <a:gd name="connsiteX164-14221" fmla="*/ 4043512 w 12193149"/>
              <a:gd name="connsiteY164-14222" fmla="*/ 2103997 h 2344739"/>
              <a:gd name="connsiteX165-14223" fmla="*/ 4038145 w 12193149"/>
              <a:gd name="connsiteY165-14224" fmla="*/ 2101563 h 2344739"/>
              <a:gd name="connsiteX166-14225" fmla="*/ 4036511 w 12193149"/>
              <a:gd name="connsiteY166-14226" fmla="*/ 2097896 h 2344739"/>
              <a:gd name="connsiteX167-14227" fmla="*/ 4034926 w 12193149"/>
              <a:gd name="connsiteY167-14228" fmla="*/ 2098131 h 2344739"/>
              <a:gd name="connsiteX168-14229" fmla="*/ 4005686 w 12193149"/>
              <a:gd name="connsiteY168-14230" fmla="*/ 2085563 h 2344739"/>
              <a:gd name="connsiteX169-14231" fmla="*/ 3937994 w 12193149"/>
              <a:gd name="connsiteY169-14232" fmla="*/ 2068106 h 2344739"/>
              <a:gd name="connsiteX170-14233" fmla="*/ 3898423 w 12193149"/>
              <a:gd name="connsiteY170-14234" fmla="*/ 2062451 h 2344739"/>
              <a:gd name="connsiteX171-14235" fmla="*/ 3790908 w 12193149"/>
              <a:gd name="connsiteY171-14236" fmla="*/ 2042213 h 2344739"/>
              <a:gd name="connsiteX172-14237" fmla="*/ 3683661 w 12193149"/>
              <a:gd name="connsiteY172-14238" fmla="*/ 2018290 h 2344739"/>
              <a:gd name="connsiteX173-14239" fmla="*/ 3611183 w 12193149"/>
              <a:gd name="connsiteY173-14240" fmla="*/ 1986019 h 2344739"/>
              <a:gd name="connsiteX174-14241" fmla="*/ 3605003 w 12193149"/>
              <a:gd name="connsiteY174-14242" fmla="*/ 1987381 h 2344739"/>
              <a:gd name="connsiteX175-14243" fmla="*/ 3595884 w 12193149"/>
              <a:gd name="connsiteY175-14244" fmla="*/ 1987545 h 2344739"/>
              <a:gd name="connsiteX176-14245" fmla="*/ 3595649 w 12193149"/>
              <a:gd name="connsiteY176-14246" fmla="*/ 1987276 h 2344739"/>
              <a:gd name="connsiteX177-14247" fmla="*/ 3587126 w 12193149"/>
              <a:gd name="connsiteY177-14248" fmla="*/ 1987966 h 2344739"/>
              <a:gd name="connsiteX178-14249" fmla="*/ 3537283 w 12193149"/>
              <a:gd name="connsiteY178-14250" fmla="*/ 1978267 h 2344739"/>
              <a:gd name="connsiteX179-14251" fmla="*/ 3474371 w 12193149"/>
              <a:gd name="connsiteY179-14252" fmla="*/ 1974606 h 2344739"/>
              <a:gd name="connsiteX180-14253" fmla="*/ 3401876 w 12193149"/>
              <a:gd name="connsiteY180-14254" fmla="*/ 1962558 h 2344739"/>
              <a:gd name="connsiteX181-14255" fmla="*/ 3365036 w 12193149"/>
              <a:gd name="connsiteY181-14256" fmla="*/ 1979510 h 2344739"/>
              <a:gd name="connsiteX182-14257" fmla="*/ 3345174 w 12193149"/>
              <a:gd name="connsiteY182-14258" fmla="*/ 1981192 h 2344739"/>
              <a:gd name="connsiteX183-14259" fmla="*/ 3342846 w 12193149"/>
              <a:gd name="connsiteY183-14260" fmla="*/ 1980217 h 2344739"/>
              <a:gd name="connsiteX184-14261" fmla="*/ 3263504 w 12193149"/>
              <a:gd name="connsiteY184-14262" fmla="*/ 1986094 h 2344739"/>
              <a:gd name="connsiteX185-14263" fmla="*/ 3143704 w 12193149"/>
              <a:gd name="connsiteY185-14264" fmla="*/ 1993869 h 2344739"/>
              <a:gd name="connsiteX186-14265" fmla="*/ 3031439 w 12193149"/>
              <a:gd name="connsiteY186-14266" fmla="*/ 1996512 h 2344739"/>
              <a:gd name="connsiteX187-14267" fmla="*/ 2782717 w 12193149"/>
              <a:gd name="connsiteY187-14268" fmla="*/ 2018333 h 2344739"/>
              <a:gd name="connsiteX188-14269" fmla="*/ 2647675 w 12193149"/>
              <a:gd name="connsiteY188-14270" fmla="*/ 2028869 h 2344739"/>
              <a:gd name="connsiteX189-14271" fmla="*/ 2569176 w 12193149"/>
              <a:gd name="connsiteY189-14272" fmla="*/ 2002628 h 2344739"/>
              <a:gd name="connsiteX190-14273" fmla="*/ 2444403 w 12193149"/>
              <a:gd name="connsiteY190-14274" fmla="*/ 2016529 h 2344739"/>
              <a:gd name="connsiteX191-14275" fmla="*/ 2316260 w 12193149"/>
              <a:gd name="connsiteY191-14276" fmla="*/ 2024996 h 2344739"/>
              <a:gd name="connsiteX192-14277" fmla="*/ 2209726 w 12193149"/>
              <a:gd name="connsiteY192-14278" fmla="*/ 2019763 h 2344739"/>
              <a:gd name="connsiteX193-14279" fmla="*/ 2095813 w 12193149"/>
              <a:gd name="connsiteY193-14280" fmla="*/ 2003052 h 2344739"/>
              <a:gd name="connsiteX194-14281" fmla="*/ 1998504 w 12193149"/>
              <a:gd name="connsiteY194-14282" fmla="*/ 1995032 h 2344739"/>
              <a:gd name="connsiteX195-14283" fmla="*/ 1929320 w 12193149"/>
              <a:gd name="connsiteY195-14284" fmla="*/ 2016977 h 2344739"/>
              <a:gd name="connsiteX196-14285" fmla="*/ 1922798 w 12193149"/>
              <a:gd name="connsiteY196-14286" fmla="*/ 2012146 h 2344739"/>
              <a:gd name="connsiteX197-14287" fmla="*/ 1874228 w 12193149"/>
              <a:gd name="connsiteY197-14288" fmla="*/ 2013741 h 2344739"/>
              <a:gd name="connsiteX198-14289" fmla="*/ 1787803 w 12193149"/>
              <a:gd name="connsiteY198-14290" fmla="*/ 2041363 h 2344739"/>
              <a:gd name="connsiteX199-14291" fmla="*/ 1739352 w 12193149"/>
              <a:gd name="connsiteY199-14292" fmla="*/ 2036312 h 2344739"/>
              <a:gd name="connsiteX200-14293" fmla="*/ 1676219 w 12193149"/>
              <a:gd name="connsiteY200-14294" fmla="*/ 2019963 h 2344739"/>
              <a:gd name="connsiteX201-14295" fmla="*/ 1609817 w 12193149"/>
              <a:gd name="connsiteY201-14296" fmla="*/ 2013066 h 2344739"/>
              <a:gd name="connsiteX202-14297" fmla="*/ 1497258 w 12193149"/>
              <a:gd name="connsiteY202-14298" fmla="*/ 1987476 h 2344739"/>
              <a:gd name="connsiteX203-14299" fmla="*/ 1151127 w 12193149"/>
              <a:gd name="connsiteY203-14300" fmla="*/ 1938041 h 2344739"/>
              <a:gd name="connsiteX204-14301" fmla="*/ 859417 w 12193149"/>
              <a:gd name="connsiteY204-14302" fmla="*/ 1928608 h 2344739"/>
              <a:gd name="connsiteX205-14303" fmla="*/ 838688 w 12193149"/>
              <a:gd name="connsiteY205-14304" fmla="*/ 1929821 h 2344739"/>
              <a:gd name="connsiteX206-14305" fmla="*/ 817957 w 12193149"/>
              <a:gd name="connsiteY206-14306" fmla="*/ 1927857 h 2344739"/>
              <a:gd name="connsiteX207-14307" fmla="*/ 812654 w 12193149"/>
              <a:gd name="connsiteY207-14308" fmla="*/ 1930751 h 2344739"/>
              <a:gd name="connsiteX208-14309" fmla="*/ 721195 w 12193149"/>
              <a:gd name="connsiteY208-14310" fmla="*/ 1929661 h 2344739"/>
              <a:gd name="connsiteX209-14311" fmla="*/ 720890 w 12193149"/>
              <a:gd name="connsiteY209-14312" fmla="*/ 1928399 h 2344739"/>
              <a:gd name="connsiteX210-14313" fmla="*/ 710023 w 12193149"/>
              <a:gd name="connsiteY210-14314" fmla="*/ 1922722 h 2344739"/>
              <a:gd name="connsiteX211-14315" fmla="*/ 597940 w 12193149"/>
              <a:gd name="connsiteY211-14316" fmla="*/ 1879864 h 2344739"/>
              <a:gd name="connsiteX212-14317" fmla="*/ 579683 w 12193149"/>
              <a:gd name="connsiteY212-14318" fmla="*/ 1877212 h 2344739"/>
              <a:gd name="connsiteX213-14319" fmla="*/ 572865 w 12193149"/>
              <a:gd name="connsiteY213-14320" fmla="*/ 1877401 h 2344739"/>
              <a:gd name="connsiteX214-14321" fmla="*/ 446247 w 12193149"/>
              <a:gd name="connsiteY214-14322" fmla="*/ 1839371 h 2344739"/>
              <a:gd name="connsiteX215-14323" fmla="*/ 405163 w 12193149"/>
              <a:gd name="connsiteY215-14324" fmla="*/ 1833548 h 2344739"/>
              <a:gd name="connsiteX216-14325" fmla="*/ 293583 w 12193149"/>
              <a:gd name="connsiteY216-14326" fmla="*/ 1812852 h 2344739"/>
              <a:gd name="connsiteX217-14327" fmla="*/ 119529 w 12193149"/>
              <a:gd name="connsiteY217-14328" fmla="*/ 1761047 h 2344739"/>
              <a:gd name="connsiteX218-14329" fmla="*/ 16674 w 12193149"/>
              <a:gd name="connsiteY218-14330" fmla="*/ 1758191 h 2344739"/>
              <a:gd name="connsiteX219-14331" fmla="*/ 1150 w 12193149"/>
              <a:gd name="connsiteY219-14332" fmla="*/ 1752722 h 2344739"/>
              <a:gd name="connsiteX220-14333" fmla="*/ 1148 w 12193149"/>
              <a:gd name="connsiteY220-14334" fmla="*/ 222213 h 2344739"/>
              <a:gd name="connsiteX221-14335" fmla="*/ 1148 w 12193149"/>
              <a:gd name="connsiteY221-14336" fmla="*/ 0 h 2344739"/>
              <a:gd name="connsiteX0-14337" fmla="*/ 1148 w 12193149"/>
              <a:gd name="connsiteY0-14338" fmla="*/ 0 h 2344739"/>
              <a:gd name="connsiteX1-14339" fmla="*/ 12193148 w 12193149"/>
              <a:gd name="connsiteY1-14340" fmla="*/ 0 h 2344739"/>
              <a:gd name="connsiteX2-14341" fmla="*/ 12193148 w 12193149"/>
              <a:gd name="connsiteY2-14342" fmla="*/ 222213 h 2344739"/>
              <a:gd name="connsiteX3-14343" fmla="*/ 12193148 w 12193149"/>
              <a:gd name="connsiteY3-14344" fmla="*/ 389190 h 2344739"/>
              <a:gd name="connsiteX4-14345" fmla="*/ 12193149 w 12193149"/>
              <a:gd name="connsiteY4-14346" fmla="*/ 579739 h 2344739"/>
              <a:gd name="connsiteX5-14347" fmla="*/ 12185986 w 12193149"/>
              <a:gd name="connsiteY5-14348" fmla="*/ 584189 h 2344739"/>
              <a:gd name="connsiteX6-14349" fmla="*/ 12156363 w 12193149"/>
              <a:gd name="connsiteY6-14350" fmla="*/ 597366 h 2344739"/>
              <a:gd name="connsiteX7-14351" fmla="*/ 12139215 w 12193149"/>
              <a:gd name="connsiteY7-14352" fmla="*/ 623179 h 2344739"/>
              <a:gd name="connsiteX8-14353" fmla="*/ 12126327 w 12193149"/>
              <a:gd name="connsiteY8-14354" fmla="*/ 624690 h 2344739"/>
              <a:gd name="connsiteX9-14355" fmla="*/ 12124007 w 12193149"/>
              <a:gd name="connsiteY9-14356" fmla="*/ 624794 h 2344739"/>
              <a:gd name="connsiteX10-14357" fmla="*/ 12116854 w 12193149"/>
              <a:gd name="connsiteY10-14358" fmla="*/ 628608 h 2344739"/>
              <a:gd name="connsiteX11-14359" fmla="*/ 12099497 w 12193149"/>
              <a:gd name="connsiteY11-14360" fmla="*/ 628139 h 2344739"/>
              <a:gd name="connsiteX12-14361" fmla="*/ 12087073 w 12193149"/>
              <a:gd name="connsiteY12-14362" fmla="*/ 636341 h 2344739"/>
              <a:gd name="connsiteX13-14363" fmla="*/ 12031073 w 12193149"/>
              <a:gd name="connsiteY13-14364" fmla="*/ 680009 h 2344739"/>
              <a:gd name="connsiteX14-14365" fmla="*/ 11995833 w 12193149"/>
              <a:gd name="connsiteY14-14366" fmla="*/ 703458 h 2344739"/>
              <a:gd name="connsiteX15-14367" fmla="*/ 11979717 w 12193149"/>
              <a:gd name="connsiteY15-14368" fmla="*/ 708161 h 2344739"/>
              <a:gd name="connsiteX16-14369" fmla="*/ 11959046 w 12193149"/>
              <a:gd name="connsiteY16-14370" fmla="*/ 717558 h 2344739"/>
              <a:gd name="connsiteX17-14371" fmla="*/ 11920454 w 12193149"/>
              <a:gd name="connsiteY17-14372" fmla="*/ 730883 h 2344739"/>
              <a:gd name="connsiteX18-14373" fmla="*/ 11903656 w 12193149"/>
              <a:gd name="connsiteY18-14374" fmla="*/ 742426 h 2344739"/>
              <a:gd name="connsiteX19-14375" fmla="*/ 11895048 w 12193149"/>
              <a:gd name="connsiteY19-14376" fmla="*/ 744791 h 2344739"/>
              <a:gd name="connsiteX20-14377" fmla="*/ 11891968 w 12193149"/>
              <a:gd name="connsiteY20-14378" fmla="*/ 755729 h 2344739"/>
              <a:gd name="connsiteX21-14379" fmla="*/ 11870776 w 12193149"/>
              <a:gd name="connsiteY21-14380" fmla="*/ 777816 h 2344739"/>
              <a:gd name="connsiteX22-14381" fmla="*/ 11813376 w 12193149"/>
              <a:gd name="connsiteY22-14382" fmla="*/ 797659 h 2344739"/>
              <a:gd name="connsiteX23-14383" fmla="*/ 11749767 w 12193149"/>
              <a:gd name="connsiteY23-14384" fmla="*/ 872002 h 2344739"/>
              <a:gd name="connsiteX24-14385" fmla="*/ 11590693 w 12193149"/>
              <a:gd name="connsiteY24-14386" fmla="*/ 963777 h 2344739"/>
              <a:gd name="connsiteX25-14387" fmla="*/ 11506817 w 12193149"/>
              <a:gd name="connsiteY25-14388" fmla="*/ 1033623 h 2344739"/>
              <a:gd name="connsiteX26-14389" fmla="*/ 11280332 w 12193149"/>
              <a:gd name="connsiteY26-14390" fmla="*/ 1223571 h 2344739"/>
              <a:gd name="connsiteX27-14391" fmla="*/ 11228309 w 12193149"/>
              <a:gd name="connsiteY27-14392" fmla="*/ 1276236 h 2344739"/>
              <a:gd name="connsiteX28-14393" fmla="*/ 11218087 w 12193149"/>
              <a:gd name="connsiteY28-14394" fmla="*/ 1275961 h 2344739"/>
              <a:gd name="connsiteX29-14395" fmla="*/ 11217184 w 12193149"/>
              <a:gd name="connsiteY29-14396" fmla="*/ 1275018 h 2344739"/>
              <a:gd name="connsiteX30-14397" fmla="*/ 11188885 w 12193149"/>
              <a:gd name="connsiteY30-14398" fmla="*/ 1292383 h 2344739"/>
              <a:gd name="connsiteX31-14399" fmla="*/ 11184501 w 12193149"/>
              <a:gd name="connsiteY31-14400" fmla="*/ 1292525 h 2344739"/>
              <a:gd name="connsiteX32-14401" fmla="*/ 11166854 w 12193149"/>
              <a:gd name="connsiteY32-14402" fmla="*/ 1306612 h 2344739"/>
              <a:gd name="connsiteX33-14403" fmla="*/ 11157311 w 12193149"/>
              <a:gd name="connsiteY33-14404" fmla="*/ 1312414 h 2344739"/>
              <a:gd name="connsiteX34-14405" fmla="*/ 11155496 w 12193149"/>
              <a:gd name="connsiteY34-14406" fmla="*/ 1317097 h 2344739"/>
              <a:gd name="connsiteX35-14407" fmla="*/ 11140961 w 12193149"/>
              <a:gd name="connsiteY35-14408" fmla="*/ 1324115 h 2344739"/>
              <a:gd name="connsiteX36-14409" fmla="*/ 11138961 w 12193149"/>
              <a:gd name="connsiteY36-14410" fmla="*/ 1323772 h 2344739"/>
              <a:gd name="connsiteX37-14411" fmla="*/ 11128208 w 12193149"/>
              <a:gd name="connsiteY37-14412" fmla="*/ 1333832 h 2344739"/>
              <a:gd name="connsiteX38-14413" fmla="*/ 11120691 w 12193149"/>
              <a:gd name="connsiteY38-14414" fmla="*/ 1347424 h 2344739"/>
              <a:gd name="connsiteX39-14415" fmla="*/ 10894683 w 12193149"/>
              <a:gd name="connsiteY39-14416" fmla="*/ 1473399 h 2344739"/>
              <a:gd name="connsiteX40-14417" fmla="*/ 10773300 w 12193149"/>
              <a:gd name="connsiteY40-14418" fmla="*/ 1523191 h 2344739"/>
              <a:gd name="connsiteX41-14419" fmla="*/ 10627668 w 12193149"/>
              <a:gd name="connsiteY41-14420" fmla="*/ 1559229 h 2344739"/>
              <a:gd name="connsiteX42-14421" fmla="*/ 10581895 w 12193149"/>
              <a:gd name="connsiteY42-14422" fmla="*/ 1568689 h 2344739"/>
              <a:gd name="connsiteX43-14423" fmla="*/ 10547790 w 12193149"/>
              <a:gd name="connsiteY43-14424" fmla="*/ 1598423 h 2344739"/>
              <a:gd name="connsiteX44-14425" fmla="*/ 10529643 w 12193149"/>
              <a:gd name="connsiteY44-14426" fmla="*/ 1596907 h 2344739"/>
              <a:gd name="connsiteX45-14427" fmla="*/ 10526446 w 12193149"/>
              <a:gd name="connsiteY45-14428" fmla="*/ 1596411 h 2344739"/>
              <a:gd name="connsiteX46-14429" fmla="*/ 10515129 w 12193149"/>
              <a:gd name="connsiteY46-14430" fmla="*/ 1599537 h 2344739"/>
              <a:gd name="connsiteX47-14431" fmla="*/ 10491735 w 12193149"/>
              <a:gd name="connsiteY47-14432" fmla="*/ 1594156 h 2344739"/>
              <a:gd name="connsiteX48-14433" fmla="*/ 10471418 w 12193149"/>
              <a:gd name="connsiteY48-14434" fmla="*/ 1601693 h 2344739"/>
              <a:gd name="connsiteX49-14435" fmla="*/ 10377042 w 12193149"/>
              <a:gd name="connsiteY49-14436" fmla="*/ 1644598 h 2344739"/>
              <a:gd name="connsiteX50-14437" fmla="*/ 10319338 w 12193149"/>
              <a:gd name="connsiteY50-14438" fmla="*/ 1666221 h 2344739"/>
              <a:gd name="connsiteX51-14439" fmla="*/ 10295467 w 12193149"/>
              <a:gd name="connsiteY51-14440" fmla="*/ 1668079 h 2344739"/>
              <a:gd name="connsiteX52-14441" fmla="*/ 10263443 w 12193149"/>
              <a:gd name="connsiteY52-14442" fmla="*/ 1674948 h 2344739"/>
              <a:gd name="connsiteX53-14443" fmla="*/ 10205418 w 12193149"/>
              <a:gd name="connsiteY53-14444" fmla="*/ 1682149 h 2344739"/>
              <a:gd name="connsiteX54-14445" fmla="*/ 10177759 w 12193149"/>
              <a:gd name="connsiteY54-14446" fmla="*/ 1692943 h 2344739"/>
              <a:gd name="connsiteX55-14447" fmla="*/ 10165070 w 12193149"/>
              <a:gd name="connsiteY55-14448" fmla="*/ 1693739 h 2344739"/>
              <a:gd name="connsiteX56-14449" fmla="*/ 10156308 w 12193149"/>
              <a:gd name="connsiteY56-14450" fmla="*/ 1707487 h 2344739"/>
              <a:gd name="connsiteX57-14451" fmla="*/ 10118267 w 12193149"/>
              <a:gd name="connsiteY57-14452" fmla="*/ 1731142 h 2344739"/>
              <a:gd name="connsiteX58-14453" fmla="*/ 10083317 w 12193149"/>
              <a:gd name="connsiteY58-14454" fmla="*/ 1743296 h 2344739"/>
              <a:gd name="connsiteX59-14455" fmla="*/ 10040388 w 12193149"/>
              <a:gd name="connsiteY59-14456" fmla="*/ 1741632 h 2344739"/>
              <a:gd name="connsiteX60-14457" fmla="*/ 9961167 w 12193149"/>
              <a:gd name="connsiteY60-14458" fmla="*/ 1757147 h 2344739"/>
              <a:gd name="connsiteX61-14459" fmla="*/ 9848940 w 12193149"/>
              <a:gd name="connsiteY61-14460" fmla="*/ 1763915 h 2344739"/>
              <a:gd name="connsiteX62-14461" fmla="*/ 9729457 w 12193149"/>
              <a:gd name="connsiteY62-14462" fmla="*/ 1784122 h 2344739"/>
              <a:gd name="connsiteX63-14463" fmla="*/ 9585655 w 12193149"/>
              <a:gd name="connsiteY63-14464" fmla="*/ 1795542 h 2344739"/>
              <a:gd name="connsiteX64-14465" fmla="*/ 9338590 w 12193149"/>
              <a:gd name="connsiteY64-14466" fmla="*/ 1869293 h 2344739"/>
              <a:gd name="connsiteX65-14467" fmla="*/ 9232518 w 12193149"/>
              <a:gd name="connsiteY65-14468" fmla="*/ 1893149 h 2344739"/>
              <a:gd name="connsiteX66-14469" fmla="*/ 9156690 w 12193149"/>
              <a:gd name="connsiteY66-14470" fmla="*/ 1903228 h 2344739"/>
              <a:gd name="connsiteX67-14471" fmla="*/ 9054601 w 12193149"/>
              <a:gd name="connsiteY67-14472" fmla="*/ 1910755 h 2344739"/>
              <a:gd name="connsiteX68-14473" fmla="*/ 9006634 w 12193149"/>
              <a:gd name="connsiteY68-14474" fmla="*/ 1914040 h 2344739"/>
              <a:gd name="connsiteX69-14475" fmla="*/ 9006349 w 12193149"/>
              <a:gd name="connsiteY69-14476" fmla="*/ 1913800 h 2344739"/>
              <a:gd name="connsiteX70-14477" fmla="*/ 8997380 w 12193149"/>
              <a:gd name="connsiteY70-14478" fmla="*/ 1915011 h 2344739"/>
              <a:gd name="connsiteX71-14479" fmla="*/ 8991542 w 12193149"/>
              <a:gd name="connsiteY71-14480" fmla="*/ 1917072 h 2344739"/>
              <a:gd name="connsiteX72-14481" fmla="*/ 8975485 w 12193149"/>
              <a:gd name="connsiteY72-14482" fmla="*/ 1920298 h 2344739"/>
              <a:gd name="connsiteX73-14483" fmla="*/ 8969159 w 12193149"/>
              <a:gd name="connsiteY73-14484" fmla="*/ 1919598 h 2344739"/>
              <a:gd name="connsiteX74-14485" fmla="*/ 8964196 w 12193149"/>
              <a:gd name="connsiteY74-14486" fmla="*/ 1917373 h 2344739"/>
              <a:gd name="connsiteX75-14487" fmla="*/ 8930136 w 12193149"/>
              <a:gd name="connsiteY75-14488" fmla="*/ 1914185 h 2344739"/>
              <a:gd name="connsiteX76-14489" fmla="*/ 8753592 w 12193149"/>
              <a:gd name="connsiteY76-14490" fmla="*/ 1933417 h 2344739"/>
              <a:gd name="connsiteX77-14491" fmla="*/ 8708995 w 12193149"/>
              <a:gd name="connsiteY77-14492" fmla="*/ 1935518 h 2344739"/>
              <a:gd name="connsiteX78-14493" fmla="*/ 8597219 w 12193149"/>
              <a:gd name="connsiteY78-14494" fmla="*/ 1944090 h 2344739"/>
              <a:gd name="connsiteX79-14495" fmla="*/ 8526378 w 12193149"/>
              <a:gd name="connsiteY79-14496" fmla="*/ 1929248 h 2344739"/>
              <a:gd name="connsiteX80-14497" fmla="*/ 8512131 w 12193149"/>
              <a:gd name="connsiteY80-14498" fmla="*/ 1935163 h 2344739"/>
              <a:gd name="connsiteX81-14499" fmla="*/ 8507315 w 12193149"/>
              <a:gd name="connsiteY81-14500" fmla="*/ 1938164 h 2344739"/>
              <a:gd name="connsiteX82-14501" fmla="*/ 8499116 w 12193149"/>
              <a:gd name="connsiteY82-14502" fmla="*/ 1940902 h 2344739"/>
              <a:gd name="connsiteX83-14503" fmla="*/ 8498742 w 12193149"/>
              <a:gd name="connsiteY83-14504" fmla="*/ 1940723 h 2344739"/>
              <a:gd name="connsiteX84-14505" fmla="*/ 8491397 w 12193149"/>
              <a:gd name="connsiteY84-14506" fmla="*/ 1943773 h 2344739"/>
              <a:gd name="connsiteX85-14507" fmla="*/ 8368330 w 12193149"/>
              <a:gd name="connsiteY85-14508" fmla="*/ 1957815 h 2344739"/>
              <a:gd name="connsiteX86-14509" fmla="*/ 8354947 w 12193149"/>
              <a:gd name="connsiteY86-14510" fmla="*/ 1958009 h 2344739"/>
              <a:gd name="connsiteX87-14511" fmla="*/ 8321252 w 12193149"/>
              <a:gd name="connsiteY87-14512" fmla="*/ 1974587 h 2344739"/>
              <a:gd name="connsiteX88-14513" fmla="*/ 8315581 w 12193149"/>
              <a:gd name="connsiteY88-14514" fmla="*/ 1974913 h 2344739"/>
              <a:gd name="connsiteX89-14515" fmla="*/ 8296322 w 12193149"/>
              <a:gd name="connsiteY89-14516" fmla="*/ 1988808 h 2344739"/>
              <a:gd name="connsiteX90-14517" fmla="*/ 8285424 w 12193149"/>
              <a:gd name="connsiteY90-14518" fmla="*/ 1994631 h 2344739"/>
              <a:gd name="connsiteX91-14519" fmla="*/ 8284298 w 12193149"/>
              <a:gd name="connsiteY91-14520" fmla="*/ 1999074 h 2344739"/>
              <a:gd name="connsiteX92-14521" fmla="*/ 8267224 w 12193149"/>
              <a:gd name="connsiteY92-14522" fmla="*/ 2006249 h 2344739"/>
              <a:gd name="connsiteX93-14523" fmla="*/ 8264525 w 12193149"/>
              <a:gd name="connsiteY93-14524" fmla="*/ 2006019 h 2344739"/>
              <a:gd name="connsiteX94-14525" fmla="*/ 8253181 w 12193149"/>
              <a:gd name="connsiteY94-14526" fmla="*/ 2015862 h 2344739"/>
              <a:gd name="connsiteX95-14527" fmla="*/ 8246982 w 12193149"/>
              <a:gd name="connsiteY95-14528" fmla="*/ 2028854 h 2344739"/>
              <a:gd name="connsiteX96-14529" fmla="*/ 8091420 w 12193149"/>
              <a:gd name="connsiteY96-14530" fmla="*/ 2075015 h 2344739"/>
              <a:gd name="connsiteX97-14531" fmla="*/ 7906555 w 12193149"/>
              <a:gd name="connsiteY97-14532" fmla="*/ 2116988 h 2344739"/>
              <a:gd name="connsiteX98-14533" fmla="*/ 7719893 w 12193149"/>
              <a:gd name="connsiteY98-14534" fmla="*/ 2142703 h 2344739"/>
              <a:gd name="connsiteX99-14535" fmla="*/ 7615495 w 12193149"/>
              <a:gd name="connsiteY99-14536" fmla="*/ 2139232 h 2344739"/>
              <a:gd name="connsiteX100-14537" fmla="*/ 7528691 w 12193149"/>
              <a:gd name="connsiteY100-14538" fmla="*/ 2145060 h 2344739"/>
              <a:gd name="connsiteX101-14539" fmla="*/ 7520719 w 12193149"/>
              <a:gd name="connsiteY101-14540" fmla="*/ 2147613 h 2344739"/>
              <a:gd name="connsiteX102-14541" fmla="*/ 7508559 w 12193149"/>
              <a:gd name="connsiteY102-14542" fmla="*/ 2148948 h 2344739"/>
              <a:gd name="connsiteX103-14543" fmla="*/ 7508188 w 12193149"/>
              <a:gd name="connsiteY103-14544" fmla="*/ 2148621 h 2344739"/>
              <a:gd name="connsiteX104-14545" fmla="*/ 7496943 w 12193149"/>
              <a:gd name="connsiteY104-14546" fmla="*/ 2150573 h 2344739"/>
              <a:gd name="connsiteX105-14547" fmla="*/ 7406539 w 12193149"/>
              <a:gd name="connsiteY105-14548" fmla="*/ 2142468 h 2344739"/>
              <a:gd name="connsiteX106-14549" fmla="*/ 7219707 w 12193149"/>
              <a:gd name="connsiteY106-14550" fmla="*/ 2156680 h 2344739"/>
              <a:gd name="connsiteX107-14551" fmla="*/ 7202249 w 12193149"/>
              <a:gd name="connsiteY107-14552" fmla="*/ 2161230 h 2344739"/>
              <a:gd name="connsiteX108-14553" fmla="*/ 7198152 w 12193149"/>
              <a:gd name="connsiteY108-14554" fmla="*/ 2166588 h 2344739"/>
              <a:gd name="connsiteX109-14555" fmla="*/ 7171956 w 12193149"/>
              <a:gd name="connsiteY109-14556" fmla="*/ 2171236 h 2344739"/>
              <a:gd name="connsiteX110-14557" fmla="*/ 7098136 w 12193149"/>
              <a:gd name="connsiteY110-14558" fmla="*/ 2183464 h 2344739"/>
              <a:gd name="connsiteX111-14559" fmla="*/ 7019644 w 12193149"/>
              <a:gd name="connsiteY111-14560" fmla="*/ 2183090 h 2344739"/>
              <a:gd name="connsiteX112-14561" fmla="*/ 6905294 w 12193149"/>
              <a:gd name="connsiteY112-14562" fmla="*/ 2212596 h 2344739"/>
              <a:gd name="connsiteX113-14563" fmla="*/ 6709370 w 12193149"/>
              <a:gd name="connsiteY113-14564" fmla="*/ 2240551 h 2344739"/>
              <a:gd name="connsiteX114-14565" fmla="*/ 6550602 w 12193149"/>
              <a:gd name="connsiteY114-14566" fmla="*/ 2269327 h 2344739"/>
              <a:gd name="connsiteX115-14567" fmla="*/ 6318708 w 12193149"/>
              <a:gd name="connsiteY115-14568" fmla="*/ 2316127 h 2344739"/>
              <a:gd name="connsiteX116-14569" fmla="*/ 6169822 w 12193149"/>
              <a:gd name="connsiteY116-14570" fmla="*/ 2318214 h 2344739"/>
              <a:gd name="connsiteX117-14571" fmla="*/ 6074996 w 12193149"/>
              <a:gd name="connsiteY117-14572" fmla="*/ 2338676 h 2344739"/>
              <a:gd name="connsiteX118-14573" fmla="*/ 6069677 w 12193149"/>
              <a:gd name="connsiteY118-14574" fmla="*/ 2337139 h 2344739"/>
              <a:gd name="connsiteX119-14575" fmla="*/ 6049786 w 12193149"/>
              <a:gd name="connsiteY119-14576" fmla="*/ 2337822 h 2344739"/>
              <a:gd name="connsiteX120-14577" fmla="*/ 6042433 w 12193149"/>
              <a:gd name="connsiteY120-14578" fmla="*/ 2329473 h 2344739"/>
              <a:gd name="connsiteX121-14579" fmla="*/ 6011238 w 12193149"/>
              <a:gd name="connsiteY121-14580" fmla="*/ 2324380 h 2344739"/>
              <a:gd name="connsiteX122-14581" fmla="*/ 5958523 w 12193149"/>
              <a:gd name="connsiteY122-14582" fmla="*/ 2328024 h 2344739"/>
              <a:gd name="connsiteX123-14583" fmla="*/ 5760067 w 12193149"/>
              <a:gd name="connsiteY123-14584" fmla="*/ 2343716 h 2344739"/>
              <a:gd name="connsiteX124-14585" fmla="*/ 5628108 w 12193149"/>
              <a:gd name="connsiteY124-14586" fmla="*/ 2344739 h 2344739"/>
              <a:gd name="connsiteX125-14587" fmla="*/ 5472054 w 12193149"/>
              <a:gd name="connsiteY125-14588" fmla="*/ 2330719 h 2344739"/>
              <a:gd name="connsiteX126-14589" fmla="*/ 5433909 w 12193149"/>
              <a:gd name="connsiteY126-14590" fmla="*/ 2319466 h 2344739"/>
              <a:gd name="connsiteX127-14591" fmla="*/ 5382817 w 12193149"/>
              <a:gd name="connsiteY127-14592" fmla="*/ 2301764 h 2344739"/>
              <a:gd name="connsiteX128-14593" fmla="*/ 5262912 w 12193149"/>
              <a:gd name="connsiteY128-14594" fmla="*/ 2281347 h 2344739"/>
              <a:gd name="connsiteX129-14595" fmla="*/ 5224109 w 12193149"/>
              <a:gd name="connsiteY129-14596" fmla="*/ 2270223 h 2344739"/>
              <a:gd name="connsiteX130-14597" fmla="*/ 5175808 w 12193149"/>
              <a:gd name="connsiteY130-14598" fmla="*/ 2267233 h 2344739"/>
              <a:gd name="connsiteX131-14599" fmla="*/ 5157702 w 12193149"/>
              <a:gd name="connsiteY131-14600" fmla="*/ 2260010 h 2344739"/>
              <a:gd name="connsiteX132-14601" fmla="*/ 5143747 w 12193149"/>
              <a:gd name="connsiteY132-14602" fmla="*/ 2256610 h 2344739"/>
              <a:gd name="connsiteX133-14603" fmla="*/ 5140744 w 12193149"/>
              <a:gd name="connsiteY133-14604" fmla="*/ 2254509 h 2344739"/>
              <a:gd name="connsiteX134-14605" fmla="*/ 5122807 w 12193149"/>
              <a:gd name="connsiteY134-14606" fmla="*/ 2243656 h 2344739"/>
              <a:gd name="connsiteX135-14607" fmla="*/ 5066938 w 12193149"/>
              <a:gd name="connsiteY135-14608" fmla="*/ 2250227 h 2344739"/>
              <a:gd name="connsiteX136-14609" fmla="*/ 5012662 w 12193149"/>
              <a:gd name="connsiteY136-14610" fmla="*/ 2233846 h 2344739"/>
              <a:gd name="connsiteX137-14611" fmla="*/ 4841589 w 12193149"/>
              <a:gd name="connsiteY137-14612" fmla="*/ 2209829 h 2344739"/>
              <a:gd name="connsiteX138-14613" fmla="*/ 4763595 w 12193149"/>
              <a:gd name="connsiteY138-14614" fmla="*/ 2182061 h 2344739"/>
              <a:gd name="connsiteX139-14615" fmla="*/ 4724334 w 12193149"/>
              <a:gd name="connsiteY139-14616" fmla="*/ 2173047 h 2344739"/>
              <a:gd name="connsiteX140-14617" fmla="*/ 4722324 w 12193149"/>
              <a:gd name="connsiteY140-14618" fmla="*/ 2172298 h 2344739"/>
              <a:gd name="connsiteX141-14619" fmla="*/ 4723259 w 12193149"/>
              <a:gd name="connsiteY141-14620" fmla="*/ 2172087 h 2344739"/>
              <a:gd name="connsiteX142-14621" fmla="*/ 4718350 w 12193149"/>
              <a:gd name="connsiteY142-14622" fmla="*/ 2170817 h 2344739"/>
              <a:gd name="connsiteX143-14623" fmla="*/ 4722324 w 12193149"/>
              <a:gd name="connsiteY143-14624" fmla="*/ 2172298 h 2344739"/>
              <a:gd name="connsiteX144-14625" fmla="*/ 4716674 w 12193149"/>
              <a:gd name="connsiteY144-14626" fmla="*/ 2173573 h 2344739"/>
              <a:gd name="connsiteX145-14627" fmla="*/ 4516962 w 12193149"/>
              <a:gd name="connsiteY145-14628" fmla="*/ 2163671 h 2344739"/>
              <a:gd name="connsiteX146-14629" fmla="*/ 4429691 w 12193149"/>
              <a:gd name="connsiteY146-14630" fmla="*/ 2153020 h 2344739"/>
              <a:gd name="connsiteX147-14631" fmla="*/ 4364023 w 12193149"/>
              <a:gd name="connsiteY147-14632" fmla="*/ 2151674 h 2344739"/>
              <a:gd name="connsiteX148-14633" fmla="*/ 4318114 w 12193149"/>
              <a:gd name="connsiteY148-14634" fmla="*/ 2158289 h 2344739"/>
              <a:gd name="connsiteX149-14635" fmla="*/ 4316258 w 12193149"/>
              <a:gd name="connsiteY149-14636" fmla="*/ 2156948 h 2344739"/>
              <a:gd name="connsiteX150-14637" fmla="*/ 4296292 w 12193149"/>
              <a:gd name="connsiteY150-14638" fmla="*/ 2155069 h 2344739"/>
              <a:gd name="connsiteX151-14639" fmla="*/ 4291212 w 12193149"/>
              <a:gd name="connsiteY151-14640" fmla="*/ 2157986 h 2344739"/>
              <a:gd name="connsiteX152-14641" fmla="*/ 4277290 w 12193149"/>
              <a:gd name="connsiteY152-14642" fmla="*/ 2157740 h 2344739"/>
              <a:gd name="connsiteX153-14643" fmla="*/ 4249265 w 12193149"/>
              <a:gd name="connsiteY153-14644" fmla="*/ 2160064 h 2344739"/>
              <a:gd name="connsiteX154-14645" fmla="*/ 4203199 w 12193149"/>
              <a:gd name="connsiteY154-14646" fmla="*/ 2157269 h 2344739"/>
              <a:gd name="connsiteX155-14647" fmla="*/ 4202893 w 12193149"/>
              <a:gd name="connsiteY155-14648" fmla="*/ 2156010 h 2344739"/>
              <a:gd name="connsiteX156-14649" fmla="*/ 4192396 w 12193149"/>
              <a:gd name="connsiteY156-14650" fmla="*/ 2150376 h 2344739"/>
              <a:gd name="connsiteX157-14651" fmla="*/ 4143893 w 12193149"/>
              <a:gd name="connsiteY157-14652" fmla="*/ 2134511 h 2344739"/>
              <a:gd name="connsiteX158-14653" fmla="*/ 4084245 w 12193149"/>
              <a:gd name="connsiteY158-14654" fmla="*/ 2107978 h 2344739"/>
              <a:gd name="connsiteX159-14655" fmla="*/ 4075694 w 12193149"/>
              <a:gd name="connsiteY159-14656" fmla="*/ 2107143 h 2344739"/>
              <a:gd name="connsiteX160-14657" fmla="*/ 4075575 w 12193149"/>
              <a:gd name="connsiteY160-14658" fmla="*/ 2106844 h 2344739"/>
              <a:gd name="connsiteX161-14659" fmla="*/ 4066658 w 12193149"/>
              <a:gd name="connsiteY161-14660" fmla="*/ 2105400 h 2344739"/>
              <a:gd name="connsiteX162-14661" fmla="*/ 4060102 w 12193149"/>
              <a:gd name="connsiteY162-14662" fmla="*/ 2105618 h 2344739"/>
              <a:gd name="connsiteX163-14663" fmla="*/ 4043512 w 12193149"/>
              <a:gd name="connsiteY163-14664" fmla="*/ 2103997 h 2344739"/>
              <a:gd name="connsiteX164-14665" fmla="*/ 4038145 w 12193149"/>
              <a:gd name="connsiteY164-14666" fmla="*/ 2101563 h 2344739"/>
              <a:gd name="connsiteX165-14667" fmla="*/ 4036511 w 12193149"/>
              <a:gd name="connsiteY165-14668" fmla="*/ 2097896 h 2344739"/>
              <a:gd name="connsiteX166-14669" fmla="*/ 4034926 w 12193149"/>
              <a:gd name="connsiteY166-14670" fmla="*/ 2098131 h 2344739"/>
              <a:gd name="connsiteX167-14671" fmla="*/ 4005686 w 12193149"/>
              <a:gd name="connsiteY167-14672" fmla="*/ 2085563 h 2344739"/>
              <a:gd name="connsiteX168-14673" fmla="*/ 3937994 w 12193149"/>
              <a:gd name="connsiteY168-14674" fmla="*/ 2068106 h 2344739"/>
              <a:gd name="connsiteX169-14675" fmla="*/ 3898423 w 12193149"/>
              <a:gd name="connsiteY169-14676" fmla="*/ 2062451 h 2344739"/>
              <a:gd name="connsiteX170-14677" fmla="*/ 3790908 w 12193149"/>
              <a:gd name="connsiteY170-14678" fmla="*/ 2042213 h 2344739"/>
              <a:gd name="connsiteX171-14679" fmla="*/ 3683661 w 12193149"/>
              <a:gd name="connsiteY171-14680" fmla="*/ 2018290 h 2344739"/>
              <a:gd name="connsiteX172-14681" fmla="*/ 3611183 w 12193149"/>
              <a:gd name="connsiteY172-14682" fmla="*/ 1986019 h 2344739"/>
              <a:gd name="connsiteX173-14683" fmla="*/ 3605003 w 12193149"/>
              <a:gd name="connsiteY173-14684" fmla="*/ 1987381 h 2344739"/>
              <a:gd name="connsiteX174-14685" fmla="*/ 3595884 w 12193149"/>
              <a:gd name="connsiteY174-14686" fmla="*/ 1987545 h 2344739"/>
              <a:gd name="connsiteX175-14687" fmla="*/ 3595649 w 12193149"/>
              <a:gd name="connsiteY175-14688" fmla="*/ 1987276 h 2344739"/>
              <a:gd name="connsiteX176-14689" fmla="*/ 3587126 w 12193149"/>
              <a:gd name="connsiteY176-14690" fmla="*/ 1987966 h 2344739"/>
              <a:gd name="connsiteX177-14691" fmla="*/ 3537283 w 12193149"/>
              <a:gd name="connsiteY177-14692" fmla="*/ 1978267 h 2344739"/>
              <a:gd name="connsiteX178-14693" fmla="*/ 3474371 w 12193149"/>
              <a:gd name="connsiteY178-14694" fmla="*/ 1974606 h 2344739"/>
              <a:gd name="connsiteX179-14695" fmla="*/ 3401876 w 12193149"/>
              <a:gd name="connsiteY179-14696" fmla="*/ 1962558 h 2344739"/>
              <a:gd name="connsiteX180-14697" fmla="*/ 3365036 w 12193149"/>
              <a:gd name="connsiteY180-14698" fmla="*/ 1979510 h 2344739"/>
              <a:gd name="connsiteX181-14699" fmla="*/ 3345174 w 12193149"/>
              <a:gd name="connsiteY181-14700" fmla="*/ 1981192 h 2344739"/>
              <a:gd name="connsiteX182-14701" fmla="*/ 3342846 w 12193149"/>
              <a:gd name="connsiteY182-14702" fmla="*/ 1980217 h 2344739"/>
              <a:gd name="connsiteX183-14703" fmla="*/ 3263504 w 12193149"/>
              <a:gd name="connsiteY183-14704" fmla="*/ 1986094 h 2344739"/>
              <a:gd name="connsiteX184-14705" fmla="*/ 3143704 w 12193149"/>
              <a:gd name="connsiteY184-14706" fmla="*/ 1993869 h 2344739"/>
              <a:gd name="connsiteX185-14707" fmla="*/ 3031439 w 12193149"/>
              <a:gd name="connsiteY185-14708" fmla="*/ 1996512 h 2344739"/>
              <a:gd name="connsiteX186-14709" fmla="*/ 2782717 w 12193149"/>
              <a:gd name="connsiteY186-14710" fmla="*/ 2018333 h 2344739"/>
              <a:gd name="connsiteX187-14711" fmla="*/ 2647675 w 12193149"/>
              <a:gd name="connsiteY187-14712" fmla="*/ 2028869 h 2344739"/>
              <a:gd name="connsiteX188-14713" fmla="*/ 2569176 w 12193149"/>
              <a:gd name="connsiteY188-14714" fmla="*/ 2002628 h 2344739"/>
              <a:gd name="connsiteX189-14715" fmla="*/ 2444403 w 12193149"/>
              <a:gd name="connsiteY189-14716" fmla="*/ 2016529 h 2344739"/>
              <a:gd name="connsiteX190-14717" fmla="*/ 2316260 w 12193149"/>
              <a:gd name="connsiteY190-14718" fmla="*/ 2024996 h 2344739"/>
              <a:gd name="connsiteX191-14719" fmla="*/ 2209726 w 12193149"/>
              <a:gd name="connsiteY191-14720" fmla="*/ 2019763 h 2344739"/>
              <a:gd name="connsiteX192-14721" fmla="*/ 2095813 w 12193149"/>
              <a:gd name="connsiteY192-14722" fmla="*/ 2003052 h 2344739"/>
              <a:gd name="connsiteX193-14723" fmla="*/ 1998504 w 12193149"/>
              <a:gd name="connsiteY193-14724" fmla="*/ 1995032 h 2344739"/>
              <a:gd name="connsiteX194-14725" fmla="*/ 1929320 w 12193149"/>
              <a:gd name="connsiteY194-14726" fmla="*/ 2016977 h 2344739"/>
              <a:gd name="connsiteX195-14727" fmla="*/ 1922798 w 12193149"/>
              <a:gd name="connsiteY195-14728" fmla="*/ 2012146 h 2344739"/>
              <a:gd name="connsiteX196-14729" fmla="*/ 1874228 w 12193149"/>
              <a:gd name="connsiteY196-14730" fmla="*/ 2013741 h 2344739"/>
              <a:gd name="connsiteX197-14731" fmla="*/ 1787803 w 12193149"/>
              <a:gd name="connsiteY197-14732" fmla="*/ 2041363 h 2344739"/>
              <a:gd name="connsiteX198-14733" fmla="*/ 1739352 w 12193149"/>
              <a:gd name="connsiteY198-14734" fmla="*/ 2036312 h 2344739"/>
              <a:gd name="connsiteX199-14735" fmla="*/ 1676219 w 12193149"/>
              <a:gd name="connsiteY199-14736" fmla="*/ 2019963 h 2344739"/>
              <a:gd name="connsiteX200-14737" fmla="*/ 1609817 w 12193149"/>
              <a:gd name="connsiteY200-14738" fmla="*/ 2013066 h 2344739"/>
              <a:gd name="connsiteX201-14739" fmla="*/ 1497258 w 12193149"/>
              <a:gd name="connsiteY201-14740" fmla="*/ 1987476 h 2344739"/>
              <a:gd name="connsiteX202-14741" fmla="*/ 1151127 w 12193149"/>
              <a:gd name="connsiteY202-14742" fmla="*/ 1938041 h 2344739"/>
              <a:gd name="connsiteX203-14743" fmla="*/ 859417 w 12193149"/>
              <a:gd name="connsiteY203-14744" fmla="*/ 1928608 h 2344739"/>
              <a:gd name="connsiteX204-14745" fmla="*/ 838688 w 12193149"/>
              <a:gd name="connsiteY204-14746" fmla="*/ 1929821 h 2344739"/>
              <a:gd name="connsiteX205-14747" fmla="*/ 817957 w 12193149"/>
              <a:gd name="connsiteY205-14748" fmla="*/ 1927857 h 2344739"/>
              <a:gd name="connsiteX206-14749" fmla="*/ 812654 w 12193149"/>
              <a:gd name="connsiteY206-14750" fmla="*/ 1930751 h 2344739"/>
              <a:gd name="connsiteX207-14751" fmla="*/ 721195 w 12193149"/>
              <a:gd name="connsiteY207-14752" fmla="*/ 1929661 h 2344739"/>
              <a:gd name="connsiteX208-14753" fmla="*/ 720890 w 12193149"/>
              <a:gd name="connsiteY208-14754" fmla="*/ 1928399 h 2344739"/>
              <a:gd name="connsiteX209-14755" fmla="*/ 710023 w 12193149"/>
              <a:gd name="connsiteY209-14756" fmla="*/ 1922722 h 2344739"/>
              <a:gd name="connsiteX210-14757" fmla="*/ 597940 w 12193149"/>
              <a:gd name="connsiteY210-14758" fmla="*/ 1879864 h 2344739"/>
              <a:gd name="connsiteX211-14759" fmla="*/ 579683 w 12193149"/>
              <a:gd name="connsiteY211-14760" fmla="*/ 1877212 h 2344739"/>
              <a:gd name="connsiteX212-14761" fmla="*/ 572865 w 12193149"/>
              <a:gd name="connsiteY212-14762" fmla="*/ 1877401 h 2344739"/>
              <a:gd name="connsiteX213-14763" fmla="*/ 446247 w 12193149"/>
              <a:gd name="connsiteY213-14764" fmla="*/ 1839371 h 2344739"/>
              <a:gd name="connsiteX214-14765" fmla="*/ 405163 w 12193149"/>
              <a:gd name="connsiteY214-14766" fmla="*/ 1833548 h 2344739"/>
              <a:gd name="connsiteX215-14767" fmla="*/ 293583 w 12193149"/>
              <a:gd name="connsiteY215-14768" fmla="*/ 1812852 h 2344739"/>
              <a:gd name="connsiteX216-14769" fmla="*/ 119529 w 12193149"/>
              <a:gd name="connsiteY216-14770" fmla="*/ 1761047 h 2344739"/>
              <a:gd name="connsiteX217-14771" fmla="*/ 16674 w 12193149"/>
              <a:gd name="connsiteY217-14772" fmla="*/ 1758191 h 2344739"/>
              <a:gd name="connsiteX218-14773" fmla="*/ 1150 w 12193149"/>
              <a:gd name="connsiteY218-14774" fmla="*/ 1752722 h 2344739"/>
              <a:gd name="connsiteX219-14775" fmla="*/ 1148 w 12193149"/>
              <a:gd name="connsiteY219-14776" fmla="*/ 222213 h 2344739"/>
              <a:gd name="connsiteX220-14777" fmla="*/ 1148 w 12193149"/>
              <a:gd name="connsiteY220-14778" fmla="*/ 0 h 2344739"/>
              <a:gd name="connsiteX0-14779" fmla="*/ 1148 w 12193149"/>
              <a:gd name="connsiteY0-14780" fmla="*/ 0 h 2344739"/>
              <a:gd name="connsiteX1-14781" fmla="*/ 12193148 w 12193149"/>
              <a:gd name="connsiteY1-14782" fmla="*/ 0 h 2344739"/>
              <a:gd name="connsiteX2-14783" fmla="*/ 12193148 w 12193149"/>
              <a:gd name="connsiteY2-14784" fmla="*/ 222213 h 2344739"/>
              <a:gd name="connsiteX3-14785" fmla="*/ 12193148 w 12193149"/>
              <a:gd name="connsiteY3-14786" fmla="*/ 389190 h 2344739"/>
              <a:gd name="connsiteX4-14787" fmla="*/ 12193149 w 12193149"/>
              <a:gd name="connsiteY4-14788" fmla="*/ 579739 h 2344739"/>
              <a:gd name="connsiteX5-14789" fmla="*/ 12185986 w 12193149"/>
              <a:gd name="connsiteY5-14790" fmla="*/ 584189 h 2344739"/>
              <a:gd name="connsiteX6-14791" fmla="*/ 12156363 w 12193149"/>
              <a:gd name="connsiteY6-14792" fmla="*/ 597366 h 2344739"/>
              <a:gd name="connsiteX7-14793" fmla="*/ 12139215 w 12193149"/>
              <a:gd name="connsiteY7-14794" fmla="*/ 623179 h 2344739"/>
              <a:gd name="connsiteX8-14795" fmla="*/ 12126327 w 12193149"/>
              <a:gd name="connsiteY8-14796" fmla="*/ 624690 h 2344739"/>
              <a:gd name="connsiteX9-14797" fmla="*/ 12124007 w 12193149"/>
              <a:gd name="connsiteY9-14798" fmla="*/ 624794 h 2344739"/>
              <a:gd name="connsiteX10-14799" fmla="*/ 12116854 w 12193149"/>
              <a:gd name="connsiteY10-14800" fmla="*/ 628608 h 2344739"/>
              <a:gd name="connsiteX11-14801" fmla="*/ 12099497 w 12193149"/>
              <a:gd name="connsiteY11-14802" fmla="*/ 628139 h 2344739"/>
              <a:gd name="connsiteX12-14803" fmla="*/ 12087073 w 12193149"/>
              <a:gd name="connsiteY12-14804" fmla="*/ 636341 h 2344739"/>
              <a:gd name="connsiteX13-14805" fmla="*/ 12031073 w 12193149"/>
              <a:gd name="connsiteY13-14806" fmla="*/ 680009 h 2344739"/>
              <a:gd name="connsiteX14-14807" fmla="*/ 11995833 w 12193149"/>
              <a:gd name="connsiteY14-14808" fmla="*/ 703458 h 2344739"/>
              <a:gd name="connsiteX15-14809" fmla="*/ 11979717 w 12193149"/>
              <a:gd name="connsiteY15-14810" fmla="*/ 708161 h 2344739"/>
              <a:gd name="connsiteX16-14811" fmla="*/ 11959046 w 12193149"/>
              <a:gd name="connsiteY16-14812" fmla="*/ 717558 h 2344739"/>
              <a:gd name="connsiteX17-14813" fmla="*/ 11920454 w 12193149"/>
              <a:gd name="connsiteY17-14814" fmla="*/ 730883 h 2344739"/>
              <a:gd name="connsiteX18-14815" fmla="*/ 11903656 w 12193149"/>
              <a:gd name="connsiteY18-14816" fmla="*/ 742426 h 2344739"/>
              <a:gd name="connsiteX19-14817" fmla="*/ 11895048 w 12193149"/>
              <a:gd name="connsiteY19-14818" fmla="*/ 744791 h 2344739"/>
              <a:gd name="connsiteX20-14819" fmla="*/ 11891968 w 12193149"/>
              <a:gd name="connsiteY20-14820" fmla="*/ 755729 h 2344739"/>
              <a:gd name="connsiteX21-14821" fmla="*/ 11870776 w 12193149"/>
              <a:gd name="connsiteY21-14822" fmla="*/ 777816 h 2344739"/>
              <a:gd name="connsiteX22-14823" fmla="*/ 11813376 w 12193149"/>
              <a:gd name="connsiteY22-14824" fmla="*/ 797659 h 2344739"/>
              <a:gd name="connsiteX23-14825" fmla="*/ 11749767 w 12193149"/>
              <a:gd name="connsiteY23-14826" fmla="*/ 872002 h 2344739"/>
              <a:gd name="connsiteX24-14827" fmla="*/ 11590693 w 12193149"/>
              <a:gd name="connsiteY24-14828" fmla="*/ 963777 h 2344739"/>
              <a:gd name="connsiteX25-14829" fmla="*/ 11506817 w 12193149"/>
              <a:gd name="connsiteY25-14830" fmla="*/ 1033623 h 2344739"/>
              <a:gd name="connsiteX26-14831" fmla="*/ 11280332 w 12193149"/>
              <a:gd name="connsiteY26-14832" fmla="*/ 1223571 h 2344739"/>
              <a:gd name="connsiteX27-14833" fmla="*/ 11228309 w 12193149"/>
              <a:gd name="connsiteY27-14834" fmla="*/ 1276236 h 2344739"/>
              <a:gd name="connsiteX28-14835" fmla="*/ 11218087 w 12193149"/>
              <a:gd name="connsiteY28-14836" fmla="*/ 1275961 h 2344739"/>
              <a:gd name="connsiteX29-14837" fmla="*/ 11217184 w 12193149"/>
              <a:gd name="connsiteY29-14838" fmla="*/ 1275018 h 2344739"/>
              <a:gd name="connsiteX30-14839" fmla="*/ 11188885 w 12193149"/>
              <a:gd name="connsiteY30-14840" fmla="*/ 1292383 h 2344739"/>
              <a:gd name="connsiteX31-14841" fmla="*/ 11184501 w 12193149"/>
              <a:gd name="connsiteY31-14842" fmla="*/ 1292525 h 2344739"/>
              <a:gd name="connsiteX32-14843" fmla="*/ 11166854 w 12193149"/>
              <a:gd name="connsiteY32-14844" fmla="*/ 1306612 h 2344739"/>
              <a:gd name="connsiteX33-14845" fmla="*/ 11157311 w 12193149"/>
              <a:gd name="connsiteY33-14846" fmla="*/ 1312414 h 2344739"/>
              <a:gd name="connsiteX34-14847" fmla="*/ 11155496 w 12193149"/>
              <a:gd name="connsiteY34-14848" fmla="*/ 1317097 h 2344739"/>
              <a:gd name="connsiteX35-14849" fmla="*/ 11140961 w 12193149"/>
              <a:gd name="connsiteY35-14850" fmla="*/ 1324115 h 2344739"/>
              <a:gd name="connsiteX36-14851" fmla="*/ 11138961 w 12193149"/>
              <a:gd name="connsiteY36-14852" fmla="*/ 1323772 h 2344739"/>
              <a:gd name="connsiteX37-14853" fmla="*/ 11128208 w 12193149"/>
              <a:gd name="connsiteY37-14854" fmla="*/ 1333832 h 2344739"/>
              <a:gd name="connsiteX38-14855" fmla="*/ 11120691 w 12193149"/>
              <a:gd name="connsiteY38-14856" fmla="*/ 1347424 h 2344739"/>
              <a:gd name="connsiteX39-14857" fmla="*/ 10894683 w 12193149"/>
              <a:gd name="connsiteY39-14858" fmla="*/ 1473399 h 2344739"/>
              <a:gd name="connsiteX40-14859" fmla="*/ 10773300 w 12193149"/>
              <a:gd name="connsiteY40-14860" fmla="*/ 1523191 h 2344739"/>
              <a:gd name="connsiteX41-14861" fmla="*/ 10627668 w 12193149"/>
              <a:gd name="connsiteY41-14862" fmla="*/ 1559229 h 2344739"/>
              <a:gd name="connsiteX42-14863" fmla="*/ 10581895 w 12193149"/>
              <a:gd name="connsiteY42-14864" fmla="*/ 1568689 h 2344739"/>
              <a:gd name="connsiteX43-14865" fmla="*/ 10547790 w 12193149"/>
              <a:gd name="connsiteY43-14866" fmla="*/ 1598423 h 2344739"/>
              <a:gd name="connsiteX44-14867" fmla="*/ 10529643 w 12193149"/>
              <a:gd name="connsiteY44-14868" fmla="*/ 1596907 h 2344739"/>
              <a:gd name="connsiteX45-14869" fmla="*/ 10526446 w 12193149"/>
              <a:gd name="connsiteY45-14870" fmla="*/ 1596411 h 2344739"/>
              <a:gd name="connsiteX46-14871" fmla="*/ 10515129 w 12193149"/>
              <a:gd name="connsiteY46-14872" fmla="*/ 1599537 h 2344739"/>
              <a:gd name="connsiteX47-14873" fmla="*/ 10491735 w 12193149"/>
              <a:gd name="connsiteY47-14874" fmla="*/ 1594156 h 2344739"/>
              <a:gd name="connsiteX48-14875" fmla="*/ 10471418 w 12193149"/>
              <a:gd name="connsiteY48-14876" fmla="*/ 1601693 h 2344739"/>
              <a:gd name="connsiteX49-14877" fmla="*/ 10377042 w 12193149"/>
              <a:gd name="connsiteY49-14878" fmla="*/ 1644598 h 2344739"/>
              <a:gd name="connsiteX50-14879" fmla="*/ 10319338 w 12193149"/>
              <a:gd name="connsiteY50-14880" fmla="*/ 1666221 h 2344739"/>
              <a:gd name="connsiteX51-14881" fmla="*/ 10295467 w 12193149"/>
              <a:gd name="connsiteY51-14882" fmla="*/ 1668079 h 2344739"/>
              <a:gd name="connsiteX52-14883" fmla="*/ 10263443 w 12193149"/>
              <a:gd name="connsiteY52-14884" fmla="*/ 1674948 h 2344739"/>
              <a:gd name="connsiteX53-14885" fmla="*/ 10205418 w 12193149"/>
              <a:gd name="connsiteY53-14886" fmla="*/ 1682149 h 2344739"/>
              <a:gd name="connsiteX54-14887" fmla="*/ 10177759 w 12193149"/>
              <a:gd name="connsiteY54-14888" fmla="*/ 1692943 h 2344739"/>
              <a:gd name="connsiteX55-14889" fmla="*/ 10165070 w 12193149"/>
              <a:gd name="connsiteY55-14890" fmla="*/ 1693739 h 2344739"/>
              <a:gd name="connsiteX56-14891" fmla="*/ 10156308 w 12193149"/>
              <a:gd name="connsiteY56-14892" fmla="*/ 1707487 h 2344739"/>
              <a:gd name="connsiteX57-14893" fmla="*/ 10118267 w 12193149"/>
              <a:gd name="connsiteY57-14894" fmla="*/ 1731142 h 2344739"/>
              <a:gd name="connsiteX58-14895" fmla="*/ 10083317 w 12193149"/>
              <a:gd name="connsiteY58-14896" fmla="*/ 1743296 h 2344739"/>
              <a:gd name="connsiteX59-14897" fmla="*/ 10040388 w 12193149"/>
              <a:gd name="connsiteY59-14898" fmla="*/ 1741632 h 2344739"/>
              <a:gd name="connsiteX60-14899" fmla="*/ 9961167 w 12193149"/>
              <a:gd name="connsiteY60-14900" fmla="*/ 1757147 h 2344739"/>
              <a:gd name="connsiteX61-14901" fmla="*/ 9848940 w 12193149"/>
              <a:gd name="connsiteY61-14902" fmla="*/ 1763915 h 2344739"/>
              <a:gd name="connsiteX62-14903" fmla="*/ 9729457 w 12193149"/>
              <a:gd name="connsiteY62-14904" fmla="*/ 1784122 h 2344739"/>
              <a:gd name="connsiteX63-14905" fmla="*/ 9613704 w 12193149"/>
              <a:gd name="connsiteY63-14906" fmla="*/ 1812371 h 2344739"/>
              <a:gd name="connsiteX64-14907" fmla="*/ 9338590 w 12193149"/>
              <a:gd name="connsiteY64-14908" fmla="*/ 1869293 h 2344739"/>
              <a:gd name="connsiteX65-14909" fmla="*/ 9232518 w 12193149"/>
              <a:gd name="connsiteY65-14910" fmla="*/ 1893149 h 2344739"/>
              <a:gd name="connsiteX66-14911" fmla="*/ 9156690 w 12193149"/>
              <a:gd name="connsiteY66-14912" fmla="*/ 1903228 h 2344739"/>
              <a:gd name="connsiteX67-14913" fmla="*/ 9054601 w 12193149"/>
              <a:gd name="connsiteY67-14914" fmla="*/ 1910755 h 2344739"/>
              <a:gd name="connsiteX68-14915" fmla="*/ 9006634 w 12193149"/>
              <a:gd name="connsiteY68-14916" fmla="*/ 1914040 h 2344739"/>
              <a:gd name="connsiteX69-14917" fmla="*/ 9006349 w 12193149"/>
              <a:gd name="connsiteY69-14918" fmla="*/ 1913800 h 2344739"/>
              <a:gd name="connsiteX70-14919" fmla="*/ 8997380 w 12193149"/>
              <a:gd name="connsiteY70-14920" fmla="*/ 1915011 h 2344739"/>
              <a:gd name="connsiteX71-14921" fmla="*/ 8991542 w 12193149"/>
              <a:gd name="connsiteY71-14922" fmla="*/ 1917072 h 2344739"/>
              <a:gd name="connsiteX72-14923" fmla="*/ 8975485 w 12193149"/>
              <a:gd name="connsiteY72-14924" fmla="*/ 1920298 h 2344739"/>
              <a:gd name="connsiteX73-14925" fmla="*/ 8969159 w 12193149"/>
              <a:gd name="connsiteY73-14926" fmla="*/ 1919598 h 2344739"/>
              <a:gd name="connsiteX74-14927" fmla="*/ 8964196 w 12193149"/>
              <a:gd name="connsiteY74-14928" fmla="*/ 1917373 h 2344739"/>
              <a:gd name="connsiteX75-14929" fmla="*/ 8930136 w 12193149"/>
              <a:gd name="connsiteY75-14930" fmla="*/ 1914185 h 2344739"/>
              <a:gd name="connsiteX76-14931" fmla="*/ 8753592 w 12193149"/>
              <a:gd name="connsiteY76-14932" fmla="*/ 1933417 h 2344739"/>
              <a:gd name="connsiteX77-14933" fmla="*/ 8708995 w 12193149"/>
              <a:gd name="connsiteY77-14934" fmla="*/ 1935518 h 2344739"/>
              <a:gd name="connsiteX78-14935" fmla="*/ 8597219 w 12193149"/>
              <a:gd name="connsiteY78-14936" fmla="*/ 1944090 h 2344739"/>
              <a:gd name="connsiteX79-14937" fmla="*/ 8526378 w 12193149"/>
              <a:gd name="connsiteY79-14938" fmla="*/ 1929248 h 2344739"/>
              <a:gd name="connsiteX80-14939" fmla="*/ 8512131 w 12193149"/>
              <a:gd name="connsiteY80-14940" fmla="*/ 1935163 h 2344739"/>
              <a:gd name="connsiteX81-14941" fmla="*/ 8507315 w 12193149"/>
              <a:gd name="connsiteY81-14942" fmla="*/ 1938164 h 2344739"/>
              <a:gd name="connsiteX82-14943" fmla="*/ 8499116 w 12193149"/>
              <a:gd name="connsiteY82-14944" fmla="*/ 1940902 h 2344739"/>
              <a:gd name="connsiteX83-14945" fmla="*/ 8498742 w 12193149"/>
              <a:gd name="connsiteY83-14946" fmla="*/ 1940723 h 2344739"/>
              <a:gd name="connsiteX84-14947" fmla="*/ 8491397 w 12193149"/>
              <a:gd name="connsiteY84-14948" fmla="*/ 1943773 h 2344739"/>
              <a:gd name="connsiteX85-14949" fmla="*/ 8368330 w 12193149"/>
              <a:gd name="connsiteY85-14950" fmla="*/ 1957815 h 2344739"/>
              <a:gd name="connsiteX86-14951" fmla="*/ 8354947 w 12193149"/>
              <a:gd name="connsiteY86-14952" fmla="*/ 1958009 h 2344739"/>
              <a:gd name="connsiteX87-14953" fmla="*/ 8321252 w 12193149"/>
              <a:gd name="connsiteY87-14954" fmla="*/ 1974587 h 2344739"/>
              <a:gd name="connsiteX88-14955" fmla="*/ 8315581 w 12193149"/>
              <a:gd name="connsiteY88-14956" fmla="*/ 1974913 h 2344739"/>
              <a:gd name="connsiteX89-14957" fmla="*/ 8296322 w 12193149"/>
              <a:gd name="connsiteY89-14958" fmla="*/ 1988808 h 2344739"/>
              <a:gd name="connsiteX90-14959" fmla="*/ 8285424 w 12193149"/>
              <a:gd name="connsiteY90-14960" fmla="*/ 1994631 h 2344739"/>
              <a:gd name="connsiteX91-14961" fmla="*/ 8284298 w 12193149"/>
              <a:gd name="connsiteY91-14962" fmla="*/ 1999074 h 2344739"/>
              <a:gd name="connsiteX92-14963" fmla="*/ 8267224 w 12193149"/>
              <a:gd name="connsiteY92-14964" fmla="*/ 2006249 h 2344739"/>
              <a:gd name="connsiteX93-14965" fmla="*/ 8264525 w 12193149"/>
              <a:gd name="connsiteY93-14966" fmla="*/ 2006019 h 2344739"/>
              <a:gd name="connsiteX94-14967" fmla="*/ 8253181 w 12193149"/>
              <a:gd name="connsiteY94-14968" fmla="*/ 2015862 h 2344739"/>
              <a:gd name="connsiteX95-14969" fmla="*/ 8246982 w 12193149"/>
              <a:gd name="connsiteY95-14970" fmla="*/ 2028854 h 2344739"/>
              <a:gd name="connsiteX96-14971" fmla="*/ 8091420 w 12193149"/>
              <a:gd name="connsiteY96-14972" fmla="*/ 2075015 h 2344739"/>
              <a:gd name="connsiteX97-14973" fmla="*/ 7906555 w 12193149"/>
              <a:gd name="connsiteY97-14974" fmla="*/ 2116988 h 2344739"/>
              <a:gd name="connsiteX98-14975" fmla="*/ 7719893 w 12193149"/>
              <a:gd name="connsiteY98-14976" fmla="*/ 2142703 h 2344739"/>
              <a:gd name="connsiteX99-14977" fmla="*/ 7615495 w 12193149"/>
              <a:gd name="connsiteY99-14978" fmla="*/ 2139232 h 2344739"/>
              <a:gd name="connsiteX100-14979" fmla="*/ 7528691 w 12193149"/>
              <a:gd name="connsiteY100-14980" fmla="*/ 2145060 h 2344739"/>
              <a:gd name="connsiteX101-14981" fmla="*/ 7520719 w 12193149"/>
              <a:gd name="connsiteY101-14982" fmla="*/ 2147613 h 2344739"/>
              <a:gd name="connsiteX102-14983" fmla="*/ 7508559 w 12193149"/>
              <a:gd name="connsiteY102-14984" fmla="*/ 2148948 h 2344739"/>
              <a:gd name="connsiteX103-14985" fmla="*/ 7508188 w 12193149"/>
              <a:gd name="connsiteY103-14986" fmla="*/ 2148621 h 2344739"/>
              <a:gd name="connsiteX104-14987" fmla="*/ 7496943 w 12193149"/>
              <a:gd name="connsiteY104-14988" fmla="*/ 2150573 h 2344739"/>
              <a:gd name="connsiteX105-14989" fmla="*/ 7406539 w 12193149"/>
              <a:gd name="connsiteY105-14990" fmla="*/ 2142468 h 2344739"/>
              <a:gd name="connsiteX106-14991" fmla="*/ 7219707 w 12193149"/>
              <a:gd name="connsiteY106-14992" fmla="*/ 2156680 h 2344739"/>
              <a:gd name="connsiteX107-14993" fmla="*/ 7202249 w 12193149"/>
              <a:gd name="connsiteY107-14994" fmla="*/ 2161230 h 2344739"/>
              <a:gd name="connsiteX108-14995" fmla="*/ 7198152 w 12193149"/>
              <a:gd name="connsiteY108-14996" fmla="*/ 2166588 h 2344739"/>
              <a:gd name="connsiteX109-14997" fmla="*/ 7171956 w 12193149"/>
              <a:gd name="connsiteY109-14998" fmla="*/ 2171236 h 2344739"/>
              <a:gd name="connsiteX110-14999" fmla="*/ 7098136 w 12193149"/>
              <a:gd name="connsiteY110-15000" fmla="*/ 2183464 h 2344739"/>
              <a:gd name="connsiteX111-15001" fmla="*/ 7019644 w 12193149"/>
              <a:gd name="connsiteY111-15002" fmla="*/ 2183090 h 2344739"/>
              <a:gd name="connsiteX112-15003" fmla="*/ 6905294 w 12193149"/>
              <a:gd name="connsiteY112-15004" fmla="*/ 2212596 h 2344739"/>
              <a:gd name="connsiteX113-15005" fmla="*/ 6709370 w 12193149"/>
              <a:gd name="connsiteY113-15006" fmla="*/ 2240551 h 2344739"/>
              <a:gd name="connsiteX114-15007" fmla="*/ 6550602 w 12193149"/>
              <a:gd name="connsiteY114-15008" fmla="*/ 2269327 h 2344739"/>
              <a:gd name="connsiteX115-15009" fmla="*/ 6318708 w 12193149"/>
              <a:gd name="connsiteY115-15010" fmla="*/ 2316127 h 2344739"/>
              <a:gd name="connsiteX116-15011" fmla="*/ 6169822 w 12193149"/>
              <a:gd name="connsiteY116-15012" fmla="*/ 2318214 h 2344739"/>
              <a:gd name="connsiteX117-15013" fmla="*/ 6074996 w 12193149"/>
              <a:gd name="connsiteY117-15014" fmla="*/ 2338676 h 2344739"/>
              <a:gd name="connsiteX118-15015" fmla="*/ 6069677 w 12193149"/>
              <a:gd name="connsiteY118-15016" fmla="*/ 2337139 h 2344739"/>
              <a:gd name="connsiteX119-15017" fmla="*/ 6049786 w 12193149"/>
              <a:gd name="connsiteY119-15018" fmla="*/ 2337822 h 2344739"/>
              <a:gd name="connsiteX120-15019" fmla="*/ 6042433 w 12193149"/>
              <a:gd name="connsiteY120-15020" fmla="*/ 2329473 h 2344739"/>
              <a:gd name="connsiteX121-15021" fmla="*/ 6011238 w 12193149"/>
              <a:gd name="connsiteY121-15022" fmla="*/ 2324380 h 2344739"/>
              <a:gd name="connsiteX122-15023" fmla="*/ 5958523 w 12193149"/>
              <a:gd name="connsiteY122-15024" fmla="*/ 2328024 h 2344739"/>
              <a:gd name="connsiteX123-15025" fmla="*/ 5760067 w 12193149"/>
              <a:gd name="connsiteY123-15026" fmla="*/ 2343716 h 2344739"/>
              <a:gd name="connsiteX124-15027" fmla="*/ 5628108 w 12193149"/>
              <a:gd name="connsiteY124-15028" fmla="*/ 2344739 h 2344739"/>
              <a:gd name="connsiteX125-15029" fmla="*/ 5472054 w 12193149"/>
              <a:gd name="connsiteY125-15030" fmla="*/ 2330719 h 2344739"/>
              <a:gd name="connsiteX126-15031" fmla="*/ 5433909 w 12193149"/>
              <a:gd name="connsiteY126-15032" fmla="*/ 2319466 h 2344739"/>
              <a:gd name="connsiteX127-15033" fmla="*/ 5382817 w 12193149"/>
              <a:gd name="connsiteY127-15034" fmla="*/ 2301764 h 2344739"/>
              <a:gd name="connsiteX128-15035" fmla="*/ 5262912 w 12193149"/>
              <a:gd name="connsiteY128-15036" fmla="*/ 2281347 h 2344739"/>
              <a:gd name="connsiteX129-15037" fmla="*/ 5224109 w 12193149"/>
              <a:gd name="connsiteY129-15038" fmla="*/ 2270223 h 2344739"/>
              <a:gd name="connsiteX130-15039" fmla="*/ 5175808 w 12193149"/>
              <a:gd name="connsiteY130-15040" fmla="*/ 2267233 h 2344739"/>
              <a:gd name="connsiteX131-15041" fmla="*/ 5157702 w 12193149"/>
              <a:gd name="connsiteY131-15042" fmla="*/ 2260010 h 2344739"/>
              <a:gd name="connsiteX132-15043" fmla="*/ 5143747 w 12193149"/>
              <a:gd name="connsiteY132-15044" fmla="*/ 2256610 h 2344739"/>
              <a:gd name="connsiteX133-15045" fmla="*/ 5140744 w 12193149"/>
              <a:gd name="connsiteY133-15046" fmla="*/ 2254509 h 2344739"/>
              <a:gd name="connsiteX134-15047" fmla="*/ 5122807 w 12193149"/>
              <a:gd name="connsiteY134-15048" fmla="*/ 2243656 h 2344739"/>
              <a:gd name="connsiteX135-15049" fmla="*/ 5066938 w 12193149"/>
              <a:gd name="connsiteY135-15050" fmla="*/ 2250227 h 2344739"/>
              <a:gd name="connsiteX136-15051" fmla="*/ 5012662 w 12193149"/>
              <a:gd name="connsiteY136-15052" fmla="*/ 2233846 h 2344739"/>
              <a:gd name="connsiteX137-15053" fmla="*/ 4841589 w 12193149"/>
              <a:gd name="connsiteY137-15054" fmla="*/ 2209829 h 2344739"/>
              <a:gd name="connsiteX138-15055" fmla="*/ 4763595 w 12193149"/>
              <a:gd name="connsiteY138-15056" fmla="*/ 2182061 h 2344739"/>
              <a:gd name="connsiteX139-15057" fmla="*/ 4724334 w 12193149"/>
              <a:gd name="connsiteY139-15058" fmla="*/ 2173047 h 2344739"/>
              <a:gd name="connsiteX140-15059" fmla="*/ 4722324 w 12193149"/>
              <a:gd name="connsiteY140-15060" fmla="*/ 2172298 h 2344739"/>
              <a:gd name="connsiteX141-15061" fmla="*/ 4723259 w 12193149"/>
              <a:gd name="connsiteY141-15062" fmla="*/ 2172087 h 2344739"/>
              <a:gd name="connsiteX142-15063" fmla="*/ 4718350 w 12193149"/>
              <a:gd name="connsiteY142-15064" fmla="*/ 2170817 h 2344739"/>
              <a:gd name="connsiteX143-15065" fmla="*/ 4722324 w 12193149"/>
              <a:gd name="connsiteY143-15066" fmla="*/ 2172298 h 2344739"/>
              <a:gd name="connsiteX144-15067" fmla="*/ 4716674 w 12193149"/>
              <a:gd name="connsiteY144-15068" fmla="*/ 2173573 h 2344739"/>
              <a:gd name="connsiteX145-15069" fmla="*/ 4516962 w 12193149"/>
              <a:gd name="connsiteY145-15070" fmla="*/ 2163671 h 2344739"/>
              <a:gd name="connsiteX146-15071" fmla="*/ 4429691 w 12193149"/>
              <a:gd name="connsiteY146-15072" fmla="*/ 2153020 h 2344739"/>
              <a:gd name="connsiteX147-15073" fmla="*/ 4364023 w 12193149"/>
              <a:gd name="connsiteY147-15074" fmla="*/ 2151674 h 2344739"/>
              <a:gd name="connsiteX148-15075" fmla="*/ 4318114 w 12193149"/>
              <a:gd name="connsiteY148-15076" fmla="*/ 2158289 h 2344739"/>
              <a:gd name="connsiteX149-15077" fmla="*/ 4316258 w 12193149"/>
              <a:gd name="connsiteY149-15078" fmla="*/ 2156948 h 2344739"/>
              <a:gd name="connsiteX150-15079" fmla="*/ 4296292 w 12193149"/>
              <a:gd name="connsiteY150-15080" fmla="*/ 2155069 h 2344739"/>
              <a:gd name="connsiteX151-15081" fmla="*/ 4291212 w 12193149"/>
              <a:gd name="connsiteY151-15082" fmla="*/ 2157986 h 2344739"/>
              <a:gd name="connsiteX152-15083" fmla="*/ 4277290 w 12193149"/>
              <a:gd name="connsiteY152-15084" fmla="*/ 2157740 h 2344739"/>
              <a:gd name="connsiteX153-15085" fmla="*/ 4249265 w 12193149"/>
              <a:gd name="connsiteY153-15086" fmla="*/ 2160064 h 2344739"/>
              <a:gd name="connsiteX154-15087" fmla="*/ 4203199 w 12193149"/>
              <a:gd name="connsiteY154-15088" fmla="*/ 2157269 h 2344739"/>
              <a:gd name="connsiteX155-15089" fmla="*/ 4202893 w 12193149"/>
              <a:gd name="connsiteY155-15090" fmla="*/ 2156010 h 2344739"/>
              <a:gd name="connsiteX156-15091" fmla="*/ 4192396 w 12193149"/>
              <a:gd name="connsiteY156-15092" fmla="*/ 2150376 h 2344739"/>
              <a:gd name="connsiteX157-15093" fmla="*/ 4143893 w 12193149"/>
              <a:gd name="connsiteY157-15094" fmla="*/ 2134511 h 2344739"/>
              <a:gd name="connsiteX158-15095" fmla="*/ 4084245 w 12193149"/>
              <a:gd name="connsiteY158-15096" fmla="*/ 2107978 h 2344739"/>
              <a:gd name="connsiteX159-15097" fmla="*/ 4075694 w 12193149"/>
              <a:gd name="connsiteY159-15098" fmla="*/ 2107143 h 2344739"/>
              <a:gd name="connsiteX160-15099" fmla="*/ 4075575 w 12193149"/>
              <a:gd name="connsiteY160-15100" fmla="*/ 2106844 h 2344739"/>
              <a:gd name="connsiteX161-15101" fmla="*/ 4066658 w 12193149"/>
              <a:gd name="connsiteY161-15102" fmla="*/ 2105400 h 2344739"/>
              <a:gd name="connsiteX162-15103" fmla="*/ 4060102 w 12193149"/>
              <a:gd name="connsiteY162-15104" fmla="*/ 2105618 h 2344739"/>
              <a:gd name="connsiteX163-15105" fmla="*/ 4043512 w 12193149"/>
              <a:gd name="connsiteY163-15106" fmla="*/ 2103997 h 2344739"/>
              <a:gd name="connsiteX164-15107" fmla="*/ 4038145 w 12193149"/>
              <a:gd name="connsiteY164-15108" fmla="*/ 2101563 h 2344739"/>
              <a:gd name="connsiteX165-15109" fmla="*/ 4036511 w 12193149"/>
              <a:gd name="connsiteY165-15110" fmla="*/ 2097896 h 2344739"/>
              <a:gd name="connsiteX166-15111" fmla="*/ 4034926 w 12193149"/>
              <a:gd name="connsiteY166-15112" fmla="*/ 2098131 h 2344739"/>
              <a:gd name="connsiteX167-15113" fmla="*/ 4005686 w 12193149"/>
              <a:gd name="connsiteY167-15114" fmla="*/ 2085563 h 2344739"/>
              <a:gd name="connsiteX168-15115" fmla="*/ 3937994 w 12193149"/>
              <a:gd name="connsiteY168-15116" fmla="*/ 2068106 h 2344739"/>
              <a:gd name="connsiteX169-15117" fmla="*/ 3898423 w 12193149"/>
              <a:gd name="connsiteY169-15118" fmla="*/ 2062451 h 2344739"/>
              <a:gd name="connsiteX170-15119" fmla="*/ 3790908 w 12193149"/>
              <a:gd name="connsiteY170-15120" fmla="*/ 2042213 h 2344739"/>
              <a:gd name="connsiteX171-15121" fmla="*/ 3683661 w 12193149"/>
              <a:gd name="connsiteY171-15122" fmla="*/ 2018290 h 2344739"/>
              <a:gd name="connsiteX172-15123" fmla="*/ 3611183 w 12193149"/>
              <a:gd name="connsiteY172-15124" fmla="*/ 1986019 h 2344739"/>
              <a:gd name="connsiteX173-15125" fmla="*/ 3605003 w 12193149"/>
              <a:gd name="connsiteY173-15126" fmla="*/ 1987381 h 2344739"/>
              <a:gd name="connsiteX174-15127" fmla="*/ 3595884 w 12193149"/>
              <a:gd name="connsiteY174-15128" fmla="*/ 1987545 h 2344739"/>
              <a:gd name="connsiteX175-15129" fmla="*/ 3595649 w 12193149"/>
              <a:gd name="connsiteY175-15130" fmla="*/ 1987276 h 2344739"/>
              <a:gd name="connsiteX176-15131" fmla="*/ 3587126 w 12193149"/>
              <a:gd name="connsiteY176-15132" fmla="*/ 1987966 h 2344739"/>
              <a:gd name="connsiteX177-15133" fmla="*/ 3537283 w 12193149"/>
              <a:gd name="connsiteY177-15134" fmla="*/ 1978267 h 2344739"/>
              <a:gd name="connsiteX178-15135" fmla="*/ 3474371 w 12193149"/>
              <a:gd name="connsiteY178-15136" fmla="*/ 1974606 h 2344739"/>
              <a:gd name="connsiteX179-15137" fmla="*/ 3401876 w 12193149"/>
              <a:gd name="connsiteY179-15138" fmla="*/ 1962558 h 2344739"/>
              <a:gd name="connsiteX180-15139" fmla="*/ 3365036 w 12193149"/>
              <a:gd name="connsiteY180-15140" fmla="*/ 1979510 h 2344739"/>
              <a:gd name="connsiteX181-15141" fmla="*/ 3345174 w 12193149"/>
              <a:gd name="connsiteY181-15142" fmla="*/ 1981192 h 2344739"/>
              <a:gd name="connsiteX182-15143" fmla="*/ 3342846 w 12193149"/>
              <a:gd name="connsiteY182-15144" fmla="*/ 1980217 h 2344739"/>
              <a:gd name="connsiteX183-15145" fmla="*/ 3263504 w 12193149"/>
              <a:gd name="connsiteY183-15146" fmla="*/ 1986094 h 2344739"/>
              <a:gd name="connsiteX184-15147" fmla="*/ 3143704 w 12193149"/>
              <a:gd name="connsiteY184-15148" fmla="*/ 1993869 h 2344739"/>
              <a:gd name="connsiteX185-15149" fmla="*/ 3031439 w 12193149"/>
              <a:gd name="connsiteY185-15150" fmla="*/ 1996512 h 2344739"/>
              <a:gd name="connsiteX186-15151" fmla="*/ 2782717 w 12193149"/>
              <a:gd name="connsiteY186-15152" fmla="*/ 2018333 h 2344739"/>
              <a:gd name="connsiteX187-15153" fmla="*/ 2647675 w 12193149"/>
              <a:gd name="connsiteY187-15154" fmla="*/ 2028869 h 2344739"/>
              <a:gd name="connsiteX188-15155" fmla="*/ 2569176 w 12193149"/>
              <a:gd name="connsiteY188-15156" fmla="*/ 2002628 h 2344739"/>
              <a:gd name="connsiteX189-15157" fmla="*/ 2444403 w 12193149"/>
              <a:gd name="connsiteY189-15158" fmla="*/ 2016529 h 2344739"/>
              <a:gd name="connsiteX190-15159" fmla="*/ 2316260 w 12193149"/>
              <a:gd name="connsiteY190-15160" fmla="*/ 2024996 h 2344739"/>
              <a:gd name="connsiteX191-15161" fmla="*/ 2209726 w 12193149"/>
              <a:gd name="connsiteY191-15162" fmla="*/ 2019763 h 2344739"/>
              <a:gd name="connsiteX192-15163" fmla="*/ 2095813 w 12193149"/>
              <a:gd name="connsiteY192-15164" fmla="*/ 2003052 h 2344739"/>
              <a:gd name="connsiteX193-15165" fmla="*/ 1998504 w 12193149"/>
              <a:gd name="connsiteY193-15166" fmla="*/ 1995032 h 2344739"/>
              <a:gd name="connsiteX194-15167" fmla="*/ 1929320 w 12193149"/>
              <a:gd name="connsiteY194-15168" fmla="*/ 2016977 h 2344739"/>
              <a:gd name="connsiteX195-15169" fmla="*/ 1922798 w 12193149"/>
              <a:gd name="connsiteY195-15170" fmla="*/ 2012146 h 2344739"/>
              <a:gd name="connsiteX196-15171" fmla="*/ 1874228 w 12193149"/>
              <a:gd name="connsiteY196-15172" fmla="*/ 2013741 h 2344739"/>
              <a:gd name="connsiteX197-15173" fmla="*/ 1787803 w 12193149"/>
              <a:gd name="connsiteY197-15174" fmla="*/ 2041363 h 2344739"/>
              <a:gd name="connsiteX198-15175" fmla="*/ 1739352 w 12193149"/>
              <a:gd name="connsiteY198-15176" fmla="*/ 2036312 h 2344739"/>
              <a:gd name="connsiteX199-15177" fmla="*/ 1676219 w 12193149"/>
              <a:gd name="connsiteY199-15178" fmla="*/ 2019963 h 2344739"/>
              <a:gd name="connsiteX200-15179" fmla="*/ 1609817 w 12193149"/>
              <a:gd name="connsiteY200-15180" fmla="*/ 2013066 h 2344739"/>
              <a:gd name="connsiteX201-15181" fmla="*/ 1497258 w 12193149"/>
              <a:gd name="connsiteY201-15182" fmla="*/ 1987476 h 2344739"/>
              <a:gd name="connsiteX202-15183" fmla="*/ 1151127 w 12193149"/>
              <a:gd name="connsiteY202-15184" fmla="*/ 1938041 h 2344739"/>
              <a:gd name="connsiteX203-15185" fmla="*/ 859417 w 12193149"/>
              <a:gd name="connsiteY203-15186" fmla="*/ 1928608 h 2344739"/>
              <a:gd name="connsiteX204-15187" fmla="*/ 838688 w 12193149"/>
              <a:gd name="connsiteY204-15188" fmla="*/ 1929821 h 2344739"/>
              <a:gd name="connsiteX205-15189" fmla="*/ 817957 w 12193149"/>
              <a:gd name="connsiteY205-15190" fmla="*/ 1927857 h 2344739"/>
              <a:gd name="connsiteX206-15191" fmla="*/ 812654 w 12193149"/>
              <a:gd name="connsiteY206-15192" fmla="*/ 1930751 h 2344739"/>
              <a:gd name="connsiteX207-15193" fmla="*/ 721195 w 12193149"/>
              <a:gd name="connsiteY207-15194" fmla="*/ 1929661 h 2344739"/>
              <a:gd name="connsiteX208-15195" fmla="*/ 720890 w 12193149"/>
              <a:gd name="connsiteY208-15196" fmla="*/ 1928399 h 2344739"/>
              <a:gd name="connsiteX209-15197" fmla="*/ 710023 w 12193149"/>
              <a:gd name="connsiteY209-15198" fmla="*/ 1922722 h 2344739"/>
              <a:gd name="connsiteX210-15199" fmla="*/ 597940 w 12193149"/>
              <a:gd name="connsiteY210-15200" fmla="*/ 1879864 h 2344739"/>
              <a:gd name="connsiteX211-15201" fmla="*/ 579683 w 12193149"/>
              <a:gd name="connsiteY211-15202" fmla="*/ 1877212 h 2344739"/>
              <a:gd name="connsiteX212-15203" fmla="*/ 572865 w 12193149"/>
              <a:gd name="connsiteY212-15204" fmla="*/ 1877401 h 2344739"/>
              <a:gd name="connsiteX213-15205" fmla="*/ 446247 w 12193149"/>
              <a:gd name="connsiteY213-15206" fmla="*/ 1839371 h 2344739"/>
              <a:gd name="connsiteX214-15207" fmla="*/ 405163 w 12193149"/>
              <a:gd name="connsiteY214-15208" fmla="*/ 1833548 h 2344739"/>
              <a:gd name="connsiteX215-15209" fmla="*/ 293583 w 12193149"/>
              <a:gd name="connsiteY215-15210" fmla="*/ 1812852 h 2344739"/>
              <a:gd name="connsiteX216-15211" fmla="*/ 119529 w 12193149"/>
              <a:gd name="connsiteY216-15212" fmla="*/ 1761047 h 2344739"/>
              <a:gd name="connsiteX217-15213" fmla="*/ 16674 w 12193149"/>
              <a:gd name="connsiteY217-15214" fmla="*/ 1758191 h 2344739"/>
              <a:gd name="connsiteX218-15215" fmla="*/ 1150 w 12193149"/>
              <a:gd name="connsiteY218-15216" fmla="*/ 1752722 h 2344739"/>
              <a:gd name="connsiteX219-15217" fmla="*/ 1148 w 12193149"/>
              <a:gd name="connsiteY219-15218" fmla="*/ 222213 h 2344739"/>
              <a:gd name="connsiteX220-15219" fmla="*/ 1148 w 12193149"/>
              <a:gd name="connsiteY220-15220" fmla="*/ 0 h 2344739"/>
              <a:gd name="connsiteX0-15221" fmla="*/ 1148 w 12193149"/>
              <a:gd name="connsiteY0-15222" fmla="*/ 0 h 2344739"/>
              <a:gd name="connsiteX1-15223" fmla="*/ 12193148 w 12193149"/>
              <a:gd name="connsiteY1-15224" fmla="*/ 0 h 2344739"/>
              <a:gd name="connsiteX2-15225" fmla="*/ 12193148 w 12193149"/>
              <a:gd name="connsiteY2-15226" fmla="*/ 222213 h 2344739"/>
              <a:gd name="connsiteX3-15227" fmla="*/ 12193148 w 12193149"/>
              <a:gd name="connsiteY3-15228" fmla="*/ 389190 h 2344739"/>
              <a:gd name="connsiteX4-15229" fmla="*/ 12193149 w 12193149"/>
              <a:gd name="connsiteY4-15230" fmla="*/ 579739 h 2344739"/>
              <a:gd name="connsiteX5-15231" fmla="*/ 12185986 w 12193149"/>
              <a:gd name="connsiteY5-15232" fmla="*/ 584189 h 2344739"/>
              <a:gd name="connsiteX6-15233" fmla="*/ 12156363 w 12193149"/>
              <a:gd name="connsiteY6-15234" fmla="*/ 597366 h 2344739"/>
              <a:gd name="connsiteX7-15235" fmla="*/ 12139215 w 12193149"/>
              <a:gd name="connsiteY7-15236" fmla="*/ 623179 h 2344739"/>
              <a:gd name="connsiteX8-15237" fmla="*/ 12126327 w 12193149"/>
              <a:gd name="connsiteY8-15238" fmla="*/ 624690 h 2344739"/>
              <a:gd name="connsiteX9-15239" fmla="*/ 12124007 w 12193149"/>
              <a:gd name="connsiteY9-15240" fmla="*/ 624794 h 2344739"/>
              <a:gd name="connsiteX10-15241" fmla="*/ 12116854 w 12193149"/>
              <a:gd name="connsiteY10-15242" fmla="*/ 628608 h 2344739"/>
              <a:gd name="connsiteX11-15243" fmla="*/ 12099497 w 12193149"/>
              <a:gd name="connsiteY11-15244" fmla="*/ 628139 h 2344739"/>
              <a:gd name="connsiteX12-15245" fmla="*/ 12087073 w 12193149"/>
              <a:gd name="connsiteY12-15246" fmla="*/ 636341 h 2344739"/>
              <a:gd name="connsiteX13-15247" fmla="*/ 12031073 w 12193149"/>
              <a:gd name="connsiteY13-15248" fmla="*/ 680009 h 2344739"/>
              <a:gd name="connsiteX14-15249" fmla="*/ 11995833 w 12193149"/>
              <a:gd name="connsiteY14-15250" fmla="*/ 703458 h 2344739"/>
              <a:gd name="connsiteX15-15251" fmla="*/ 11979717 w 12193149"/>
              <a:gd name="connsiteY15-15252" fmla="*/ 708161 h 2344739"/>
              <a:gd name="connsiteX16-15253" fmla="*/ 11959046 w 12193149"/>
              <a:gd name="connsiteY16-15254" fmla="*/ 717558 h 2344739"/>
              <a:gd name="connsiteX17-15255" fmla="*/ 11920454 w 12193149"/>
              <a:gd name="connsiteY17-15256" fmla="*/ 730883 h 2344739"/>
              <a:gd name="connsiteX18-15257" fmla="*/ 11903656 w 12193149"/>
              <a:gd name="connsiteY18-15258" fmla="*/ 742426 h 2344739"/>
              <a:gd name="connsiteX19-15259" fmla="*/ 11895048 w 12193149"/>
              <a:gd name="connsiteY19-15260" fmla="*/ 744791 h 2344739"/>
              <a:gd name="connsiteX20-15261" fmla="*/ 11891968 w 12193149"/>
              <a:gd name="connsiteY20-15262" fmla="*/ 755729 h 2344739"/>
              <a:gd name="connsiteX21-15263" fmla="*/ 11870776 w 12193149"/>
              <a:gd name="connsiteY21-15264" fmla="*/ 777816 h 2344739"/>
              <a:gd name="connsiteX22-15265" fmla="*/ 11813376 w 12193149"/>
              <a:gd name="connsiteY22-15266" fmla="*/ 797659 h 2344739"/>
              <a:gd name="connsiteX23-15267" fmla="*/ 11749767 w 12193149"/>
              <a:gd name="connsiteY23-15268" fmla="*/ 872002 h 2344739"/>
              <a:gd name="connsiteX24-15269" fmla="*/ 11590693 w 12193149"/>
              <a:gd name="connsiteY24-15270" fmla="*/ 963777 h 2344739"/>
              <a:gd name="connsiteX25-15271" fmla="*/ 11506817 w 12193149"/>
              <a:gd name="connsiteY25-15272" fmla="*/ 1033623 h 2344739"/>
              <a:gd name="connsiteX26-15273" fmla="*/ 11280332 w 12193149"/>
              <a:gd name="connsiteY26-15274" fmla="*/ 1223571 h 2344739"/>
              <a:gd name="connsiteX27-15275" fmla="*/ 11228309 w 12193149"/>
              <a:gd name="connsiteY27-15276" fmla="*/ 1276236 h 2344739"/>
              <a:gd name="connsiteX28-15277" fmla="*/ 11218087 w 12193149"/>
              <a:gd name="connsiteY28-15278" fmla="*/ 1275961 h 2344739"/>
              <a:gd name="connsiteX29-15279" fmla="*/ 11217184 w 12193149"/>
              <a:gd name="connsiteY29-15280" fmla="*/ 1275018 h 2344739"/>
              <a:gd name="connsiteX30-15281" fmla="*/ 11188885 w 12193149"/>
              <a:gd name="connsiteY30-15282" fmla="*/ 1292383 h 2344739"/>
              <a:gd name="connsiteX31-15283" fmla="*/ 11184501 w 12193149"/>
              <a:gd name="connsiteY31-15284" fmla="*/ 1292525 h 2344739"/>
              <a:gd name="connsiteX32-15285" fmla="*/ 11166854 w 12193149"/>
              <a:gd name="connsiteY32-15286" fmla="*/ 1306612 h 2344739"/>
              <a:gd name="connsiteX33-15287" fmla="*/ 11157311 w 12193149"/>
              <a:gd name="connsiteY33-15288" fmla="*/ 1312414 h 2344739"/>
              <a:gd name="connsiteX34-15289" fmla="*/ 11155496 w 12193149"/>
              <a:gd name="connsiteY34-15290" fmla="*/ 1317097 h 2344739"/>
              <a:gd name="connsiteX35-15291" fmla="*/ 11140961 w 12193149"/>
              <a:gd name="connsiteY35-15292" fmla="*/ 1324115 h 2344739"/>
              <a:gd name="connsiteX36-15293" fmla="*/ 11138961 w 12193149"/>
              <a:gd name="connsiteY36-15294" fmla="*/ 1323772 h 2344739"/>
              <a:gd name="connsiteX37-15295" fmla="*/ 11128208 w 12193149"/>
              <a:gd name="connsiteY37-15296" fmla="*/ 1333832 h 2344739"/>
              <a:gd name="connsiteX38-15297" fmla="*/ 11120691 w 12193149"/>
              <a:gd name="connsiteY38-15298" fmla="*/ 1347424 h 2344739"/>
              <a:gd name="connsiteX39-15299" fmla="*/ 10894683 w 12193149"/>
              <a:gd name="connsiteY39-15300" fmla="*/ 1473399 h 2344739"/>
              <a:gd name="connsiteX40-15301" fmla="*/ 10773300 w 12193149"/>
              <a:gd name="connsiteY40-15302" fmla="*/ 1523191 h 2344739"/>
              <a:gd name="connsiteX41-15303" fmla="*/ 10627668 w 12193149"/>
              <a:gd name="connsiteY41-15304" fmla="*/ 1559229 h 2344739"/>
              <a:gd name="connsiteX42-15305" fmla="*/ 10581895 w 12193149"/>
              <a:gd name="connsiteY42-15306" fmla="*/ 1568689 h 2344739"/>
              <a:gd name="connsiteX43-15307" fmla="*/ 10547790 w 12193149"/>
              <a:gd name="connsiteY43-15308" fmla="*/ 1598423 h 2344739"/>
              <a:gd name="connsiteX44-15309" fmla="*/ 10529643 w 12193149"/>
              <a:gd name="connsiteY44-15310" fmla="*/ 1596907 h 2344739"/>
              <a:gd name="connsiteX45-15311" fmla="*/ 10526446 w 12193149"/>
              <a:gd name="connsiteY45-15312" fmla="*/ 1596411 h 2344739"/>
              <a:gd name="connsiteX46-15313" fmla="*/ 10515129 w 12193149"/>
              <a:gd name="connsiteY46-15314" fmla="*/ 1599537 h 2344739"/>
              <a:gd name="connsiteX47-15315" fmla="*/ 10491735 w 12193149"/>
              <a:gd name="connsiteY47-15316" fmla="*/ 1594156 h 2344739"/>
              <a:gd name="connsiteX48-15317" fmla="*/ 10471418 w 12193149"/>
              <a:gd name="connsiteY48-15318" fmla="*/ 1601693 h 2344739"/>
              <a:gd name="connsiteX49-15319" fmla="*/ 10377042 w 12193149"/>
              <a:gd name="connsiteY49-15320" fmla="*/ 1644598 h 2344739"/>
              <a:gd name="connsiteX50-15321" fmla="*/ 10319338 w 12193149"/>
              <a:gd name="connsiteY50-15322" fmla="*/ 1666221 h 2344739"/>
              <a:gd name="connsiteX51-15323" fmla="*/ 10295467 w 12193149"/>
              <a:gd name="connsiteY51-15324" fmla="*/ 1668079 h 2344739"/>
              <a:gd name="connsiteX52-15325" fmla="*/ 10263443 w 12193149"/>
              <a:gd name="connsiteY52-15326" fmla="*/ 1674948 h 2344739"/>
              <a:gd name="connsiteX53-15327" fmla="*/ 10205418 w 12193149"/>
              <a:gd name="connsiteY53-15328" fmla="*/ 1682149 h 2344739"/>
              <a:gd name="connsiteX54-15329" fmla="*/ 10177759 w 12193149"/>
              <a:gd name="connsiteY54-15330" fmla="*/ 1692943 h 2344739"/>
              <a:gd name="connsiteX55-15331" fmla="*/ 10165070 w 12193149"/>
              <a:gd name="connsiteY55-15332" fmla="*/ 1693739 h 2344739"/>
              <a:gd name="connsiteX56-15333" fmla="*/ 10156308 w 12193149"/>
              <a:gd name="connsiteY56-15334" fmla="*/ 1707487 h 2344739"/>
              <a:gd name="connsiteX57-15335" fmla="*/ 10118267 w 12193149"/>
              <a:gd name="connsiteY57-15336" fmla="*/ 1731142 h 2344739"/>
              <a:gd name="connsiteX58-15337" fmla="*/ 10083317 w 12193149"/>
              <a:gd name="connsiteY58-15338" fmla="*/ 1743296 h 2344739"/>
              <a:gd name="connsiteX59-15339" fmla="*/ 10040388 w 12193149"/>
              <a:gd name="connsiteY59-15340" fmla="*/ 1741632 h 2344739"/>
              <a:gd name="connsiteX60-15341" fmla="*/ 9961167 w 12193149"/>
              <a:gd name="connsiteY60-15342" fmla="*/ 1757147 h 2344739"/>
              <a:gd name="connsiteX61-15343" fmla="*/ 9848940 w 12193149"/>
              <a:gd name="connsiteY61-15344" fmla="*/ 1763915 h 2344739"/>
              <a:gd name="connsiteX62-15345" fmla="*/ 9729457 w 12193149"/>
              <a:gd name="connsiteY62-15346" fmla="*/ 1784122 h 2344739"/>
              <a:gd name="connsiteX63-15347" fmla="*/ 9613704 w 12193149"/>
              <a:gd name="connsiteY63-15348" fmla="*/ 1812371 h 2344739"/>
              <a:gd name="connsiteX64-15349" fmla="*/ 9338590 w 12193149"/>
              <a:gd name="connsiteY64-15350" fmla="*/ 1869293 h 2344739"/>
              <a:gd name="connsiteX65-15351" fmla="*/ 9232518 w 12193149"/>
              <a:gd name="connsiteY65-15352" fmla="*/ 1893149 h 2344739"/>
              <a:gd name="connsiteX66-15353" fmla="*/ 9156690 w 12193149"/>
              <a:gd name="connsiteY66-15354" fmla="*/ 1903228 h 2344739"/>
              <a:gd name="connsiteX67-15355" fmla="*/ 9054601 w 12193149"/>
              <a:gd name="connsiteY67-15356" fmla="*/ 1910755 h 2344739"/>
              <a:gd name="connsiteX68-15357" fmla="*/ 9006634 w 12193149"/>
              <a:gd name="connsiteY68-15358" fmla="*/ 1914040 h 2344739"/>
              <a:gd name="connsiteX69-15359" fmla="*/ 9006349 w 12193149"/>
              <a:gd name="connsiteY69-15360" fmla="*/ 1913800 h 2344739"/>
              <a:gd name="connsiteX70-15361" fmla="*/ 8997380 w 12193149"/>
              <a:gd name="connsiteY70-15362" fmla="*/ 1915011 h 2344739"/>
              <a:gd name="connsiteX71-15363" fmla="*/ 8991542 w 12193149"/>
              <a:gd name="connsiteY71-15364" fmla="*/ 1917072 h 2344739"/>
              <a:gd name="connsiteX72-15365" fmla="*/ 8975485 w 12193149"/>
              <a:gd name="connsiteY72-15366" fmla="*/ 1920298 h 2344739"/>
              <a:gd name="connsiteX73-15367" fmla="*/ 8969159 w 12193149"/>
              <a:gd name="connsiteY73-15368" fmla="*/ 1919598 h 2344739"/>
              <a:gd name="connsiteX74-15369" fmla="*/ 8964196 w 12193149"/>
              <a:gd name="connsiteY74-15370" fmla="*/ 1917373 h 2344739"/>
              <a:gd name="connsiteX75-15371" fmla="*/ 8930136 w 12193149"/>
              <a:gd name="connsiteY75-15372" fmla="*/ 1914185 h 2344739"/>
              <a:gd name="connsiteX76-15373" fmla="*/ 8753592 w 12193149"/>
              <a:gd name="connsiteY76-15374" fmla="*/ 1933417 h 2344739"/>
              <a:gd name="connsiteX77-15375" fmla="*/ 8708995 w 12193149"/>
              <a:gd name="connsiteY77-15376" fmla="*/ 1935518 h 2344739"/>
              <a:gd name="connsiteX78-15377" fmla="*/ 8597219 w 12193149"/>
              <a:gd name="connsiteY78-15378" fmla="*/ 1944090 h 2344739"/>
              <a:gd name="connsiteX79-15379" fmla="*/ 8526378 w 12193149"/>
              <a:gd name="connsiteY79-15380" fmla="*/ 1929248 h 2344739"/>
              <a:gd name="connsiteX80-15381" fmla="*/ 8512131 w 12193149"/>
              <a:gd name="connsiteY80-15382" fmla="*/ 1935163 h 2344739"/>
              <a:gd name="connsiteX81-15383" fmla="*/ 8507315 w 12193149"/>
              <a:gd name="connsiteY81-15384" fmla="*/ 1938164 h 2344739"/>
              <a:gd name="connsiteX82-15385" fmla="*/ 8499116 w 12193149"/>
              <a:gd name="connsiteY82-15386" fmla="*/ 1940902 h 2344739"/>
              <a:gd name="connsiteX83-15387" fmla="*/ 8498742 w 12193149"/>
              <a:gd name="connsiteY83-15388" fmla="*/ 1940723 h 2344739"/>
              <a:gd name="connsiteX84-15389" fmla="*/ 8491397 w 12193149"/>
              <a:gd name="connsiteY84-15390" fmla="*/ 1943773 h 2344739"/>
              <a:gd name="connsiteX85-15391" fmla="*/ 8368330 w 12193149"/>
              <a:gd name="connsiteY85-15392" fmla="*/ 1957815 h 2344739"/>
              <a:gd name="connsiteX86-15393" fmla="*/ 8354947 w 12193149"/>
              <a:gd name="connsiteY86-15394" fmla="*/ 1958009 h 2344739"/>
              <a:gd name="connsiteX87-15395" fmla="*/ 8321252 w 12193149"/>
              <a:gd name="connsiteY87-15396" fmla="*/ 1974587 h 2344739"/>
              <a:gd name="connsiteX88-15397" fmla="*/ 8315581 w 12193149"/>
              <a:gd name="connsiteY88-15398" fmla="*/ 1974913 h 2344739"/>
              <a:gd name="connsiteX89-15399" fmla="*/ 8296322 w 12193149"/>
              <a:gd name="connsiteY89-15400" fmla="*/ 1988808 h 2344739"/>
              <a:gd name="connsiteX90-15401" fmla="*/ 8285424 w 12193149"/>
              <a:gd name="connsiteY90-15402" fmla="*/ 1994631 h 2344739"/>
              <a:gd name="connsiteX91-15403" fmla="*/ 8284298 w 12193149"/>
              <a:gd name="connsiteY91-15404" fmla="*/ 1999074 h 2344739"/>
              <a:gd name="connsiteX92-15405" fmla="*/ 8267224 w 12193149"/>
              <a:gd name="connsiteY92-15406" fmla="*/ 2006249 h 2344739"/>
              <a:gd name="connsiteX93-15407" fmla="*/ 8264525 w 12193149"/>
              <a:gd name="connsiteY93-15408" fmla="*/ 2006019 h 2344739"/>
              <a:gd name="connsiteX94-15409" fmla="*/ 8253181 w 12193149"/>
              <a:gd name="connsiteY94-15410" fmla="*/ 2015862 h 2344739"/>
              <a:gd name="connsiteX95-15411" fmla="*/ 8246982 w 12193149"/>
              <a:gd name="connsiteY95-15412" fmla="*/ 2028854 h 2344739"/>
              <a:gd name="connsiteX96-15413" fmla="*/ 8091420 w 12193149"/>
              <a:gd name="connsiteY96-15414" fmla="*/ 2075015 h 2344739"/>
              <a:gd name="connsiteX97-15415" fmla="*/ 7906555 w 12193149"/>
              <a:gd name="connsiteY97-15416" fmla="*/ 2116988 h 2344739"/>
              <a:gd name="connsiteX98-15417" fmla="*/ 7719893 w 12193149"/>
              <a:gd name="connsiteY98-15418" fmla="*/ 2142703 h 2344739"/>
              <a:gd name="connsiteX99-15419" fmla="*/ 7615495 w 12193149"/>
              <a:gd name="connsiteY99-15420" fmla="*/ 2139232 h 2344739"/>
              <a:gd name="connsiteX100-15421" fmla="*/ 7528691 w 12193149"/>
              <a:gd name="connsiteY100-15422" fmla="*/ 2145060 h 2344739"/>
              <a:gd name="connsiteX101-15423" fmla="*/ 7520719 w 12193149"/>
              <a:gd name="connsiteY101-15424" fmla="*/ 2147613 h 2344739"/>
              <a:gd name="connsiteX102-15425" fmla="*/ 7508559 w 12193149"/>
              <a:gd name="connsiteY102-15426" fmla="*/ 2148948 h 2344739"/>
              <a:gd name="connsiteX103-15427" fmla="*/ 7508188 w 12193149"/>
              <a:gd name="connsiteY103-15428" fmla="*/ 2148621 h 2344739"/>
              <a:gd name="connsiteX104-15429" fmla="*/ 7496943 w 12193149"/>
              <a:gd name="connsiteY104-15430" fmla="*/ 2150573 h 2344739"/>
              <a:gd name="connsiteX105-15431" fmla="*/ 7219707 w 12193149"/>
              <a:gd name="connsiteY105-15432" fmla="*/ 2156680 h 2344739"/>
              <a:gd name="connsiteX106-15433" fmla="*/ 7202249 w 12193149"/>
              <a:gd name="connsiteY106-15434" fmla="*/ 2161230 h 2344739"/>
              <a:gd name="connsiteX107-15435" fmla="*/ 7198152 w 12193149"/>
              <a:gd name="connsiteY107-15436" fmla="*/ 2166588 h 2344739"/>
              <a:gd name="connsiteX108-15437" fmla="*/ 7171956 w 12193149"/>
              <a:gd name="connsiteY108-15438" fmla="*/ 2171236 h 2344739"/>
              <a:gd name="connsiteX109-15439" fmla="*/ 7098136 w 12193149"/>
              <a:gd name="connsiteY109-15440" fmla="*/ 2183464 h 2344739"/>
              <a:gd name="connsiteX110-15441" fmla="*/ 7019644 w 12193149"/>
              <a:gd name="connsiteY110-15442" fmla="*/ 2183090 h 2344739"/>
              <a:gd name="connsiteX111-15443" fmla="*/ 6905294 w 12193149"/>
              <a:gd name="connsiteY111-15444" fmla="*/ 2212596 h 2344739"/>
              <a:gd name="connsiteX112-15445" fmla="*/ 6709370 w 12193149"/>
              <a:gd name="connsiteY112-15446" fmla="*/ 2240551 h 2344739"/>
              <a:gd name="connsiteX113-15447" fmla="*/ 6550602 w 12193149"/>
              <a:gd name="connsiteY113-15448" fmla="*/ 2269327 h 2344739"/>
              <a:gd name="connsiteX114-15449" fmla="*/ 6318708 w 12193149"/>
              <a:gd name="connsiteY114-15450" fmla="*/ 2316127 h 2344739"/>
              <a:gd name="connsiteX115-15451" fmla="*/ 6169822 w 12193149"/>
              <a:gd name="connsiteY115-15452" fmla="*/ 2318214 h 2344739"/>
              <a:gd name="connsiteX116-15453" fmla="*/ 6074996 w 12193149"/>
              <a:gd name="connsiteY116-15454" fmla="*/ 2338676 h 2344739"/>
              <a:gd name="connsiteX117-15455" fmla="*/ 6069677 w 12193149"/>
              <a:gd name="connsiteY117-15456" fmla="*/ 2337139 h 2344739"/>
              <a:gd name="connsiteX118-15457" fmla="*/ 6049786 w 12193149"/>
              <a:gd name="connsiteY118-15458" fmla="*/ 2337822 h 2344739"/>
              <a:gd name="connsiteX119-15459" fmla="*/ 6042433 w 12193149"/>
              <a:gd name="connsiteY119-15460" fmla="*/ 2329473 h 2344739"/>
              <a:gd name="connsiteX120-15461" fmla="*/ 6011238 w 12193149"/>
              <a:gd name="connsiteY120-15462" fmla="*/ 2324380 h 2344739"/>
              <a:gd name="connsiteX121-15463" fmla="*/ 5958523 w 12193149"/>
              <a:gd name="connsiteY121-15464" fmla="*/ 2328024 h 2344739"/>
              <a:gd name="connsiteX122-15465" fmla="*/ 5760067 w 12193149"/>
              <a:gd name="connsiteY122-15466" fmla="*/ 2343716 h 2344739"/>
              <a:gd name="connsiteX123-15467" fmla="*/ 5628108 w 12193149"/>
              <a:gd name="connsiteY123-15468" fmla="*/ 2344739 h 2344739"/>
              <a:gd name="connsiteX124-15469" fmla="*/ 5472054 w 12193149"/>
              <a:gd name="connsiteY124-15470" fmla="*/ 2330719 h 2344739"/>
              <a:gd name="connsiteX125-15471" fmla="*/ 5433909 w 12193149"/>
              <a:gd name="connsiteY125-15472" fmla="*/ 2319466 h 2344739"/>
              <a:gd name="connsiteX126-15473" fmla="*/ 5382817 w 12193149"/>
              <a:gd name="connsiteY126-15474" fmla="*/ 2301764 h 2344739"/>
              <a:gd name="connsiteX127-15475" fmla="*/ 5262912 w 12193149"/>
              <a:gd name="connsiteY127-15476" fmla="*/ 2281347 h 2344739"/>
              <a:gd name="connsiteX128-15477" fmla="*/ 5224109 w 12193149"/>
              <a:gd name="connsiteY128-15478" fmla="*/ 2270223 h 2344739"/>
              <a:gd name="connsiteX129-15479" fmla="*/ 5175808 w 12193149"/>
              <a:gd name="connsiteY129-15480" fmla="*/ 2267233 h 2344739"/>
              <a:gd name="connsiteX130-15481" fmla="*/ 5157702 w 12193149"/>
              <a:gd name="connsiteY130-15482" fmla="*/ 2260010 h 2344739"/>
              <a:gd name="connsiteX131-15483" fmla="*/ 5143747 w 12193149"/>
              <a:gd name="connsiteY131-15484" fmla="*/ 2256610 h 2344739"/>
              <a:gd name="connsiteX132-15485" fmla="*/ 5140744 w 12193149"/>
              <a:gd name="connsiteY132-15486" fmla="*/ 2254509 h 2344739"/>
              <a:gd name="connsiteX133-15487" fmla="*/ 5122807 w 12193149"/>
              <a:gd name="connsiteY133-15488" fmla="*/ 2243656 h 2344739"/>
              <a:gd name="connsiteX134-15489" fmla="*/ 5066938 w 12193149"/>
              <a:gd name="connsiteY134-15490" fmla="*/ 2250227 h 2344739"/>
              <a:gd name="connsiteX135-15491" fmla="*/ 5012662 w 12193149"/>
              <a:gd name="connsiteY135-15492" fmla="*/ 2233846 h 2344739"/>
              <a:gd name="connsiteX136-15493" fmla="*/ 4841589 w 12193149"/>
              <a:gd name="connsiteY136-15494" fmla="*/ 2209829 h 2344739"/>
              <a:gd name="connsiteX137-15495" fmla="*/ 4763595 w 12193149"/>
              <a:gd name="connsiteY137-15496" fmla="*/ 2182061 h 2344739"/>
              <a:gd name="connsiteX138-15497" fmla="*/ 4724334 w 12193149"/>
              <a:gd name="connsiteY138-15498" fmla="*/ 2173047 h 2344739"/>
              <a:gd name="connsiteX139-15499" fmla="*/ 4722324 w 12193149"/>
              <a:gd name="connsiteY139-15500" fmla="*/ 2172298 h 2344739"/>
              <a:gd name="connsiteX140-15501" fmla="*/ 4723259 w 12193149"/>
              <a:gd name="connsiteY140-15502" fmla="*/ 2172087 h 2344739"/>
              <a:gd name="connsiteX141-15503" fmla="*/ 4718350 w 12193149"/>
              <a:gd name="connsiteY141-15504" fmla="*/ 2170817 h 2344739"/>
              <a:gd name="connsiteX142-15505" fmla="*/ 4722324 w 12193149"/>
              <a:gd name="connsiteY142-15506" fmla="*/ 2172298 h 2344739"/>
              <a:gd name="connsiteX143-15507" fmla="*/ 4716674 w 12193149"/>
              <a:gd name="connsiteY143-15508" fmla="*/ 2173573 h 2344739"/>
              <a:gd name="connsiteX144-15509" fmla="*/ 4516962 w 12193149"/>
              <a:gd name="connsiteY144-15510" fmla="*/ 2163671 h 2344739"/>
              <a:gd name="connsiteX145-15511" fmla="*/ 4429691 w 12193149"/>
              <a:gd name="connsiteY145-15512" fmla="*/ 2153020 h 2344739"/>
              <a:gd name="connsiteX146-15513" fmla="*/ 4364023 w 12193149"/>
              <a:gd name="connsiteY146-15514" fmla="*/ 2151674 h 2344739"/>
              <a:gd name="connsiteX147-15515" fmla="*/ 4318114 w 12193149"/>
              <a:gd name="connsiteY147-15516" fmla="*/ 2158289 h 2344739"/>
              <a:gd name="connsiteX148-15517" fmla="*/ 4316258 w 12193149"/>
              <a:gd name="connsiteY148-15518" fmla="*/ 2156948 h 2344739"/>
              <a:gd name="connsiteX149-15519" fmla="*/ 4296292 w 12193149"/>
              <a:gd name="connsiteY149-15520" fmla="*/ 2155069 h 2344739"/>
              <a:gd name="connsiteX150-15521" fmla="*/ 4291212 w 12193149"/>
              <a:gd name="connsiteY150-15522" fmla="*/ 2157986 h 2344739"/>
              <a:gd name="connsiteX151-15523" fmla="*/ 4277290 w 12193149"/>
              <a:gd name="connsiteY151-15524" fmla="*/ 2157740 h 2344739"/>
              <a:gd name="connsiteX152-15525" fmla="*/ 4249265 w 12193149"/>
              <a:gd name="connsiteY152-15526" fmla="*/ 2160064 h 2344739"/>
              <a:gd name="connsiteX153-15527" fmla="*/ 4203199 w 12193149"/>
              <a:gd name="connsiteY153-15528" fmla="*/ 2157269 h 2344739"/>
              <a:gd name="connsiteX154-15529" fmla="*/ 4202893 w 12193149"/>
              <a:gd name="connsiteY154-15530" fmla="*/ 2156010 h 2344739"/>
              <a:gd name="connsiteX155-15531" fmla="*/ 4192396 w 12193149"/>
              <a:gd name="connsiteY155-15532" fmla="*/ 2150376 h 2344739"/>
              <a:gd name="connsiteX156-15533" fmla="*/ 4143893 w 12193149"/>
              <a:gd name="connsiteY156-15534" fmla="*/ 2134511 h 2344739"/>
              <a:gd name="connsiteX157-15535" fmla="*/ 4084245 w 12193149"/>
              <a:gd name="connsiteY157-15536" fmla="*/ 2107978 h 2344739"/>
              <a:gd name="connsiteX158-15537" fmla="*/ 4075694 w 12193149"/>
              <a:gd name="connsiteY158-15538" fmla="*/ 2107143 h 2344739"/>
              <a:gd name="connsiteX159-15539" fmla="*/ 4075575 w 12193149"/>
              <a:gd name="connsiteY159-15540" fmla="*/ 2106844 h 2344739"/>
              <a:gd name="connsiteX160-15541" fmla="*/ 4066658 w 12193149"/>
              <a:gd name="connsiteY160-15542" fmla="*/ 2105400 h 2344739"/>
              <a:gd name="connsiteX161-15543" fmla="*/ 4060102 w 12193149"/>
              <a:gd name="connsiteY161-15544" fmla="*/ 2105618 h 2344739"/>
              <a:gd name="connsiteX162-15545" fmla="*/ 4043512 w 12193149"/>
              <a:gd name="connsiteY162-15546" fmla="*/ 2103997 h 2344739"/>
              <a:gd name="connsiteX163-15547" fmla="*/ 4038145 w 12193149"/>
              <a:gd name="connsiteY163-15548" fmla="*/ 2101563 h 2344739"/>
              <a:gd name="connsiteX164-15549" fmla="*/ 4036511 w 12193149"/>
              <a:gd name="connsiteY164-15550" fmla="*/ 2097896 h 2344739"/>
              <a:gd name="connsiteX165-15551" fmla="*/ 4034926 w 12193149"/>
              <a:gd name="connsiteY165-15552" fmla="*/ 2098131 h 2344739"/>
              <a:gd name="connsiteX166-15553" fmla="*/ 4005686 w 12193149"/>
              <a:gd name="connsiteY166-15554" fmla="*/ 2085563 h 2344739"/>
              <a:gd name="connsiteX167-15555" fmla="*/ 3937994 w 12193149"/>
              <a:gd name="connsiteY167-15556" fmla="*/ 2068106 h 2344739"/>
              <a:gd name="connsiteX168-15557" fmla="*/ 3898423 w 12193149"/>
              <a:gd name="connsiteY168-15558" fmla="*/ 2062451 h 2344739"/>
              <a:gd name="connsiteX169-15559" fmla="*/ 3790908 w 12193149"/>
              <a:gd name="connsiteY169-15560" fmla="*/ 2042213 h 2344739"/>
              <a:gd name="connsiteX170-15561" fmla="*/ 3683661 w 12193149"/>
              <a:gd name="connsiteY170-15562" fmla="*/ 2018290 h 2344739"/>
              <a:gd name="connsiteX171-15563" fmla="*/ 3611183 w 12193149"/>
              <a:gd name="connsiteY171-15564" fmla="*/ 1986019 h 2344739"/>
              <a:gd name="connsiteX172-15565" fmla="*/ 3605003 w 12193149"/>
              <a:gd name="connsiteY172-15566" fmla="*/ 1987381 h 2344739"/>
              <a:gd name="connsiteX173-15567" fmla="*/ 3595884 w 12193149"/>
              <a:gd name="connsiteY173-15568" fmla="*/ 1987545 h 2344739"/>
              <a:gd name="connsiteX174-15569" fmla="*/ 3595649 w 12193149"/>
              <a:gd name="connsiteY174-15570" fmla="*/ 1987276 h 2344739"/>
              <a:gd name="connsiteX175-15571" fmla="*/ 3587126 w 12193149"/>
              <a:gd name="connsiteY175-15572" fmla="*/ 1987966 h 2344739"/>
              <a:gd name="connsiteX176-15573" fmla="*/ 3537283 w 12193149"/>
              <a:gd name="connsiteY176-15574" fmla="*/ 1978267 h 2344739"/>
              <a:gd name="connsiteX177-15575" fmla="*/ 3474371 w 12193149"/>
              <a:gd name="connsiteY177-15576" fmla="*/ 1974606 h 2344739"/>
              <a:gd name="connsiteX178-15577" fmla="*/ 3401876 w 12193149"/>
              <a:gd name="connsiteY178-15578" fmla="*/ 1962558 h 2344739"/>
              <a:gd name="connsiteX179-15579" fmla="*/ 3365036 w 12193149"/>
              <a:gd name="connsiteY179-15580" fmla="*/ 1979510 h 2344739"/>
              <a:gd name="connsiteX180-15581" fmla="*/ 3345174 w 12193149"/>
              <a:gd name="connsiteY180-15582" fmla="*/ 1981192 h 2344739"/>
              <a:gd name="connsiteX181-15583" fmla="*/ 3342846 w 12193149"/>
              <a:gd name="connsiteY181-15584" fmla="*/ 1980217 h 2344739"/>
              <a:gd name="connsiteX182-15585" fmla="*/ 3263504 w 12193149"/>
              <a:gd name="connsiteY182-15586" fmla="*/ 1986094 h 2344739"/>
              <a:gd name="connsiteX183-15587" fmla="*/ 3143704 w 12193149"/>
              <a:gd name="connsiteY183-15588" fmla="*/ 1993869 h 2344739"/>
              <a:gd name="connsiteX184-15589" fmla="*/ 3031439 w 12193149"/>
              <a:gd name="connsiteY184-15590" fmla="*/ 1996512 h 2344739"/>
              <a:gd name="connsiteX185-15591" fmla="*/ 2782717 w 12193149"/>
              <a:gd name="connsiteY185-15592" fmla="*/ 2018333 h 2344739"/>
              <a:gd name="connsiteX186-15593" fmla="*/ 2647675 w 12193149"/>
              <a:gd name="connsiteY186-15594" fmla="*/ 2028869 h 2344739"/>
              <a:gd name="connsiteX187-15595" fmla="*/ 2569176 w 12193149"/>
              <a:gd name="connsiteY187-15596" fmla="*/ 2002628 h 2344739"/>
              <a:gd name="connsiteX188-15597" fmla="*/ 2444403 w 12193149"/>
              <a:gd name="connsiteY188-15598" fmla="*/ 2016529 h 2344739"/>
              <a:gd name="connsiteX189-15599" fmla="*/ 2316260 w 12193149"/>
              <a:gd name="connsiteY189-15600" fmla="*/ 2024996 h 2344739"/>
              <a:gd name="connsiteX190-15601" fmla="*/ 2209726 w 12193149"/>
              <a:gd name="connsiteY190-15602" fmla="*/ 2019763 h 2344739"/>
              <a:gd name="connsiteX191-15603" fmla="*/ 2095813 w 12193149"/>
              <a:gd name="connsiteY191-15604" fmla="*/ 2003052 h 2344739"/>
              <a:gd name="connsiteX192-15605" fmla="*/ 1998504 w 12193149"/>
              <a:gd name="connsiteY192-15606" fmla="*/ 1995032 h 2344739"/>
              <a:gd name="connsiteX193-15607" fmla="*/ 1929320 w 12193149"/>
              <a:gd name="connsiteY193-15608" fmla="*/ 2016977 h 2344739"/>
              <a:gd name="connsiteX194-15609" fmla="*/ 1922798 w 12193149"/>
              <a:gd name="connsiteY194-15610" fmla="*/ 2012146 h 2344739"/>
              <a:gd name="connsiteX195-15611" fmla="*/ 1874228 w 12193149"/>
              <a:gd name="connsiteY195-15612" fmla="*/ 2013741 h 2344739"/>
              <a:gd name="connsiteX196-15613" fmla="*/ 1787803 w 12193149"/>
              <a:gd name="connsiteY196-15614" fmla="*/ 2041363 h 2344739"/>
              <a:gd name="connsiteX197-15615" fmla="*/ 1739352 w 12193149"/>
              <a:gd name="connsiteY197-15616" fmla="*/ 2036312 h 2344739"/>
              <a:gd name="connsiteX198-15617" fmla="*/ 1676219 w 12193149"/>
              <a:gd name="connsiteY198-15618" fmla="*/ 2019963 h 2344739"/>
              <a:gd name="connsiteX199-15619" fmla="*/ 1609817 w 12193149"/>
              <a:gd name="connsiteY199-15620" fmla="*/ 2013066 h 2344739"/>
              <a:gd name="connsiteX200-15621" fmla="*/ 1497258 w 12193149"/>
              <a:gd name="connsiteY200-15622" fmla="*/ 1987476 h 2344739"/>
              <a:gd name="connsiteX201-15623" fmla="*/ 1151127 w 12193149"/>
              <a:gd name="connsiteY201-15624" fmla="*/ 1938041 h 2344739"/>
              <a:gd name="connsiteX202-15625" fmla="*/ 859417 w 12193149"/>
              <a:gd name="connsiteY202-15626" fmla="*/ 1928608 h 2344739"/>
              <a:gd name="connsiteX203-15627" fmla="*/ 838688 w 12193149"/>
              <a:gd name="connsiteY203-15628" fmla="*/ 1929821 h 2344739"/>
              <a:gd name="connsiteX204-15629" fmla="*/ 817957 w 12193149"/>
              <a:gd name="connsiteY204-15630" fmla="*/ 1927857 h 2344739"/>
              <a:gd name="connsiteX205-15631" fmla="*/ 812654 w 12193149"/>
              <a:gd name="connsiteY205-15632" fmla="*/ 1930751 h 2344739"/>
              <a:gd name="connsiteX206-15633" fmla="*/ 721195 w 12193149"/>
              <a:gd name="connsiteY206-15634" fmla="*/ 1929661 h 2344739"/>
              <a:gd name="connsiteX207-15635" fmla="*/ 720890 w 12193149"/>
              <a:gd name="connsiteY207-15636" fmla="*/ 1928399 h 2344739"/>
              <a:gd name="connsiteX208-15637" fmla="*/ 710023 w 12193149"/>
              <a:gd name="connsiteY208-15638" fmla="*/ 1922722 h 2344739"/>
              <a:gd name="connsiteX209-15639" fmla="*/ 597940 w 12193149"/>
              <a:gd name="connsiteY209-15640" fmla="*/ 1879864 h 2344739"/>
              <a:gd name="connsiteX210-15641" fmla="*/ 579683 w 12193149"/>
              <a:gd name="connsiteY210-15642" fmla="*/ 1877212 h 2344739"/>
              <a:gd name="connsiteX211-15643" fmla="*/ 572865 w 12193149"/>
              <a:gd name="connsiteY211-15644" fmla="*/ 1877401 h 2344739"/>
              <a:gd name="connsiteX212-15645" fmla="*/ 446247 w 12193149"/>
              <a:gd name="connsiteY212-15646" fmla="*/ 1839371 h 2344739"/>
              <a:gd name="connsiteX213-15647" fmla="*/ 405163 w 12193149"/>
              <a:gd name="connsiteY213-15648" fmla="*/ 1833548 h 2344739"/>
              <a:gd name="connsiteX214-15649" fmla="*/ 293583 w 12193149"/>
              <a:gd name="connsiteY214-15650" fmla="*/ 1812852 h 2344739"/>
              <a:gd name="connsiteX215-15651" fmla="*/ 119529 w 12193149"/>
              <a:gd name="connsiteY215-15652" fmla="*/ 1761047 h 2344739"/>
              <a:gd name="connsiteX216-15653" fmla="*/ 16674 w 12193149"/>
              <a:gd name="connsiteY216-15654" fmla="*/ 1758191 h 2344739"/>
              <a:gd name="connsiteX217-15655" fmla="*/ 1150 w 12193149"/>
              <a:gd name="connsiteY217-15656" fmla="*/ 1752722 h 2344739"/>
              <a:gd name="connsiteX218-15657" fmla="*/ 1148 w 12193149"/>
              <a:gd name="connsiteY218-15658" fmla="*/ 222213 h 2344739"/>
              <a:gd name="connsiteX219-15659" fmla="*/ 1148 w 12193149"/>
              <a:gd name="connsiteY219-15660" fmla="*/ 0 h 2344739"/>
              <a:gd name="connsiteX0-15661" fmla="*/ 1148 w 12193149"/>
              <a:gd name="connsiteY0-15662" fmla="*/ 0 h 2344739"/>
              <a:gd name="connsiteX1-15663" fmla="*/ 12193148 w 12193149"/>
              <a:gd name="connsiteY1-15664" fmla="*/ 0 h 2344739"/>
              <a:gd name="connsiteX2-15665" fmla="*/ 12193148 w 12193149"/>
              <a:gd name="connsiteY2-15666" fmla="*/ 222213 h 2344739"/>
              <a:gd name="connsiteX3-15667" fmla="*/ 12193148 w 12193149"/>
              <a:gd name="connsiteY3-15668" fmla="*/ 389190 h 2344739"/>
              <a:gd name="connsiteX4-15669" fmla="*/ 12193149 w 12193149"/>
              <a:gd name="connsiteY4-15670" fmla="*/ 579739 h 2344739"/>
              <a:gd name="connsiteX5-15671" fmla="*/ 12185986 w 12193149"/>
              <a:gd name="connsiteY5-15672" fmla="*/ 584189 h 2344739"/>
              <a:gd name="connsiteX6-15673" fmla="*/ 12156363 w 12193149"/>
              <a:gd name="connsiteY6-15674" fmla="*/ 597366 h 2344739"/>
              <a:gd name="connsiteX7-15675" fmla="*/ 12139215 w 12193149"/>
              <a:gd name="connsiteY7-15676" fmla="*/ 623179 h 2344739"/>
              <a:gd name="connsiteX8-15677" fmla="*/ 12126327 w 12193149"/>
              <a:gd name="connsiteY8-15678" fmla="*/ 624690 h 2344739"/>
              <a:gd name="connsiteX9-15679" fmla="*/ 12124007 w 12193149"/>
              <a:gd name="connsiteY9-15680" fmla="*/ 624794 h 2344739"/>
              <a:gd name="connsiteX10-15681" fmla="*/ 12116854 w 12193149"/>
              <a:gd name="connsiteY10-15682" fmla="*/ 628608 h 2344739"/>
              <a:gd name="connsiteX11-15683" fmla="*/ 12099497 w 12193149"/>
              <a:gd name="connsiteY11-15684" fmla="*/ 628139 h 2344739"/>
              <a:gd name="connsiteX12-15685" fmla="*/ 12087073 w 12193149"/>
              <a:gd name="connsiteY12-15686" fmla="*/ 636341 h 2344739"/>
              <a:gd name="connsiteX13-15687" fmla="*/ 12031073 w 12193149"/>
              <a:gd name="connsiteY13-15688" fmla="*/ 680009 h 2344739"/>
              <a:gd name="connsiteX14-15689" fmla="*/ 11995833 w 12193149"/>
              <a:gd name="connsiteY14-15690" fmla="*/ 703458 h 2344739"/>
              <a:gd name="connsiteX15-15691" fmla="*/ 11979717 w 12193149"/>
              <a:gd name="connsiteY15-15692" fmla="*/ 708161 h 2344739"/>
              <a:gd name="connsiteX16-15693" fmla="*/ 11959046 w 12193149"/>
              <a:gd name="connsiteY16-15694" fmla="*/ 717558 h 2344739"/>
              <a:gd name="connsiteX17-15695" fmla="*/ 11920454 w 12193149"/>
              <a:gd name="connsiteY17-15696" fmla="*/ 730883 h 2344739"/>
              <a:gd name="connsiteX18-15697" fmla="*/ 11903656 w 12193149"/>
              <a:gd name="connsiteY18-15698" fmla="*/ 742426 h 2344739"/>
              <a:gd name="connsiteX19-15699" fmla="*/ 11895048 w 12193149"/>
              <a:gd name="connsiteY19-15700" fmla="*/ 744791 h 2344739"/>
              <a:gd name="connsiteX20-15701" fmla="*/ 11891968 w 12193149"/>
              <a:gd name="connsiteY20-15702" fmla="*/ 755729 h 2344739"/>
              <a:gd name="connsiteX21-15703" fmla="*/ 11870776 w 12193149"/>
              <a:gd name="connsiteY21-15704" fmla="*/ 777816 h 2344739"/>
              <a:gd name="connsiteX22-15705" fmla="*/ 11813376 w 12193149"/>
              <a:gd name="connsiteY22-15706" fmla="*/ 797659 h 2344739"/>
              <a:gd name="connsiteX23-15707" fmla="*/ 11590693 w 12193149"/>
              <a:gd name="connsiteY23-15708" fmla="*/ 963777 h 2344739"/>
              <a:gd name="connsiteX24-15709" fmla="*/ 11506817 w 12193149"/>
              <a:gd name="connsiteY24-15710" fmla="*/ 1033623 h 2344739"/>
              <a:gd name="connsiteX25-15711" fmla="*/ 11280332 w 12193149"/>
              <a:gd name="connsiteY25-15712" fmla="*/ 1223571 h 2344739"/>
              <a:gd name="connsiteX26-15713" fmla="*/ 11228309 w 12193149"/>
              <a:gd name="connsiteY26-15714" fmla="*/ 1276236 h 2344739"/>
              <a:gd name="connsiteX27-15715" fmla="*/ 11218087 w 12193149"/>
              <a:gd name="connsiteY27-15716" fmla="*/ 1275961 h 2344739"/>
              <a:gd name="connsiteX28-15717" fmla="*/ 11217184 w 12193149"/>
              <a:gd name="connsiteY28-15718" fmla="*/ 1275018 h 2344739"/>
              <a:gd name="connsiteX29-15719" fmla="*/ 11188885 w 12193149"/>
              <a:gd name="connsiteY29-15720" fmla="*/ 1292383 h 2344739"/>
              <a:gd name="connsiteX30-15721" fmla="*/ 11184501 w 12193149"/>
              <a:gd name="connsiteY30-15722" fmla="*/ 1292525 h 2344739"/>
              <a:gd name="connsiteX31-15723" fmla="*/ 11166854 w 12193149"/>
              <a:gd name="connsiteY31-15724" fmla="*/ 1306612 h 2344739"/>
              <a:gd name="connsiteX32-15725" fmla="*/ 11157311 w 12193149"/>
              <a:gd name="connsiteY32-15726" fmla="*/ 1312414 h 2344739"/>
              <a:gd name="connsiteX33-15727" fmla="*/ 11155496 w 12193149"/>
              <a:gd name="connsiteY33-15728" fmla="*/ 1317097 h 2344739"/>
              <a:gd name="connsiteX34-15729" fmla="*/ 11140961 w 12193149"/>
              <a:gd name="connsiteY34-15730" fmla="*/ 1324115 h 2344739"/>
              <a:gd name="connsiteX35-15731" fmla="*/ 11138961 w 12193149"/>
              <a:gd name="connsiteY35-15732" fmla="*/ 1323772 h 2344739"/>
              <a:gd name="connsiteX36-15733" fmla="*/ 11128208 w 12193149"/>
              <a:gd name="connsiteY36-15734" fmla="*/ 1333832 h 2344739"/>
              <a:gd name="connsiteX37-15735" fmla="*/ 11120691 w 12193149"/>
              <a:gd name="connsiteY37-15736" fmla="*/ 1347424 h 2344739"/>
              <a:gd name="connsiteX38-15737" fmla="*/ 10894683 w 12193149"/>
              <a:gd name="connsiteY38-15738" fmla="*/ 1473399 h 2344739"/>
              <a:gd name="connsiteX39-15739" fmla="*/ 10773300 w 12193149"/>
              <a:gd name="connsiteY39-15740" fmla="*/ 1523191 h 2344739"/>
              <a:gd name="connsiteX40-15741" fmla="*/ 10627668 w 12193149"/>
              <a:gd name="connsiteY40-15742" fmla="*/ 1559229 h 2344739"/>
              <a:gd name="connsiteX41-15743" fmla="*/ 10581895 w 12193149"/>
              <a:gd name="connsiteY41-15744" fmla="*/ 1568689 h 2344739"/>
              <a:gd name="connsiteX42-15745" fmla="*/ 10547790 w 12193149"/>
              <a:gd name="connsiteY42-15746" fmla="*/ 1598423 h 2344739"/>
              <a:gd name="connsiteX43-15747" fmla="*/ 10529643 w 12193149"/>
              <a:gd name="connsiteY43-15748" fmla="*/ 1596907 h 2344739"/>
              <a:gd name="connsiteX44-15749" fmla="*/ 10526446 w 12193149"/>
              <a:gd name="connsiteY44-15750" fmla="*/ 1596411 h 2344739"/>
              <a:gd name="connsiteX45-15751" fmla="*/ 10515129 w 12193149"/>
              <a:gd name="connsiteY45-15752" fmla="*/ 1599537 h 2344739"/>
              <a:gd name="connsiteX46-15753" fmla="*/ 10491735 w 12193149"/>
              <a:gd name="connsiteY46-15754" fmla="*/ 1594156 h 2344739"/>
              <a:gd name="connsiteX47-15755" fmla="*/ 10471418 w 12193149"/>
              <a:gd name="connsiteY47-15756" fmla="*/ 1601693 h 2344739"/>
              <a:gd name="connsiteX48-15757" fmla="*/ 10377042 w 12193149"/>
              <a:gd name="connsiteY48-15758" fmla="*/ 1644598 h 2344739"/>
              <a:gd name="connsiteX49-15759" fmla="*/ 10319338 w 12193149"/>
              <a:gd name="connsiteY49-15760" fmla="*/ 1666221 h 2344739"/>
              <a:gd name="connsiteX50-15761" fmla="*/ 10295467 w 12193149"/>
              <a:gd name="connsiteY50-15762" fmla="*/ 1668079 h 2344739"/>
              <a:gd name="connsiteX51-15763" fmla="*/ 10263443 w 12193149"/>
              <a:gd name="connsiteY51-15764" fmla="*/ 1674948 h 2344739"/>
              <a:gd name="connsiteX52-15765" fmla="*/ 10205418 w 12193149"/>
              <a:gd name="connsiteY52-15766" fmla="*/ 1682149 h 2344739"/>
              <a:gd name="connsiteX53-15767" fmla="*/ 10177759 w 12193149"/>
              <a:gd name="connsiteY53-15768" fmla="*/ 1692943 h 2344739"/>
              <a:gd name="connsiteX54-15769" fmla="*/ 10165070 w 12193149"/>
              <a:gd name="connsiteY54-15770" fmla="*/ 1693739 h 2344739"/>
              <a:gd name="connsiteX55-15771" fmla="*/ 10156308 w 12193149"/>
              <a:gd name="connsiteY55-15772" fmla="*/ 1707487 h 2344739"/>
              <a:gd name="connsiteX56-15773" fmla="*/ 10118267 w 12193149"/>
              <a:gd name="connsiteY56-15774" fmla="*/ 1731142 h 2344739"/>
              <a:gd name="connsiteX57-15775" fmla="*/ 10083317 w 12193149"/>
              <a:gd name="connsiteY57-15776" fmla="*/ 1743296 h 2344739"/>
              <a:gd name="connsiteX58-15777" fmla="*/ 10040388 w 12193149"/>
              <a:gd name="connsiteY58-15778" fmla="*/ 1741632 h 2344739"/>
              <a:gd name="connsiteX59-15779" fmla="*/ 9961167 w 12193149"/>
              <a:gd name="connsiteY59-15780" fmla="*/ 1757147 h 2344739"/>
              <a:gd name="connsiteX60-15781" fmla="*/ 9848940 w 12193149"/>
              <a:gd name="connsiteY60-15782" fmla="*/ 1763915 h 2344739"/>
              <a:gd name="connsiteX61-15783" fmla="*/ 9729457 w 12193149"/>
              <a:gd name="connsiteY61-15784" fmla="*/ 1784122 h 2344739"/>
              <a:gd name="connsiteX62-15785" fmla="*/ 9613704 w 12193149"/>
              <a:gd name="connsiteY62-15786" fmla="*/ 1812371 h 2344739"/>
              <a:gd name="connsiteX63-15787" fmla="*/ 9338590 w 12193149"/>
              <a:gd name="connsiteY63-15788" fmla="*/ 1869293 h 2344739"/>
              <a:gd name="connsiteX64-15789" fmla="*/ 9232518 w 12193149"/>
              <a:gd name="connsiteY64-15790" fmla="*/ 1893149 h 2344739"/>
              <a:gd name="connsiteX65-15791" fmla="*/ 9156690 w 12193149"/>
              <a:gd name="connsiteY65-15792" fmla="*/ 1903228 h 2344739"/>
              <a:gd name="connsiteX66-15793" fmla="*/ 9054601 w 12193149"/>
              <a:gd name="connsiteY66-15794" fmla="*/ 1910755 h 2344739"/>
              <a:gd name="connsiteX67-15795" fmla="*/ 9006634 w 12193149"/>
              <a:gd name="connsiteY67-15796" fmla="*/ 1914040 h 2344739"/>
              <a:gd name="connsiteX68-15797" fmla="*/ 9006349 w 12193149"/>
              <a:gd name="connsiteY68-15798" fmla="*/ 1913800 h 2344739"/>
              <a:gd name="connsiteX69-15799" fmla="*/ 8997380 w 12193149"/>
              <a:gd name="connsiteY69-15800" fmla="*/ 1915011 h 2344739"/>
              <a:gd name="connsiteX70-15801" fmla="*/ 8991542 w 12193149"/>
              <a:gd name="connsiteY70-15802" fmla="*/ 1917072 h 2344739"/>
              <a:gd name="connsiteX71-15803" fmla="*/ 8975485 w 12193149"/>
              <a:gd name="connsiteY71-15804" fmla="*/ 1920298 h 2344739"/>
              <a:gd name="connsiteX72-15805" fmla="*/ 8969159 w 12193149"/>
              <a:gd name="connsiteY72-15806" fmla="*/ 1919598 h 2344739"/>
              <a:gd name="connsiteX73-15807" fmla="*/ 8964196 w 12193149"/>
              <a:gd name="connsiteY73-15808" fmla="*/ 1917373 h 2344739"/>
              <a:gd name="connsiteX74-15809" fmla="*/ 8930136 w 12193149"/>
              <a:gd name="connsiteY74-15810" fmla="*/ 1914185 h 2344739"/>
              <a:gd name="connsiteX75-15811" fmla="*/ 8753592 w 12193149"/>
              <a:gd name="connsiteY75-15812" fmla="*/ 1933417 h 2344739"/>
              <a:gd name="connsiteX76-15813" fmla="*/ 8708995 w 12193149"/>
              <a:gd name="connsiteY76-15814" fmla="*/ 1935518 h 2344739"/>
              <a:gd name="connsiteX77-15815" fmla="*/ 8597219 w 12193149"/>
              <a:gd name="connsiteY77-15816" fmla="*/ 1944090 h 2344739"/>
              <a:gd name="connsiteX78-15817" fmla="*/ 8526378 w 12193149"/>
              <a:gd name="connsiteY78-15818" fmla="*/ 1929248 h 2344739"/>
              <a:gd name="connsiteX79-15819" fmla="*/ 8512131 w 12193149"/>
              <a:gd name="connsiteY79-15820" fmla="*/ 1935163 h 2344739"/>
              <a:gd name="connsiteX80-15821" fmla="*/ 8507315 w 12193149"/>
              <a:gd name="connsiteY80-15822" fmla="*/ 1938164 h 2344739"/>
              <a:gd name="connsiteX81-15823" fmla="*/ 8499116 w 12193149"/>
              <a:gd name="connsiteY81-15824" fmla="*/ 1940902 h 2344739"/>
              <a:gd name="connsiteX82-15825" fmla="*/ 8498742 w 12193149"/>
              <a:gd name="connsiteY82-15826" fmla="*/ 1940723 h 2344739"/>
              <a:gd name="connsiteX83-15827" fmla="*/ 8491397 w 12193149"/>
              <a:gd name="connsiteY83-15828" fmla="*/ 1943773 h 2344739"/>
              <a:gd name="connsiteX84-15829" fmla="*/ 8368330 w 12193149"/>
              <a:gd name="connsiteY84-15830" fmla="*/ 1957815 h 2344739"/>
              <a:gd name="connsiteX85-15831" fmla="*/ 8354947 w 12193149"/>
              <a:gd name="connsiteY85-15832" fmla="*/ 1958009 h 2344739"/>
              <a:gd name="connsiteX86-15833" fmla="*/ 8321252 w 12193149"/>
              <a:gd name="connsiteY86-15834" fmla="*/ 1974587 h 2344739"/>
              <a:gd name="connsiteX87-15835" fmla="*/ 8315581 w 12193149"/>
              <a:gd name="connsiteY87-15836" fmla="*/ 1974913 h 2344739"/>
              <a:gd name="connsiteX88-15837" fmla="*/ 8296322 w 12193149"/>
              <a:gd name="connsiteY88-15838" fmla="*/ 1988808 h 2344739"/>
              <a:gd name="connsiteX89-15839" fmla="*/ 8285424 w 12193149"/>
              <a:gd name="connsiteY89-15840" fmla="*/ 1994631 h 2344739"/>
              <a:gd name="connsiteX90-15841" fmla="*/ 8284298 w 12193149"/>
              <a:gd name="connsiteY90-15842" fmla="*/ 1999074 h 2344739"/>
              <a:gd name="connsiteX91-15843" fmla="*/ 8267224 w 12193149"/>
              <a:gd name="connsiteY91-15844" fmla="*/ 2006249 h 2344739"/>
              <a:gd name="connsiteX92-15845" fmla="*/ 8264525 w 12193149"/>
              <a:gd name="connsiteY92-15846" fmla="*/ 2006019 h 2344739"/>
              <a:gd name="connsiteX93-15847" fmla="*/ 8253181 w 12193149"/>
              <a:gd name="connsiteY93-15848" fmla="*/ 2015862 h 2344739"/>
              <a:gd name="connsiteX94-15849" fmla="*/ 8246982 w 12193149"/>
              <a:gd name="connsiteY94-15850" fmla="*/ 2028854 h 2344739"/>
              <a:gd name="connsiteX95-15851" fmla="*/ 8091420 w 12193149"/>
              <a:gd name="connsiteY95-15852" fmla="*/ 2075015 h 2344739"/>
              <a:gd name="connsiteX96-15853" fmla="*/ 7906555 w 12193149"/>
              <a:gd name="connsiteY96-15854" fmla="*/ 2116988 h 2344739"/>
              <a:gd name="connsiteX97-15855" fmla="*/ 7719893 w 12193149"/>
              <a:gd name="connsiteY97-15856" fmla="*/ 2142703 h 2344739"/>
              <a:gd name="connsiteX98-15857" fmla="*/ 7615495 w 12193149"/>
              <a:gd name="connsiteY98-15858" fmla="*/ 2139232 h 2344739"/>
              <a:gd name="connsiteX99-15859" fmla="*/ 7528691 w 12193149"/>
              <a:gd name="connsiteY99-15860" fmla="*/ 2145060 h 2344739"/>
              <a:gd name="connsiteX100-15861" fmla="*/ 7520719 w 12193149"/>
              <a:gd name="connsiteY100-15862" fmla="*/ 2147613 h 2344739"/>
              <a:gd name="connsiteX101-15863" fmla="*/ 7508559 w 12193149"/>
              <a:gd name="connsiteY101-15864" fmla="*/ 2148948 h 2344739"/>
              <a:gd name="connsiteX102-15865" fmla="*/ 7508188 w 12193149"/>
              <a:gd name="connsiteY102-15866" fmla="*/ 2148621 h 2344739"/>
              <a:gd name="connsiteX103-15867" fmla="*/ 7496943 w 12193149"/>
              <a:gd name="connsiteY103-15868" fmla="*/ 2150573 h 2344739"/>
              <a:gd name="connsiteX104-15869" fmla="*/ 7219707 w 12193149"/>
              <a:gd name="connsiteY104-15870" fmla="*/ 2156680 h 2344739"/>
              <a:gd name="connsiteX105-15871" fmla="*/ 7202249 w 12193149"/>
              <a:gd name="connsiteY105-15872" fmla="*/ 2161230 h 2344739"/>
              <a:gd name="connsiteX106-15873" fmla="*/ 7198152 w 12193149"/>
              <a:gd name="connsiteY106-15874" fmla="*/ 2166588 h 2344739"/>
              <a:gd name="connsiteX107-15875" fmla="*/ 7171956 w 12193149"/>
              <a:gd name="connsiteY107-15876" fmla="*/ 2171236 h 2344739"/>
              <a:gd name="connsiteX108-15877" fmla="*/ 7098136 w 12193149"/>
              <a:gd name="connsiteY108-15878" fmla="*/ 2183464 h 2344739"/>
              <a:gd name="connsiteX109-15879" fmla="*/ 7019644 w 12193149"/>
              <a:gd name="connsiteY109-15880" fmla="*/ 2183090 h 2344739"/>
              <a:gd name="connsiteX110-15881" fmla="*/ 6905294 w 12193149"/>
              <a:gd name="connsiteY110-15882" fmla="*/ 2212596 h 2344739"/>
              <a:gd name="connsiteX111-15883" fmla="*/ 6709370 w 12193149"/>
              <a:gd name="connsiteY111-15884" fmla="*/ 2240551 h 2344739"/>
              <a:gd name="connsiteX112-15885" fmla="*/ 6550602 w 12193149"/>
              <a:gd name="connsiteY112-15886" fmla="*/ 2269327 h 2344739"/>
              <a:gd name="connsiteX113-15887" fmla="*/ 6318708 w 12193149"/>
              <a:gd name="connsiteY113-15888" fmla="*/ 2316127 h 2344739"/>
              <a:gd name="connsiteX114-15889" fmla="*/ 6169822 w 12193149"/>
              <a:gd name="connsiteY114-15890" fmla="*/ 2318214 h 2344739"/>
              <a:gd name="connsiteX115-15891" fmla="*/ 6074996 w 12193149"/>
              <a:gd name="connsiteY115-15892" fmla="*/ 2338676 h 2344739"/>
              <a:gd name="connsiteX116-15893" fmla="*/ 6069677 w 12193149"/>
              <a:gd name="connsiteY116-15894" fmla="*/ 2337139 h 2344739"/>
              <a:gd name="connsiteX117-15895" fmla="*/ 6049786 w 12193149"/>
              <a:gd name="connsiteY117-15896" fmla="*/ 2337822 h 2344739"/>
              <a:gd name="connsiteX118-15897" fmla="*/ 6042433 w 12193149"/>
              <a:gd name="connsiteY118-15898" fmla="*/ 2329473 h 2344739"/>
              <a:gd name="connsiteX119-15899" fmla="*/ 6011238 w 12193149"/>
              <a:gd name="connsiteY119-15900" fmla="*/ 2324380 h 2344739"/>
              <a:gd name="connsiteX120-15901" fmla="*/ 5958523 w 12193149"/>
              <a:gd name="connsiteY120-15902" fmla="*/ 2328024 h 2344739"/>
              <a:gd name="connsiteX121-15903" fmla="*/ 5760067 w 12193149"/>
              <a:gd name="connsiteY121-15904" fmla="*/ 2343716 h 2344739"/>
              <a:gd name="connsiteX122-15905" fmla="*/ 5628108 w 12193149"/>
              <a:gd name="connsiteY122-15906" fmla="*/ 2344739 h 2344739"/>
              <a:gd name="connsiteX123-15907" fmla="*/ 5472054 w 12193149"/>
              <a:gd name="connsiteY123-15908" fmla="*/ 2330719 h 2344739"/>
              <a:gd name="connsiteX124-15909" fmla="*/ 5433909 w 12193149"/>
              <a:gd name="connsiteY124-15910" fmla="*/ 2319466 h 2344739"/>
              <a:gd name="connsiteX125-15911" fmla="*/ 5382817 w 12193149"/>
              <a:gd name="connsiteY125-15912" fmla="*/ 2301764 h 2344739"/>
              <a:gd name="connsiteX126-15913" fmla="*/ 5262912 w 12193149"/>
              <a:gd name="connsiteY126-15914" fmla="*/ 2281347 h 2344739"/>
              <a:gd name="connsiteX127-15915" fmla="*/ 5224109 w 12193149"/>
              <a:gd name="connsiteY127-15916" fmla="*/ 2270223 h 2344739"/>
              <a:gd name="connsiteX128-15917" fmla="*/ 5175808 w 12193149"/>
              <a:gd name="connsiteY128-15918" fmla="*/ 2267233 h 2344739"/>
              <a:gd name="connsiteX129-15919" fmla="*/ 5157702 w 12193149"/>
              <a:gd name="connsiteY129-15920" fmla="*/ 2260010 h 2344739"/>
              <a:gd name="connsiteX130-15921" fmla="*/ 5143747 w 12193149"/>
              <a:gd name="connsiteY130-15922" fmla="*/ 2256610 h 2344739"/>
              <a:gd name="connsiteX131-15923" fmla="*/ 5140744 w 12193149"/>
              <a:gd name="connsiteY131-15924" fmla="*/ 2254509 h 2344739"/>
              <a:gd name="connsiteX132-15925" fmla="*/ 5122807 w 12193149"/>
              <a:gd name="connsiteY132-15926" fmla="*/ 2243656 h 2344739"/>
              <a:gd name="connsiteX133-15927" fmla="*/ 5066938 w 12193149"/>
              <a:gd name="connsiteY133-15928" fmla="*/ 2250227 h 2344739"/>
              <a:gd name="connsiteX134-15929" fmla="*/ 5012662 w 12193149"/>
              <a:gd name="connsiteY134-15930" fmla="*/ 2233846 h 2344739"/>
              <a:gd name="connsiteX135-15931" fmla="*/ 4841589 w 12193149"/>
              <a:gd name="connsiteY135-15932" fmla="*/ 2209829 h 2344739"/>
              <a:gd name="connsiteX136-15933" fmla="*/ 4763595 w 12193149"/>
              <a:gd name="connsiteY136-15934" fmla="*/ 2182061 h 2344739"/>
              <a:gd name="connsiteX137-15935" fmla="*/ 4724334 w 12193149"/>
              <a:gd name="connsiteY137-15936" fmla="*/ 2173047 h 2344739"/>
              <a:gd name="connsiteX138-15937" fmla="*/ 4722324 w 12193149"/>
              <a:gd name="connsiteY138-15938" fmla="*/ 2172298 h 2344739"/>
              <a:gd name="connsiteX139-15939" fmla="*/ 4723259 w 12193149"/>
              <a:gd name="connsiteY139-15940" fmla="*/ 2172087 h 2344739"/>
              <a:gd name="connsiteX140-15941" fmla="*/ 4718350 w 12193149"/>
              <a:gd name="connsiteY140-15942" fmla="*/ 2170817 h 2344739"/>
              <a:gd name="connsiteX141-15943" fmla="*/ 4722324 w 12193149"/>
              <a:gd name="connsiteY141-15944" fmla="*/ 2172298 h 2344739"/>
              <a:gd name="connsiteX142-15945" fmla="*/ 4716674 w 12193149"/>
              <a:gd name="connsiteY142-15946" fmla="*/ 2173573 h 2344739"/>
              <a:gd name="connsiteX143-15947" fmla="*/ 4516962 w 12193149"/>
              <a:gd name="connsiteY143-15948" fmla="*/ 2163671 h 2344739"/>
              <a:gd name="connsiteX144-15949" fmla="*/ 4429691 w 12193149"/>
              <a:gd name="connsiteY144-15950" fmla="*/ 2153020 h 2344739"/>
              <a:gd name="connsiteX145-15951" fmla="*/ 4364023 w 12193149"/>
              <a:gd name="connsiteY145-15952" fmla="*/ 2151674 h 2344739"/>
              <a:gd name="connsiteX146-15953" fmla="*/ 4318114 w 12193149"/>
              <a:gd name="connsiteY146-15954" fmla="*/ 2158289 h 2344739"/>
              <a:gd name="connsiteX147-15955" fmla="*/ 4316258 w 12193149"/>
              <a:gd name="connsiteY147-15956" fmla="*/ 2156948 h 2344739"/>
              <a:gd name="connsiteX148-15957" fmla="*/ 4296292 w 12193149"/>
              <a:gd name="connsiteY148-15958" fmla="*/ 2155069 h 2344739"/>
              <a:gd name="connsiteX149-15959" fmla="*/ 4291212 w 12193149"/>
              <a:gd name="connsiteY149-15960" fmla="*/ 2157986 h 2344739"/>
              <a:gd name="connsiteX150-15961" fmla="*/ 4277290 w 12193149"/>
              <a:gd name="connsiteY150-15962" fmla="*/ 2157740 h 2344739"/>
              <a:gd name="connsiteX151-15963" fmla="*/ 4249265 w 12193149"/>
              <a:gd name="connsiteY151-15964" fmla="*/ 2160064 h 2344739"/>
              <a:gd name="connsiteX152-15965" fmla="*/ 4203199 w 12193149"/>
              <a:gd name="connsiteY152-15966" fmla="*/ 2157269 h 2344739"/>
              <a:gd name="connsiteX153-15967" fmla="*/ 4202893 w 12193149"/>
              <a:gd name="connsiteY153-15968" fmla="*/ 2156010 h 2344739"/>
              <a:gd name="connsiteX154-15969" fmla="*/ 4192396 w 12193149"/>
              <a:gd name="connsiteY154-15970" fmla="*/ 2150376 h 2344739"/>
              <a:gd name="connsiteX155-15971" fmla="*/ 4143893 w 12193149"/>
              <a:gd name="connsiteY155-15972" fmla="*/ 2134511 h 2344739"/>
              <a:gd name="connsiteX156-15973" fmla="*/ 4084245 w 12193149"/>
              <a:gd name="connsiteY156-15974" fmla="*/ 2107978 h 2344739"/>
              <a:gd name="connsiteX157-15975" fmla="*/ 4075694 w 12193149"/>
              <a:gd name="connsiteY157-15976" fmla="*/ 2107143 h 2344739"/>
              <a:gd name="connsiteX158-15977" fmla="*/ 4075575 w 12193149"/>
              <a:gd name="connsiteY158-15978" fmla="*/ 2106844 h 2344739"/>
              <a:gd name="connsiteX159-15979" fmla="*/ 4066658 w 12193149"/>
              <a:gd name="connsiteY159-15980" fmla="*/ 2105400 h 2344739"/>
              <a:gd name="connsiteX160-15981" fmla="*/ 4060102 w 12193149"/>
              <a:gd name="connsiteY160-15982" fmla="*/ 2105618 h 2344739"/>
              <a:gd name="connsiteX161-15983" fmla="*/ 4043512 w 12193149"/>
              <a:gd name="connsiteY161-15984" fmla="*/ 2103997 h 2344739"/>
              <a:gd name="connsiteX162-15985" fmla="*/ 4038145 w 12193149"/>
              <a:gd name="connsiteY162-15986" fmla="*/ 2101563 h 2344739"/>
              <a:gd name="connsiteX163-15987" fmla="*/ 4036511 w 12193149"/>
              <a:gd name="connsiteY163-15988" fmla="*/ 2097896 h 2344739"/>
              <a:gd name="connsiteX164-15989" fmla="*/ 4034926 w 12193149"/>
              <a:gd name="connsiteY164-15990" fmla="*/ 2098131 h 2344739"/>
              <a:gd name="connsiteX165-15991" fmla="*/ 4005686 w 12193149"/>
              <a:gd name="connsiteY165-15992" fmla="*/ 2085563 h 2344739"/>
              <a:gd name="connsiteX166-15993" fmla="*/ 3937994 w 12193149"/>
              <a:gd name="connsiteY166-15994" fmla="*/ 2068106 h 2344739"/>
              <a:gd name="connsiteX167-15995" fmla="*/ 3898423 w 12193149"/>
              <a:gd name="connsiteY167-15996" fmla="*/ 2062451 h 2344739"/>
              <a:gd name="connsiteX168-15997" fmla="*/ 3790908 w 12193149"/>
              <a:gd name="connsiteY168-15998" fmla="*/ 2042213 h 2344739"/>
              <a:gd name="connsiteX169-15999" fmla="*/ 3683661 w 12193149"/>
              <a:gd name="connsiteY169-16000" fmla="*/ 2018290 h 2344739"/>
              <a:gd name="connsiteX170-16001" fmla="*/ 3611183 w 12193149"/>
              <a:gd name="connsiteY170-16002" fmla="*/ 1986019 h 2344739"/>
              <a:gd name="connsiteX171-16003" fmla="*/ 3605003 w 12193149"/>
              <a:gd name="connsiteY171-16004" fmla="*/ 1987381 h 2344739"/>
              <a:gd name="connsiteX172-16005" fmla="*/ 3595884 w 12193149"/>
              <a:gd name="connsiteY172-16006" fmla="*/ 1987545 h 2344739"/>
              <a:gd name="connsiteX173-16007" fmla="*/ 3595649 w 12193149"/>
              <a:gd name="connsiteY173-16008" fmla="*/ 1987276 h 2344739"/>
              <a:gd name="connsiteX174-16009" fmla="*/ 3587126 w 12193149"/>
              <a:gd name="connsiteY174-16010" fmla="*/ 1987966 h 2344739"/>
              <a:gd name="connsiteX175-16011" fmla="*/ 3537283 w 12193149"/>
              <a:gd name="connsiteY175-16012" fmla="*/ 1978267 h 2344739"/>
              <a:gd name="connsiteX176-16013" fmla="*/ 3474371 w 12193149"/>
              <a:gd name="connsiteY176-16014" fmla="*/ 1974606 h 2344739"/>
              <a:gd name="connsiteX177-16015" fmla="*/ 3401876 w 12193149"/>
              <a:gd name="connsiteY177-16016" fmla="*/ 1962558 h 2344739"/>
              <a:gd name="connsiteX178-16017" fmla="*/ 3365036 w 12193149"/>
              <a:gd name="connsiteY178-16018" fmla="*/ 1979510 h 2344739"/>
              <a:gd name="connsiteX179-16019" fmla="*/ 3345174 w 12193149"/>
              <a:gd name="connsiteY179-16020" fmla="*/ 1981192 h 2344739"/>
              <a:gd name="connsiteX180-16021" fmla="*/ 3342846 w 12193149"/>
              <a:gd name="connsiteY180-16022" fmla="*/ 1980217 h 2344739"/>
              <a:gd name="connsiteX181-16023" fmla="*/ 3263504 w 12193149"/>
              <a:gd name="connsiteY181-16024" fmla="*/ 1986094 h 2344739"/>
              <a:gd name="connsiteX182-16025" fmla="*/ 3143704 w 12193149"/>
              <a:gd name="connsiteY182-16026" fmla="*/ 1993869 h 2344739"/>
              <a:gd name="connsiteX183-16027" fmla="*/ 3031439 w 12193149"/>
              <a:gd name="connsiteY183-16028" fmla="*/ 1996512 h 2344739"/>
              <a:gd name="connsiteX184-16029" fmla="*/ 2782717 w 12193149"/>
              <a:gd name="connsiteY184-16030" fmla="*/ 2018333 h 2344739"/>
              <a:gd name="connsiteX185-16031" fmla="*/ 2647675 w 12193149"/>
              <a:gd name="connsiteY185-16032" fmla="*/ 2028869 h 2344739"/>
              <a:gd name="connsiteX186-16033" fmla="*/ 2569176 w 12193149"/>
              <a:gd name="connsiteY186-16034" fmla="*/ 2002628 h 2344739"/>
              <a:gd name="connsiteX187-16035" fmla="*/ 2444403 w 12193149"/>
              <a:gd name="connsiteY187-16036" fmla="*/ 2016529 h 2344739"/>
              <a:gd name="connsiteX188-16037" fmla="*/ 2316260 w 12193149"/>
              <a:gd name="connsiteY188-16038" fmla="*/ 2024996 h 2344739"/>
              <a:gd name="connsiteX189-16039" fmla="*/ 2209726 w 12193149"/>
              <a:gd name="connsiteY189-16040" fmla="*/ 2019763 h 2344739"/>
              <a:gd name="connsiteX190-16041" fmla="*/ 2095813 w 12193149"/>
              <a:gd name="connsiteY190-16042" fmla="*/ 2003052 h 2344739"/>
              <a:gd name="connsiteX191-16043" fmla="*/ 1998504 w 12193149"/>
              <a:gd name="connsiteY191-16044" fmla="*/ 1995032 h 2344739"/>
              <a:gd name="connsiteX192-16045" fmla="*/ 1929320 w 12193149"/>
              <a:gd name="connsiteY192-16046" fmla="*/ 2016977 h 2344739"/>
              <a:gd name="connsiteX193-16047" fmla="*/ 1922798 w 12193149"/>
              <a:gd name="connsiteY193-16048" fmla="*/ 2012146 h 2344739"/>
              <a:gd name="connsiteX194-16049" fmla="*/ 1874228 w 12193149"/>
              <a:gd name="connsiteY194-16050" fmla="*/ 2013741 h 2344739"/>
              <a:gd name="connsiteX195-16051" fmla="*/ 1787803 w 12193149"/>
              <a:gd name="connsiteY195-16052" fmla="*/ 2041363 h 2344739"/>
              <a:gd name="connsiteX196-16053" fmla="*/ 1739352 w 12193149"/>
              <a:gd name="connsiteY196-16054" fmla="*/ 2036312 h 2344739"/>
              <a:gd name="connsiteX197-16055" fmla="*/ 1676219 w 12193149"/>
              <a:gd name="connsiteY197-16056" fmla="*/ 2019963 h 2344739"/>
              <a:gd name="connsiteX198-16057" fmla="*/ 1609817 w 12193149"/>
              <a:gd name="connsiteY198-16058" fmla="*/ 2013066 h 2344739"/>
              <a:gd name="connsiteX199-16059" fmla="*/ 1497258 w 12193149"/>
              <a:gd name="connsiteY199-16060" fmla="*/ 1987476 h 2344739"/>
              <a:gd name="connsiteX200-16061" fmla="*/ 1151127 w 12193149"/>
              <a:gd name="connsiteY200-16062" fmla="*/ 1938041 h 2344739"/>
              <a:gd name="connsiteX201-16063" fmla="*/ 859417 w 12193149"/>
              <a:gd name="connsiteY201-16064" fmla="*/ 1928608 h 2344739"/>
              <a:gd name="connsiteX202-16065" fmla="*/ 838688 w 12193149"/>
              <a:gd name="connsiteY202-16066" fmla="*/ 1929821 h 2344739"/>
              <a:gd name="connsiteX203-16067" fmla="*/ 817957 w 12193149"/>
              <a:gd name="connsiteY203-16068" fmla="*/ 1927857 h 2344739"/>
              <a:gd name="connsiteX204-16069" fmla="*/ 812654 w 12193149"/>
              <a:gd name="connsiteY204-16070" fmla="*/ 1930751 h 2344739"/>
              <a:gd name="connsiteX205-16071" fmla="*/ 721195 w 12193149"/>
              <a:gd name="connsiteY205-16072" fmla="*/ 1929661 h 2344739"/>
              <a:gd name="connsiteX206-16073" fmla="*/ 720890 w 12193149"/>
              <a:gd name="connsiteY206-16074" fmla="*/ 1928399 h 2344739"/>
              <a:gd name="connsiteX207-16075" fmla="*/ 710023 w 12193149"/>
              <a:gd name="connsiteY207-16076" fmla="*/ 1922722 h 2344739"/>
              <a:gd name="connsiteX208-16077" fmla="*/ 597940 w 12193149"/>
              <a:gd name="connsiteY208-16078" fmla="*/ 1879864 h 2344739"/>
              <a:gd name="connsiteX209-16079" fmla="*/ 579683 w 12193149"/>
              <a:gd name="connsiteY209-16080" fmla="*/ 1877212 h 2344739"/>
              <a:gd name="connsiteX210-16081" fmla="*/ 572865 w 12193149"/>
              <a:gd name="connsiteY210-16082" fmla="*/ 1877401 h 2344739"/>
              <a:gd name="connsiteX211-16083" fmla="*/ 446247 w 12193149"/>
              <a:gd name="connsiteY211-16084" fmla="*/ 1839371 h 2344739"/>
              <a:gd name="connsiteX212-16085" fmla="*/ 405163 w 12193149"/>
              <a:gd name="connsiteY212-16086" fmla="*/ 1833548 h 2344739"/>
              <a:gd name="connsiteX213-16087" fmla="*/ 293583 w 12193149"/>
              <a:gd name="connsiteY213-16088" fmla="*/ 1812852 h 2344739"/>
              <a:gd name="connsiteX214-16089" fmla="*/ 119529 w 12193149"/>
              <a:gd name="connsiteY214-16090" fmla="*/ 1761047 h 2344739"/>
              <a:gd name="connsiteX215-16091" fmla="*/ 16674 w 12193149"/>
              <a:gd name="connsiteY215-16092" fmla="*/ 1758191 h 2344739"/>
              <a:gd name="connsiteX216-16093" fmla="*/ 1150 w 12193149"/>
              <a:gd name="connsiteY216-16094" fmla="*/ 1752722 h 2344739"/>
              <a:gd name="connsiteX217-16095" fmla="*/ 1148 w 12193149"/>
              <a:gd name="connsiteY217-16096" fmla="*/ 222213 h 2344739"/>
              <a:gd name="connsiteX218-16097" fmla="*/ 1148 w 12193149"/>
              <a:gd name="connsiteY218-16098" fmla="*/ 0 h 2344739"/>
              <a:gd name="connsiteX0-16099" fmla="*/ 1148 w 12193149"/>
              <a:gd name="connsiteY0-16100" fmla="*/ 0 h 2344739"/>
              <a:gd name="connsiteX1-16101" fmla="*/ 12193148 w 12193149"/>
              <a:gd name="connsiteY1-16102" fmla="*/ 0 h 2344739"/>
              <a:gd name="connsiteX2-16103" fmla="*/ 12193148 w 12193149"/>
              <a:gd name="connsiteY2-16104" fmla="*/ 222213 h 2344739"/>
              <a:gd name="connsiteX3-16105" fmla="*/ 12193149 w 12193149"/>
              <a:gd name="connsiteY3-16106" fmla="*/ 579739 h 2344739"/>
              <a:gd name="connsiteX4-16107" fmla="*/ 12185986 w 12193149"/>
              <a:gd name="connsiteY4-16108" fmla="*/ 584189 h 2344739"/>
              <a:gd name="connsiteX5-16109" fmla="*/ 12156363 w 12193149"/>
              <a:gd name="connsiteY5-16110" fmla="*/ 597366 h 2344739"/>
              <a:gd name="connsiteX6-16111" fmla="*/ 12139215 w 12193149"/>
              <a:gd name="connsiteY6-16112" fmla="*/ 623179 h 2344739"/>
              <a:gd name="connsiteX7-16113" fmla="*/ 12126327 w 12193149"/>
              <a:gd name="connsiteY7-16114" fmla="*/ 624690 h 2344739"/>
              <a:gd name="connsiteX8-16115" fmla="*/ 12124007 w 12193149"/>
              <a:gd name="connsiteY8-16116" fmla="*/ 624794 h 2344739"/>
              <a:gd name="connsiteX9-16117" fmla="*/ 12116854 w 12193149"/>
              <a:gd name="connsiteY9-16118" fmla="*/ 628608 h 2344739"/>
              <a:gd name="connsiteX10-16119" fmla="*/ 12099497 w 12193149"/>
              <a:gd name="connsiteY10-16120" fmla="*/ 628139 h 2344739"/>
              <a:gd name="connsiteX11-16121" fmla="*/ 12087073 w 12193149"/>
              <a:gd name="connsiteY11-16122" fmla="*/ 636341 h 2344739"/>
              <a:gd name="connsiteX12-16123" fmla="*/ 12031073 w 12193149"/>
              <a:gd name="connsiteY12-16124" fmla="*/ 680009 h 2344739"/>
              <a:gd name="connsiteX13-16125" fmla="*/ 11995833 w 12193149"/>
              <a:gd name="connsiteY13-16126" fmla="*/ 703458 h 2344739"/>
              <a:gd name="connsiteX14-16127" fmla="*/ 11979717 w 12193149"/>
              <a:gd name="connsiteY14-16128" fmla="*/ 708161 h 2344739"/>
              <a:gd name="connsiteX15-16129" fmla="*/ 11959046 w 12193149"/>
              <a:gd name="connsiteY15-16130" fmla="*/ 717558 h 2344739"/>
              <a:gd name="connsiteX16-16131" fmla="*/ 11920454 w 12193149"/>
              <a:gd name="connsiteY16-16132" fmla="*/ 730883 h 2344739"/>
              <a:gd name="connsiteX17-16133" fmla="*/ 11903656 w 12193149"/>
              <a:gd name="connsiteY17-16134" fmla="*/ 742426 h 2344739"/>
              <a:gd name="connsiteX18-16135" fmla="*/ 11895048 w 12193149"/>
              <a:gd name="connsiteY18-16136" fmla="*/ 744791 h 2344739"/>
              <a:gd name="connsiteX19-16137" fmla="*/ 11891968 w 12193149"/>
              <a:gd name="connsiteY19-16138" fmla="*/ 755729 h 2344739"/>
              <a:gd name="connsiteX20-16139" fmla="*/ 11870776 w 12193149"/>
              <a:gd name="connsiteY20-16140" fmla="*/ 777816 h 2344739"/>
              <a:gd name="connsiteX21-16141" fmla="*/ 11813376 w 12193149"/>
              <a:gd name="connsiteY21-16142" fmla="*/ 797659 h 2344739"/>
              <a:gd name="connsiteX22-16143" fmla="*/ 11590693 w 12193149"/>
              <a:gd name="connsiteY22-16144" fmla="*/ 963777 h 2344739"/>
              <a:gd name="connsiteX23-16145" fmla="*/ 11506817 w 12193149"/>
              <a:gd name="connsiteY23-16146" fmla="*/ 1033623 h 2344739"/>
              <a:gd name="connsiteX24-16147" fmla="*/ 11280332 w 12193149"/>
              <a:gd name="connsiteY24-16148" fmla="*/ 1223571 h 2344739"/>
              <a:gd name="connsiteX25-16149" fmla="*/ 11228309 w 12193149"/>
              <a:gd name="connsiteY25-16150" fmla="*/ 1276236 h 2344739"/>
              <a:gd name="connsiteX26-16151" fmla="*/ 11218087 w 12193149"/>
              <a:gd name="connsiteY26-16152" fmla="*/ 1275961 h 2344739"/>
              <a:gd name="connsiteX27-16153" fmla="*/ 11217184 w 12193149"/>
              <a:gd name="connsiteY27-16154" fmla="*/ 1275018 h 2344739"/>
              <a:gd name="connsiteX28-16155" fmla="*/ 11188885 w 12193149"/>
              <a:gd name="connsiteY28-16156" fmla="*/ 1292383 h 2344739"/>
              <a:gd name="connsiteX29-16157" fmla="*/ 11184501 w 12193149"/>
              <a:gd name="connsiteY29-16158" fmla="*/ 1292525 h 2344739"/>
              <a:gd name="connsiteX30-16159" fmla="*/ 11166854 w 12193149"/>
              <a:gd name="connsiteY30-16160" fmla="*/ 1306612 h 2344739"/>
              <a:gd name="connsiteX31-16161" fmla="*/ 11157311 w 12193149"/>
              <a:gd name="connsiteY31-16162" fmla="*/ 1312414 h 2344739"/>
              <a:gd name="connsiteX32-16163" fmla="*/ 11155496 w 12193149"/>
              <a:gd name="connsiteY32-16164" fmla="*/ 1317097 h 2344739"/>
              <a:gd name="connsiteX33-16165" fmla="*/ 11140961 w 12193149"/>
              <a:gd name="connsiteY33-16166" fmla="*/ 1324115 h 2344739"/>
              <a:gd name="connsiteX34-16167" fmla="*/ 11138961 w 12193149"/>
              <a:gd name="connsiteY34-16168" fmla="*/ 1323772 h 2344739"/>
              <a:gd name="connsiteX35-16169" fmla="*/ 11128208 w 12193149"/>
              <a:gd name="connsiteY35-16170" fmla="*/ 1333832 h 2344739"/>
              <a:gd name="connsiteX36-16171" fmla="*/ 11120691 w 12193149"/>
              <a:gd name="connsiteY36-16172" fmla="*/ 1347424 h 2344739"/>
              <a:gd name="connsiteX37-16173" fmla="*/ 10894683 w 12193149"/>
              <a:gd name="connsiteY37-16174" fmla="*/ 1473399 h 2344739"/>
              <a:gd name="connsiteX38-16175" fmla="*/ 10773300 w 12193149"/>
              <a:gd name="connsiteY38-16176" fmla="*/ 1523191 h 2344739"/>
              <a:gd name="connsiteX39-16177" fmla="*/ 10627668 w 12193149"/>
              <a:gd name="connsiteY39-16178" fmla="*/ 1559229 h 2344739"/>
              <a:gd name="connsiteX40-16179" fmla="*/ 10581895 w 12193149"/>
              <a:gd name="connsiteY40-16180" fmla="*/ 1568689 h 2344739"/>
              <a:gd name="connsiteX41-16181" fmla="*/ 10547790 w 12193149"/>
              <a:gd name="connsiteY41-16182" fmla="*/ 1598423 h 2344739"/>
              <a:gd name="connsiteX42-16183" fmla="*/ 10529643 w 12193149"/>
              <a:gd name="connsiteY42-16184" fmla="*/ 1596907 h 2344739"/>
              <a:gd name="connsiteX43-16185" fmla="*/ 10526446 w 12193149"/>
              <a:gd name="connsiteY43-16186" fmla="*/ 1596411 h 2344739"/>
              <a:gd name="connsiteX44-16187" fmla="*/ 10515129 w 12193149"/>
              <a:gd name="connsiteY44-16188" fmla="*/ 1599537 h 2344739"/>
              <a:gd name="connsiteX45-16189" fmla="*/ 10491735 w 12193149"/>
              <a:gd name="connsiteY45-16190" fmla="*/ 1594156 h 2344739"/>
              <a:gd name="connsiteX46-16191" fmla="*/ 10471418 w 12193149"/>
              <a:gd name="connsiteY46-16192" fmla="*/ 1601693 h 2344739"/>
              <a:gd name="connsiteX47-16193" fmla="*/ 10377042 w 12193149"/>
              <a:gd name="connsiteY47-16194" fmla="*/ 1644598 h 2344739"/>
              <a:gd name="connsiteX48-16195" fmla="*/ 10319338 w 12193149"/>
              <a:gd name="connsiteY48-16196" fmla="*/ 1666221 h 2344739"/>
              <a:gd name="connsiteX49-16197" fmla="*/ 10295467 w 12193149"/>
              <a:gd name="connsiteY49-16198" fmla="*/ 1668079 h 2344739"/>
              <a:gd name="connsiteX50-16199" fmla="*/ 10263443 w 12193149"/>
              <a:gd name="connsiteY50-16200" fmla="*/ 1674948 h 2344739"/>
              <a:gd name="connsiteX51-16201" fmla="*/ 10205418 w 12193149"/>
              <a:gd name="connsiteY51-16202" fmla="*/ 1682149 h 2344739"/>
              <a:gd name="connsiteX52-16203" fmla="*/ 10177759 w 12193149"/>
              <a:gd name="connsiteY52-16204" fmla="*/ 1692943 h 2344739"/>
              <a:gd name="connsiteX53-16205" fmla="*/ 10165070 w 12193149"/>
              <a:gd name="connsiteY53-16206" fmla="*/ 1693739 h 2344739"/>
              <a:gd name="connsiteX54-16207" fmla="*/ 10156308 w 12193149"/>
              <a:gd name="connsiteY54-16208" fmla="*/ 1707487 h 2344739"/>
              <a:gd name="connsiteX55-16209" fmla="*/ 10118267 w 12193149"/>
              <a:gd name="connsiteY55-16210" fmla="*/ 1731142 h 2344739"/>
              <a:gd name="connsiteX56-16211" fmla="*/ 10083317 w 12193149"/>
              <a:gd name="connsiteY56-16212" fmla="*/ 1743296 h 2344739"/>
              <a:gd name="connsiteX57-16213" fmla="*/ 10040388 w 12193149"/>
              <a:gd name="connsiteY57-16214" fmla="*/ 1741632 h 2344739"/>
              <a:gd name="connsiteX58-16215" fmla="*/ 9961167 w 12193149"/>
              <a:gd name="connsiteY58-16216" fmla="*/ 1757147 h 2344739"/>
              <a:gd name="connsiteX59-16217" fmla="*/ 9848940 w 12193149"/>
              <a:gd name="connsiteY59-16218" fmla="*/ 1763915 h 2344739"/>
              <a:gd name="connsiteX60-16219" fmla="*/ 9729457 w 12193149"/>
              <a:gd name="connsiteY60-16220" fmla="*/ 1784122 h 2344739"/>
              <a:gd name="connsiteX61-16221" fmla="*/ 9613704 w 12193149"/>
              <a:gd name="connsiteY61-16222" fmla="*/ 1812371 h 2344739"/>
              <a:gd name="connsiteX62-16223" fmla="*/ 9338590 w 12193149"/>
              <a:gd name="connsiteY62-16224" fmla="*/ 1869293 h 2344739"/>
              <a:gd name="connsiteX63-16225" fmla="*/ 9232518 w 12193149"/>
              <a:gd name="connsiteY63-16226" fmla="*/ 1893149 h 2344739"/>
              <a:gd name="connsiteX64-16227" fmla="*/ 9156690 w 12193149"/>
              <a:gd name="connsiteY64-16228" fmla="*/ 1903228 h 2344739"/>
              <a:gd name="connsiteX65-16229" fmla="*/ 9054601 w 12193149"/>
              <a:gd name="connsiteY65-16230" fmla="*/ 1910755 h 2344739"/>
              <a:gd name="connsiteX66-16231" fmla="*/ 9006634 w 12193149"/>
              <a:gd name="connsiteY66-16232" fmla="*/ 1914040 h 2344739"/>
              <a:gd name="connsiteX67-16233" fmla="*/ 9006349 w 12193149"/>
              <a:gd name="connsiteY67-16234" fmla="*/ 1913800 h 2344739"/>
              <a:gd name="connsiteX68-16235" fmla="*/ 8997380 w 12193149"/>
              <a:gd name="connsiteY68-16236" fmla="*/ 1915011 h 2344739"/>
              <a:gd name="connsiteX69-16237" fmla="*/ 8991542 w 12193149"/>
              <a:gd name="connsiteY69-16238" fmla="*/ 1917072 h 2344739"/>
              <a:gd name="connsiteX70-16239" fmla="*/ 8975485 w 12193149"/>
              <a:gd name="connsiteY70-16240" fmla="*/ 1920298 h 2344739"/>
              <a:gd name="connsiteX71-16241" fmla="*/ 8969159 w 12193149"/>
              <a:gd name="connsiteY71-16242" fmla="*/ 1919598 h 2344739"/>
              <a:gd name="connsiteX72-16243" fmla="*/ 8964196 w 12193149"/>
              <a:gd name="connsiteY72-16244" fmla="*/ 1917373 h 2344739"/>
              <a:gd name="connsiteX73-16245" fmla="*/ 8930136 w 12193149"/>
              <a:gd name="connsiteY73-16246" fmla="*/ 1914185 h 2344739"/>
              <a:gd name="connsiteX74-16247" fmla="*/ 8753592 w 12193149"/>
              <a:gd name="connsiteY74-16248" fmla="*/ 1933417 h 2344739"/>
              <a:gd name="connsiteX75-16249" fmla="*/ 8708995 w 12193149"/>
              <a:gd name="connsiteY75-16250" fmla="*/ 1935518 h 2344739"/>
              <a:gd name="connsiteX76-16251" fmla="*/ 8597219 w 12193149"/>
              <a:gd name="connsiteY76-16252" fmla="*/ 1944090 h 2344739"/>
              <a:gd name="connsiteX77-16253" fmla="*/ 8526378 w 12193149"/>
              <a:gd name="connsiteY77-16254" fmla="*/ 1929248 h 2344739"/>
              <a:gd name="connsiteX78-16255" fmla="*/ 8512131 w 12193149"/>
              <a:gd name="connsiteY78-16256" fmla="*/ 1935163 h 2344739"/>
              <a:gd name="connsiteX79-16257" fmla="*/ 8507315 w 12193149"/>
              <a:gd name="connsiteY79-16258" fmla="*/ 1938164 h 2344739"/>
              <a:gd name="connsiteX80-16259" fmla="*/ 8499116 w 12193149"/>
              <a:gd name="connsiteY80-16260" fmla="*/ 1940902 h 2344739"/>
              <a:gd name="connsiteX81-16261" fmla="*/ 8498742 w 12193149"/>
              <a:gd name="connsiteY81-16262" fmla="*/ 1940723 h 2344739"/>
              <a:gd name="connsiteX82-16263" fmla="*/ 8491397 w 12193149"/>
              <a:gd name="connsiteY82-16264" fmla="*/ 1943773 h 2344739"/>
              <a:gd name="connsiteX83-16265" fmla="*/ 8368330 w 12193149"/>
              <a:gd name="connsiteY83-16266" fmla="*/ 1957815 h 2344739"/>
              <a:gd name="connsiteX84-16267" fmla="*/ 8354947 w 12193149"/>
              <a:gd name="connsiteY84-16268" fmla="*/ 1958009 h 2344739"/>
              <a:gd name="connsiteX85-16269" fmla="*/ 8321252 w 12193149"/>
              <a:gd name="connsiteY85-16270" fmla="*/ 1974587 h 2344739"/>
              <a:gd name="connsiteX86-16271" fmla="*/ 8315581 w 12193149"/>
              <a:gd name="connsiteY86-16272" fmla="*/ 1974913 h 2344739"/>
              <a:gd name="connsiteX87-16273" fmla="*/ 8296322 w 12193149"/>
              <a:gd name="connsiteY87-16274" fmla="*/ 1988808 h 2344739"/>
              <a:gd name="connsiteX88-16275" fmla="*/ 8285424 w 12193149"/>
              <a:gd name="connsiteY88-16276" fmla="*/ 1994631 h 2344739"/>
              <a:gd name="connsiteX89-16277" fmla="*/ 8284298 w 12193149"/>
              <a:gd name="connsiteY89-16278" fmla="*/ 1999074 h 2344739"/>
              <a:gd name="connsiteX90-16279" fmla="*/ 8267224 w 12193149"/>
              <a:gd name="connsiteY90-16280" fmla="*/ 2006249 h 2344739"/>
              <a:gd name="connsiteX91-16281" fmla="*/ 8264525 w 12193149"/>
              <a:gd name="connsiteY91-16282" fmla="*/ 2006019 h 2344739"/>
              <a:gd name="connsiteX92-16283" fmla="*/ 8253181 w 12193149"/>
              <a:gd name="connsiteY92-16284" fmla="*/ 2015862 h 2344739"/>
              <a:gd name="connsiteX93-16285" fmla="*/ 8246982 w 12193149"/>
              <a:gd name="connsiteY93-16286" fmla="*/ 2028854 h 2344739"/>
              <a:gd name="connsiteX94-16287" fmla="*/ 8091420 w 12193149"/>
              <a:gd name="connsiteY94-16288" fmla="*/ 2075015 h 2344739"/>
              <a:gd name="connsiteX95-16289" fmla="*/ 7906555 w 12193149"/>
              <a:gd name="connsiteY95-16290" fmla="*/ 2116988 h 2344739"/>
              <a:gd name="connsiteX96-16291" fmla="*/ 7719893 w 12193149"/>
              <a:gd name="connsiteY96-16292" fmla="*/ 2142703 h 2344739"/>
              <a:gd name="connsiteX97-16293" fmla="*/ 7615495 w 12193149"/>
              <a:gd name="connsiteY97-16294" fmla="*/ 2139232 h 2344739"/>
              <a:gd name="connsiteX98-16295" fmla="*/ 7528691 w 12193149"/>
              <a:gd name="connsiteY98-16296" fmla="*/ 2145060 h 2344739"/>
              <a:gd name="connsiteX99-16297" fmla="*/ 7520719 w 12193149"/>
              <a:gd name="connsiteY99-16298" fmla="*/ 2147613 h 2344739"/>
              <a:gd name="connsiteX100-16299" fmla="*/ 7508559 w 12193149"/>
              <a:gd name="connsiteY100-16300" fmla="*/ 2148948 h 2344739"/>
              <a:gd name="connsiteX101-16301" fmla="*/ 7508188 w 12193149"/>
              <a:gd name="connsiteY101-16302" fmla="*/ 2148621 h 2344739"/>
              <a:gd name="connsiteX102-16303" fmla="*/ 7496943 w 12193149"/>
              <a:gd name="connsiteY102-16304" fmla="*/ 2150573 h 2344739"/>
              <a:gd name="connsiteX103-16305" fmla="*/ 7219707 w 12193149"/>
              <a:gd name="connsiteY103-16306" fmla="*/ 2156680 h 2344739"/>
              <a:gd name="connsiteX104-16307" fmla="*/ 7202249 w 12193149"/>
              <a:gd name="connsiteY104-16308" fmla="*/ 2161230 h 2344739"/>
              <a:gd name="connsiteX105-16309" fmla="*/ 7198152 w 12193149"/>
              <a:gd name="connsiteY105-16310" fmla="*/ 2166588 h 2344739"/>
              <a:gd name="connsiteX106-16311" fmla="*/ 7171956 w 12193149"/>
              <a:gd name="connsiteY106-16312" fmla="*/ 2171236 h 2344739"/>
              <a:gd name="connsiteX107-16313" fmla="*/ 7098136 w 12193149"/>
              <a:gd name="connsiteY107-16314" fmla="*/ 2183464 h 2344739"/>
              <a:gd name="connsiteX108-16315" fmla="*/ 7019644 w 12193149"/>
              <a:gd name="connsiteY108-16316" fmla="*/ 2183090 h 2344739"/>
              <a:gd name="connsiteX109-16317" fmla="*/ 6905294 w 12193149"/>
              <a:gd name="connsiteY109-16318" fmla="*/ 2212596 h 2344739"/>
              <a:gd name="connsiteX110-16319" fmla="*/ 6709370 w 12193149"/>
              <a:gd name="connsiteY110-16320" fmla="*/ 2240551 h 2344739"/>
              <a:gd name="connsiteX111-16321" fmla="*/ 6550602 w 12193149"/>
              <a:gd name="connsiteY111-16322" fmla="*/ 2269327 h 2344739"/>
              <a:gd name="connsiteX112-16323" fmla="*/ 6318708 w 12193149"/>
              <a:gd name="connsiteY112-16324" fmla="*/ 2316127 h 2344739"/>
              <a:gd name="connsiteX113-16325" fmla="*/ 6169822 w 12193149"/>
              <a:gd name="connsiteY113-16326" fmla="*/ 2318214 h 2344739"/>
              <a:gd name="connsiteX114-16327" fmla="*/ 6074996 w 12193149"/>
              <a:gd name="connsiteY114-16328" fmla="*/ 2338676 h 2344739"/>
              <a:gd name="connsiteX115-16329" fmla="*/ 6069677 w 12193149"/>
              <a:gd name="connsiteY115-16330" fmla="*/ 2337139 h 2344739"/>
              <a:gd name="connsiteX116-16331" fmla="*/ 6049786 w 12193149"/>
              <a:gd name="connsiteY116-16332" fmla="*/ 2337822 h 2344739"/>
              <a:gd name="connsiteX117-16333" fmla="*/ 6042433 w 12193149"/>
              <a:gd name="connsiteY117-16334" fmla="*/ 2329473 h 2344739"/>
              <a:gd name="connsiteX118-16335" fmla="*/ 6011238 w 12193149"/>
              <a:gd name="connsiteY118-16336" fmla="*/ 2324380 h 2344739"/>
              <a:gd name="connsiteX119-16337" fmla="*/ 5958523 w 12193149"/>
              <a:gd name="connsiteY119-16338" fmla="*/ 2328024 h 2344739"/>
              <a:gd name="connsiteX120-16339" fmla="*/ 5760067 w 12193149"/>
              <a:gd name="connsiteY120-16340" fmla="*/ 2343716 h 2344739"/>
              <a:gd name="connsiteX121-16341" fmla="*/ 5628108 w 12193149"/>
              <a:gd name="connsiteY121-16342" fmla="*/ 2344739 h 2344739"/>
              <a:gd name="connsiteX122-16343" fmla="*/ 5472054 w 12193149"/>
              <a:gd name="connsiteY122-16344" fmla="*/ 2330719 h 2344739"/>
              <a:gd name="connsiteX123-16345" fmla="*/ 5433909 w 12193149"/>
              <a:gd name="connsiteY123-16346" fmla="*/ 2319466 h 2344739"/>
              <a:gd name="connsiteX124-16347" fmla="*/ 5382817 w 12193149"/>
              <a:gd name="connsiteY124-16348" fmla="*/ 2301764 h 2344739"/>
              <a:gd name="connsiteX125-16349" fmla="*/ 5262912 w 12193149"/>
              <a:gd name="connsiteY125-16350" fmla="*/ 2281347 h 2344739"/>
              <a:gd name="connsiteX126-16351" fmla="*/ 5224109 w 12193149"/>
              <a:gd name="connsiteY126-16352" fmla="*/ 2270223 h 2344739"/>
              <a:gd name="connsiteX127-16353" fmla="*/ 5175808 w 12193149"/>
              <a:gd name="connsiteY127-16354" fmla="*/ 2267233 h 2344739"/>
              <a:gd name="connsiteX128-16355" fmla="*/ 5157702 w 12193149"/>
              <a:gd name="connsiteY128-16356" fmla="*/ 2260010 h 2344739"/>
              <a:gd name="connsiteX129-16357" fmla="*/ 5143747 w 12193149"/>
              <a:gd name="connsiteY129-16358" fmla="*/ 2256610 h 2344739"/>
              <a:gd name="connsiteX130-16359" fmla="*/ 5140744 w 12193149"/>
              <a:gd name="connsiteY130-16360" fmla="*/ 2254509 h 2344739"/>
              <a:gd name="connsiteX131-16361" fmla="*/ 5122807 w 12193149"/>
              <a:gd name="connsiteY131-16362" fmla="*/ 2243656 h 2344739"/>
              <a:gd name="connsiteX132-16363" fmla="*/ 5066938 w 12193149"/>
              <a:gd name="connsiteY132-16364" fmla="*/ 2250227 h 2344739"/>
              <a:gd name="connsiteX133-16365" fmla="*/ 5012662 w 12193149"/>
              <a:gd name="connsiteY133-16366" fmla="*/ 2233846 h 2344739"/>
              <a:gd name="connsiteX134-16367" fmla="*/ 4841589 w 12193149"/>
              <a:gd name="connsiteY134-16368" fmla="*/ 2209829 h 2344739"/>
              <a:gd name="connsiteX135-16369" fmla="*/ 4763595 w 12193149"/>
              <a:gd name="connsiteY135-16370" fmla="*/ 2182061 h 2344739"/>
              <a:gd name="connsiteX136-16371" fmla="*/ 4724334 w 12193149"/>
              <a:gd name="connsiteY136-16372" fmla="*/ 2173047 h 2344739"/>
              <a:gd name="connsiteX137-16373" fmla="*/ 4722324 w 12193149"/>
              <a:gd name="connsiteY137-16374" fmla="*/ 2172298 h 2344739"/>
              <a:gd name="connsiteX138-16375" fmla="*/ 4723259 w 12193149"/>
              <a:gd name="connsiteY138-16376" fmla="*/ 2172087 h 2344739"/>
              <a:gd name="connsiteX139-16377" fmla="*/ 4718350 w 12193149"/>
              <a:gd name="connsiteY139-16378" fmla="*/ 2170817 h 2344739"/>
              <a:gd name="connsiteX140-16379" fmla="*/ 4722324 w 12193149"/>
              <a:gd name="connsiteY140-16380" fmla="*/ 2172298 h 2344739"/>
              <a:gd name="connsiteX141-16381" fmla="*/ 4716674 w 12193149"/>
              <a:gd name="connsiteY141-16382" fmla="*/ 2173573 h 2344739"/>
              <a:gd name="connsiteX142-16383" fmla="*/ 4516962 w 12193149"/>
              <a:gd name="connsiteY142-16384" fmla="*/ 2163671 h 2344739"/>
              <a:gd name="connsiteX143-16385" fmla="*/ 4429691 w 12193149"/>
              <a:gd name="connsiteY143-16386" fmla="*/ 2153020 h 2344739"/>
              <a:gd name="connsiteX144-16387" fmla="*/ 4364023 w 12193149"/>
              <a:gd name="connsiteY144-16388" fmla="*/ 2151674 h 2344739"/>
              <a:gd name="connsiteX145-16389" fmla="*/ 4318114 w 12193149"/>
              <a:gd name="connsiteY145-16390" fmla="*/ 2158289 h 2344739"/>
              <a:gd name="connsiteX146-16391" fmla="*/ 4316258 w 12193149"/>
              <a:gd name="connsiteY146-16392" fmla="*/ 2156948 h 2344739"/>
              <a:gd name="connsiteX147-16393" fmla="*/ 4296292 w 12193149"/>
              <a:gd name="connsiteY147-16394" fmla="*/ 2155069 h 2344739"/>
              <a:gd name="connsiteX148-16395" fmla="*/ 4291212 w 12193149"/>
              <a:gd name="connsiteY148-16396" fmla="*/ 2157986 h 2344739"/>
              <a:gd name="connsiteX149-16397" fmla="*/ 4277290 w 12193149"/>
              <a:gd name="connsiteY149-16398" fmla="*/ 2157740 h 2344739"/>
              <a:gd name="connsiteX150-16399" fmla="*/ 4249265 w 12193149"/>
              <a:gd name="connsiteY150-16400" fmla="*/ 2160064 h 2344739"/>
              <a:gd name="connsiteX151-16401" fmla="*/ 4203199 w 12193149"/>
              <a:gd name="connsiteY151-16402" fmla="*/ 2157269 h 2344739"/>
              <a:gd name="connsiteX152-16403" fmla="*/ 4202893 w 12193149"/>
              <a:gd name="connsiteY152-16404" fmla="*/ 2156010 h 2344739"/>
              <a:gd name="connsiteX153-16405" fmla="*/ 4192396 w 12193149"/>
              <a:gd name="connsiteY153-16406" fmla="*/ 2150376 h 2344739"/>
              <a:gd name="connsiteX154-16407" fmla="*/ 4143893 w 12193149"/>
              <a:gd name="connsiteY154-16408" fmla="*/ 2134511 h 2344739"/>
              <a:gd name="connsiteX155-16409" fmla="*/ 4084245 w 12193149"/>
              <a:gd name="connsiteY155-16410" fmla="*/ 2107978 h 2344739"/>
              <a:gd name="connsiteX156-16411" fmla="*/ 4075694 w 12193149"/>
              <a:gd name="connsiteY156-16412" fmla="*/ 2107143 h 2344739"/>
              <a:gd name="connsiteX157-16413" fmla="*/ 4075575 w 12193149"/>
              <a:gd name="connsiteY157-16414" fmla="*/ 2106844 h 2344739"/>
              <a:gd name="connsiteX158-16415" fmla="*/ 4066658 w 12193149"/>
              <a:gd name="connsiteY158-16416" fmla="*/ 2105400 h 2344739"/>
              <a:gd name="connsiteX159-16417" fmla="*/ 4060102 w 12193149"/>
              <a:gd name="connsiteY159-16418" fmla="*/ 2105618 h 2344739"/>
              <a:gd name="connsiteX160-16419" fmla="*/ 4043512 w 12193149"/>
              <a:gd name="connsiteY160-16420" fmla="*/ 2103997 h 2344739"/>
              <a:gd name="connsiteX161-16421" fmla="*/ 4038145 w 12193149"/>
              <a:gd name="connsiteY161-16422" fmla="*/ 2101563 h 2344739"/>
              <a:gd name="connsiteX162-16423" fmla="*/ 4036511 w 12193149"/>
              <a:gd name="connsiteY162-16424" fmla="*/ 2097896 h 2344739"/>
              <a:gd name="connsiteX163-16425" fmla="*/ 4034926 w 12193149"/>
              <a:gd name="connsiteY163-16426" fmla="*/ 2098131 h 2344739"/>
              <a:gd name="connsiteX164-16427" fmla="*/ 4005686 w 12193149"/>
              <a:gd name="connsiteY164-16428" fmla="*/ 2085563 h 2344739"/>
              <a:gd name="connsiteX165-16429" fmla="*/ 3937994 w 12193149"/>
              <a:gd name="connsiteY165-16430" fmla="*/ 2068106 h 2344739"/>
              <a:gd name="connsiteX166-16431" fmla="*/ 3898423 w 12193149"/>
              <a:gd name="connsiteY166-16432" fmla="*/ 2062451 h 2344739"/>
              <a:gd name="connsiteX167-16433" fmla="*/ 3790908 w 12193149"/>
              <a:gd name="connsiteY167-16434" fmla="*/ 2042213 h 2344739"/>
              <a:gd name="connsiteX168-16435" fmla="*/ 3683661 w 12193149"/>
              <a:gd name="connsiteY168-16436" fmla="*/ 2018290 h 2344739"/>
              <a:gd name="connsiteX169-16437" fmla="*/ 3611183 w 12193149"/>
              <a:gd name="connsiteY169-16438" fmla="*/ 1986019 h 2344739"/>
              <a:gd name="connsiteX170-16439" fmla="*/ 3605003 w 12193149"/>
              <a:gd name="connsiteY170-16440" fmla="*/ 1987381 h 2344739"/>
              <a:gd name="connsiteX171-16441" fmla="*/ 3595884 w 12193149"/>
              <a:gd name="connsiteY171-16442" fmla="*/ 1987545 h 2344739"/>
              <a:gd name="connsiteX172-16443" fmla="*/ 3595649 w 12193149"/>
              <a:gd name="connsiteY172-16444" fmla="*/ 1987276 h 2344739"/>
              <a:gd name="connsiteX173-16445" fmla="*/ 3587126 w 12193149"/>
              <a:gd name="connsiteY173-16446" fmla="*/ 1987966 h 2344739"/>
              <a:gd name="connsiteX174-16447" fmla="*/ 3537283 w 12193149"/>
              <a:gd name="connsiteY174-16448" fmla="*/ 1978267 h 2344739"/>
              <a:gd name="connsiteX175-16449" fmla="*/ 3474371 w 12193149"/>
              <a:gd name="connsiteY175-16450" fmla="*/ 1974606 h 2344739"/>
              <a:gd name="connsiteX176-16451" fmla="*/ 3401876 w 12193149"/>
              <a:gd name="connsiteY176-16452" fmla="*/ 1962558 h 2344739"/>
              <a:gd name="connsiteX177-16453" fmla="*/ 3365036 w 12193149"/>
              <a:gd name="connsiteY177-16454" fmla="*/ 1979510 h 2344739"/>
              <a:gd name="connsiteX178-16455" fmla="*/ 3345174 w 12193149"/>
              <a:gd name="connsiteY178-16456" fmla="*/ 1981192 h 2344739"/>
              <a:gd name="connsiteX179-16457" fmla="*/ 3342846 w 12193149"/>
              <a:gd name="connsiteY179-16458" fmla="*/ 1980217 h 2344739"/>
              <a:gd name="connsiteX180-16459" fmla="*/ 3263504 w 12193149"/>
              <a:gd name="connsiteY180-16460" fmla="*/ 1986094 h 2344739"/>
              <a:gd name="connsiteX181-16461" fmla="*/ 3143704 w 12193149"/>
              <a:gd name="connsiteY181-16462" fmla="*/ 1993869 h 2344739"/>
              <a:gd name="connsiteX182-16463" fmla="*/ 3031439 w 12193149"/>
              <a:gd name="connsiteY182-16464" fmla="*/ 1996512 h 2344739"/>
              <a:gd name="connsiteX183-16465" fmla="*/ 2782717 w 12193149"/>
              <a:gd name="connsiteY183-16466" fmla="*/ 2018333 h 2344739"/>
              <a:gd name="connsiteX184-16467" fmla="*/ 2647675 w 12193149"/>
              <a:gd name="connsiteY184-16468" fmla="*/ 2028869 h 2344739"/>
              <a:gd name="connsiteX185-16469" fmla="*/ 2569176 w 12193149"/>
              <a:gd name="connsiteY185-16470" fmla="*/ 2002628 h 2344739"/>
              <a:gd name="connsiteX186-16471" fmla="*/ 2444403 w 12193149"/>
              <a:gd name="connsiteY186-16472" fmla="*/ 2016529 h 2344739"/>
              <a:gd name="connsiteX187-16473" fmla="*/ 2316260 w 12193149"/>
              <a:gd name="connsiteY187-16474" fmla="*/ 2024996 h 2344739"/>
              <a:gd name="connsiteX188-16475" fmla="*/ 2209726 w 12193149"/>
              <a:gd name="connsiteY188-16476" fmla="*/ 2019763 h 2344739"/>
              <a:gd name="connsiteX189-16477" fmla="*/ 2095813 w 12193149"/>
              <a:gd name="connsiteY189-16478" fmla="*/ 2003052 h 2344739"/>
              <a:gd name="connsiteX190-16479" fmla="*/ 1998504 w 12193149"/>
              <a:gd name="connsiteY190-16480" fmla="*/ 1995032 h 2344739"/>
              <a:gd name="connsiteX191-16481" fmla="*/ 1929320 w 12193149"/>
              <a:gd name="connsiteY191-16482" fmla="*/ 2016977 h 2344739"/>
              <a:gd name="connsiteX192-16483" fmla="*/ 1922798 w 12193149"/>
              <a:gd name="connsiteY192-16484" fmla="*/ 2012146 h 2344739"/>
              <a:gd name="connsiteX193-16485" fmla="*/ 1874228 w 12193149"/>
              <a:gd name="connsiteY193-16486" fmla="*/ 2013741 h 2344739"/>
              <a:gd name="connsiteX194-16487" fmla="*/ 1787803 w 12193149"/>
              <a:gd name="connsiteY194-16488" fmla="*/ 2041363 h 2344739"/>
              <a:gd name="connsiteX195-16489" fmla="*/ 1739352 w 12193149"/>
              <a:gd name="connsiteY195-16490" fmla="*/ 2036312 h 2344739"/>
              <a:gd name="connsiteX196-16491" fmla="*/ 1676219 w 12193149"/>
              <a:gd name="connsiteY196-16492" fmla="*/ 2019963 h 2344739"/>
              <a:gd name="connsiteX197-16493" fmla="*/ 1609817 w 12193149"/>
              <a:gd name="connsiteY197-16494" fmla="*/ 2013066 h 2344739"/>
              <a:gd name="connsiteX198-16495" fmla="*/ 1497258 w 12193149"/>
              <a:gd name="connsiteY198-16496" fmla="*/ 1987476 h 2344739"/>
              <a:gd name="connsiteX199-16497" fmla="*/ 1151127 w 12193149"/>
              <a:gd name="connsiteY199-16498" fmla="*/ 1938041 h 2344739"/>
              <a:gd name="connsiteX200-16499" fmla="*/ 859417 w 12193149"/>
              <a:gd name="connsiteY200-16500" fmla="*/ 1928608 h 2344739"/>
              <a:gd name="connsiteX201-16501" fmla="*/ 838688 w 12193149"/>
              <a:gd name="connsiteY201-16502" fmla="*/ 1929821 h 2344739"/>
              <a:gd name="connsiteX202-16503" fmla="*/ 817957 w 12193149"/>
              <a:gd name="connsiteY202-16504" fmla="*/ 1927857 h 2344739"/>
              <a:gd name="connsiteX203-16505" fmla="*/ 812654 w 12193149"/>
              <a:gd name="connsiteY203-16506" fmla="*/ 1930751 h 2344739"/>
              <a:gd name="connsiteX204-16507" fmla="*/ 721195 w 12193149"/>
              <a:gd name="connsiteY204-16508" fmla="*/ 1929661 h 2344739"/>
              <a:gd name="connsiteX205-16509" fmla="*/ 720890 w 12193149"/>
              <a:gd name="connsiteY205-16510" fmla="*/ 1928399 h 2344739"/>
              <a:gd name="connsiteX206-16511" fmla="*/ 710023 w 12193149"/>
              <a:gd name="connsiteY206-16512" fmla="*/ 1922722 h 2344739"/>
              <a:gd name="connsiteX207-16513" fmla="*/ 597940 w 12193149"/>
              <a:gd name="connsiteY207-16514" fmla="*/ 1879864 h 2344739"/>
              <a:gd name="connsiteX208-16515" fmla="*/ 579683 w 12193149"/>
              <a:gd name="connsiteY208-16516" fmla="*/ 1877212 h 2344739"/>
              <a:gd name="connsiteX209-16517" fmla="*/ 572865 w 12193149"/>
              <a:gd name="connsiteY209-16518" fmla="*/ 1877401 h 2344739"/>
              <a:gd name="connsiteX210-16519" fmla="*/ 446247 w 12193149"/>
              <a:gd name="connsiteY210-16520" fmla="*/ 1839371 h 2344739"/>
              <a:gd name="connsiteX211-16521" fmla="*/ 405163 w 12193149"/>
              <a:gd name="connsiteY211-16522" fmla="*/ 1833548 h 2344739"/>
              <a:gd name="connsiteX212-16523" fmla="*/ 293583 w 12193149"/>
              <a:gd name="connsiteY212-16524" fmla="*/ 1812852 h 2344739"/>
              <a:gd name="connsiteX213-16525" fmla="*/ 119529 w 12193149"/>
              <a:gd name="connsiteY213-16526" fmla="*/ 1761047 h 2344739"/>
              <a:gd name="connsiteX214-16527" fmla="*/ 16674 w 12193149"/>
              <a:gd name="connsiteY214-16528" fmla="*/ 1758191 h 2344739"/>
              <a:gd name="connsiteX215-16529" fmla="*/ 1150 w 12193149"/>
              <a:gd name="connsiteY215-16530" fmla="*/ 1752722 h 2344739"/>
              <a:gd name="connsiteX216-16531" fmla="*/ 1148 w 12193149"/>
              <a:gd name="connsiteY216-16532" fmla="*/ 222213 h 2344739"/>
              <a:gd name="connsiteX217-16533" fmla="*/ 1148 w 12193149"/>
              <a:gd name="connsiteY217-16534" fmla="*/ 0 h 2344739"/>
              <a:gd name="connsiteX0-16535" fmla="*/ 1148 w 12193149"/>
              <a:gd name="connsiteY0-16536" fmla="*/ 0 h 2344739"/>
              <a:gd name="connsiteX1-16537" fmla="*/ 12193148 w 12193149"/>
              <a:gd name="connsiteY1-16538" fmla="*/ 0 h 2344739"/>
              <a:gd name="connsiteX2-16539" fmla="*/ 12193149 w 12193149"/>
              <a:gd name="connsiteY2-16540" fmla="*/ 579739 h 2344739"/>
              <a:gd name="connsiteX3-16541" fmla="*/ 12185986 w 12193149"/>
              <a:gd name="connsiteY3-16542" fmla="*/ 584189 h 2344739"/>
              <a:gd name="connsiteX4-16543" fmla="*/ 12156363 w 12193149"/>
              <a:gd name="connsiteY4-16544" fmla="*/ 597366 h 2344739"/>
              <a:gd name="connsiteX5-16545" fmla="*/ 12139215 w 12193149"/>
              <a:gd name="connsiteY5-16546" fmla="*/ 623179 h 2344739"/>
              <a:gd name="connsiteX6-16547" fmla="*/ 12126327 w 12193149"/>
              <a:gd name="connsiteY6-16548" fmla="*/ 624690 h 2344739"/>
              <a:gd name="connsiteX7-16549" fmla="*/ 12124007 w 12193149"/>
              <a:gd name="connsiteY7-16550" fmla="*/ 624794 h 2344739"/>
              <a:gd name="connsiteX8-16551" fmla="*/ 12116854 w 12193149"/>
              <a:gd name="connsiteY8-16552" fmla="*/ 628608 h 2344739"/>
              <a:gd name="connsiteX9-16553" fmla="*/ 12099497 w 12193149"/>
              <a:gd name="connsiteY9-16554" fmla="*/ 628139 h 2344739"/>
              <a:gd name="connsiteX10-16555" fmla="*/ 12087073 w 12193149"/>
              <a:gd name="connsiteY10-16556" fmla="*/ 636341 h 2344739"/>
              <a:gd name="connsiteX11-16557" fmla="*/ 12031073 w 12193149"/>
              <a:gd name="connsiteY11-16558" fmla="*/ 680009 h 2344739"/>
              <a:gd name="connsiteX12-16559" fmla="*/ 11995833 w 12193149"/>
              <a:gd name="connsiteY12-16560" fmla="*/ 703458 h 2344739"/>
              <a:gd name="connsiteX13-16561" fmla="*/ 11979717 w 12193149"/>
              <a:gd name="connsiteY13-16562" fmla="*/ 708161 h 2344739"/>
              <a:gd name="connsiteX14-16563" fmla="*/ 11959046 w 12193149"/>
              <a:gd name="connsiteY14-16564" fmla="*/ 717558 h 2344739"/>
              <a:gd name="connsiteX15-16565" fmla="*/ 11920454 w 12193149"/>
              <a:gd name="connsiteY15-16566" fmla="*/ 730883 h 2344739"/>
              <a:gd name="connsiteX16-16567" fmla="*/ 11903656 w 12193149"/>
              <a:gd name="connsiteY16-16568" fmla="*/ 742426 h 2344739"/>
              <a:gd name="connsiteX17-16569" fmla="*/ 11895048 w 12193149"/>
              <a:gd name="connsiteY17-16570" fmla="*/ 744791 h 2344739"/>
              <a:gd name="connsiteX18-16571" fmla="*/ 11891968 w 12193149"/>
              <a:gd name="connsiteY18-16572" fmla="*/ 755729 h 2344739"/>
              <a:gd name="connsiteX19-16573" fmla="*/ 11870776 w 12193149"/>
              <a:gd name="connsiteY19-16574" fmla="*/ 777816 h 2344739"/>
              <a:gd name="connsiteX20-16575" fmla="*/ 11813376 w 12193149"/>
              <a:gd name="connsiteY20-16576" fmla="*/ 797659 h 2344739"/>
              <a:gd name="connsiteX21-16577" fmla="*/ 11590693 w 12193149"/>
              <a:gd name="connsiteY21-16578" fmla="*/ 963777 h 2344739"/>
              <a:gd name="connsiteX22-16579" fmla="*/ 11506817 w 12193149"/>
              <a:gd name="connsiteY22-16580" fmla="*/ 1033623 h 2344739"/>
              <a:gd name="connsiteX23-16581" fmla="*/ 11280332 w 12193149"/>
              <a:gd name="connsiteY23-16582" fmla="*/ 1223571 h 2344739"/>
              <a:gd name="connsiteX24-16583" fmla="*/ 11228309 w 12193149"/>
              <a:gd name="connsiteY24-16584" fmla="*/ 1276236 h 2344739"/>
              <a:gd name="connsiteX25-16585" fmla="*/ 11218087 w 12193149"/>
              <a:gd name="connsiteY25-16586" fmla="*/ 1275961 h 2344739"/>
              <a:gd name="connsiteX26-16587" fmla="*/ 11217184 w 12193149"/>
              <a:gd name="connsiteY26-16588" fmla="*/ 1275018 h 2344739"/>
              <a:gd name="connsiteX27-16589" fmla="*/ 11188885 w 12193149"/>
              <a:gd name="connsiteY27-16590" fmla="*/ 1292383 h 2344739"/>
              <a:gd name="connsiteX28-16591" fmla="*/ 11184501 w 12193149"/>
              <a:gd name="connsiteY28-16592" fmla="*/ 1292525 h 2344739"/>
              <a:gd name="connsiteX29-16593" fmla="*/ 11166854 w 12193149"/>
              <a:gd name="connsiteY29-16594" fmla="*/ 1306612 h 2344739"/>
              <a:gd name="connsiteX30-16595" fmla="*/ 11157311 w 12193149"/>
              <a:gd name="connsiteY30-16596" fmla="*/ 1312414 h 2344739"/>
              <a:gd name="connsiteX31-16597" fmla="*/ 11155496 w 12193149"/>
              <a:gd name="connsiteY31-16598" fmla="*/ 1317097 h 2344739"/>
              <a:gd name="connsiteX32-16599" fmla="*/ 11140961 w 12193149"/>
              <a:gd name="connsiteY32-16600" fmla="*/ 1324115 h 2344739"/>
              <a:gd name="connsiteX33-16601" fmla="*/ 11138961 w 12193149"/>
              <a:gd name="connsiteY33-16602" fmla="*/ 1323772 h 2344739"/>
              <a:gd name="connsiteX34-16603" fmla="*/ 11128208 w 12193149"/>
              <a:gd name="connsiteY34-16604" fmla="*/ 1333832 h 2344739"/>
              <a:gd name="connsiteX35-16605" fmla="*/ 11120691 w 12193149"/>
              <a:gd name="connsiteY35-16606" fmla="*/ 1347424 h 2344739"/>
              <a:gd name="connsiteX36-16607" fmla="*/ 10894683 w 12193149"/>
              <a:gd name="connsiteY36-16608" fmla="*/ 1473399 h 2344739"/>
              <a:gd name="connsiteX37-16609" fmla="*/ 10773300 w 12193149"/>
              <a:gd name="connsiteY37-16610" fmla="*/ 1523191 h 2344739"/>
              <a:gd name="connsiteX38-16611" fmla="*/ 10627668 w 12193149"/>
              <a:gd name="connsiteY38-16612" fmla="*/ 1559229 h 2344739"/>
              <a:gd name="connsiteX39-16613" fmla="*/ 10581895 w 12193149"/>
              <a:gd name="connsiteY39-16614" fmla="*/ 1568689 h 2344739"/>
              <a:gd name="connsiteX40-16615" fmla="*/ 10547790 w 12193149"/>
              <a:gd name="connsiteY40-16616" fmla="*/ 1598423 h 2344739"/>
              <a:gd name="connsiteX41-16617" fmla="*/ 10529643 w 12193149"/>
              <a:gd name="connsiteY41-16618" fmla="*/ 1596907 h 2344739"/>
              <a:gd name="connsiteX42-16619" fmla="*/ 10526446 w 12193149"/>
              <a:gd name="connsiteY42-16620" fmla="*/ 1596411 h 2344739"/>
              <a:gd name="connsiteX43-16621" fmla="*/ 10515129 w 12193149"/>
              <a:gd name="connsiteY43-16622" fmla="*/ 1599537 h 2344739"/>
              <a:gd name="connsiteX44-16623" fmla="*/ 10491735 w 12193149"/>
              <a:gd name="connsiteY44-16624" fmla="*/ 1594156 h 2344739"/>
              <a:gd name="connsiteX45-16625" fmla="*/ 10471418 w 12193149"/>
              <a:gd name="connsiteY45-16626" fmla="*/ 1601693 h 2344739"/>
              <a:gd name="connsiteX46-16627" fmla="*/ 10377042 w 12193149"/>
              <a:gd name="connsiteY46-16628" fmla="*/ 1644598 h 2344739"/>
              <a:gd name="connsiteX47-16629" fmla="*/ 10319338 w 12193149"/>
              <a:gd name="connsiteY47-16630" fmla="*/ 1666221 h 2344739"/>
              <a:gd name="connsiteX48-16631" fmla="*/ 10295467 w 12193149"/>
              <a:gd name="connsiteY48-16632" fmla="*/ 1668079 h 2344739"/>
              <a:gd name="connsiteX49-16633" fmla="*/ 10263443 w 12193149"/>
              <a:gd name="connsiteY49-16634" fmla="*/ 1674948 h 2344739"/>
              <a:gd name="connsiteX50-16635" fmla="*/ 10205418 w 12193149"/>
              <a:gd name="connsiteY50-16636" fmla="*/ 1682149 h 2344739"/>
              <a:gd name="connsiteX51-16637" fmla="*/ 10177759 w 12193149"/>
              <a:gd name="connsiteY51-16638" fmla="*/ 1692943 h 2344739"/>
              <a:gd name="connsiteX52-16639" fmla="*/ 10165070 w 12193149"/>
              <a:gd name="connsiteY52-16640" fmla="*/ 1693739 h 2344739"/>
              <a:gd name="connsiteX53-16641" fmla="*/ 10156308 w 12193149"/>
              <a:gd name="connsiteY53-16642" fmla="*/ 1707487 h 2344739"/>
              <a:gd name="connsiteX54-16643" fmla="*/ 10118267 w 12193149"/>
              <a:gd name="connsiteY54-16644" fmla="*/ 1731142 h 2344739"/>
              <a:gd name="connsiteX55-16645" fmla="*/ 10083317 w 12193149"/>
              <a:gd name="connsiteY55-16646" fmla="*/ 1743296 h 2344739"/>
              <a:gd name="connsiteX56-16647" fmla="*/ 10040388 w 12193149"/>
              <a:gd name="connsiteY56-16648" fmla="*/ 1741632 h 2344739"/>
              <a:gd name="connsiteX57-16649" fmla="*/ 9961167 w 12193149"/>
              <a:gd name="connsiteY57-16650" fmla="*/ 1757147 h 2344739"/>
              <a:gd name="connsiteX58-16651" fmla="*/ 9848940 w 12193149"/>
              <a:gd name="connsiteY58-16652" fmla="*/ 1763915 h 2344739"/>
              <a:gd name="connsiteX59-16653" fmla="*/ 9729457 w 12193149"/>
              <a:gd name="connsiteY59-16654" fmla="*/ 1784122 h 2344739"/>
              <a:gd name="connsiteX60-16655" fmla="*/ 9613704 w 12193149"/>
              <a:gd name="connsiteY60-16656" fmla="*/ 1812371 h 2344739"/>
              <a:gd name="connsiteX61-16657" fmla="*/ 9338590 w 12193149"/>
              <a:gd name="connsiteY61-16658" fmla="*/ 1869293 h 2344739"/>
              <a:gd name="connsiteX62-16659" fmla="*/ 9232518 w 12193149"/>
              <a:gd name="connsiteY62-16660" fmla="*/ 1893149 h 2344739"/>
              <a:gd name="connsiteX63-16661" fmla="*/ 9156690 w 12193149"/>
              <a:gd name="connsiteY63-16662" fmla="*/ 1903228 h 2344739"/>
              <a:gd name="connsiteX64-16663" fmla="*/ 9054601 w 12193149"/>
              <a:gd name="connsiteY64-16664" fmla="*/ 1910755 h 2344739"/>
              <a:gd name="connsiteX65-16665" fmla="*/ 9006634 w 12193149"/>
              <a:gd name="connsiteY65-16666" fmla="*/ 1914040 h 2344739"/>
              <a:gd name="connsiteX66-16667" fmla="*/ 9006349 w 12193149"/>
              <a:gd name="connsiteY66-16668" fmla="*/ 1913800 h 2344739"/>
              <a:gd name="connsiteX67-16669" fmla="*/ 8997380 w 12193149"/>
              <a:gd name="connsiteY67-16670" fmla="*/ 1915011 h 2344739"/>
              <a:gd name="connsiteX68-16671" fmla="*/ 8991542 w 12193149"/>
              <a:gd name="connsiteY68-16672" fmla="*/ 1917072 h 2344739"/>
              <a:gd name="connsiteX69-16673" fmla="*/ 8975485 w 12193149"/>
              <a:gd name="connsiteY69-16674" fmla="*/ 1920298 h 2344739"/>
              <a:gd name="connsiteX70-16675" fmla="*/ 8969159 w 12193149"/>
              <a:gd name="connsiteY70-16676" fmla="*/ 1919598 h 2344739"/>
              <a:gd name="connsiteX71-16677" fmla="*/ 8964196 w 12193149"/>
              <a:gd name="connsiteY71-16678" fmla="*/ 1917373 h 2344739"/>
              <a:gd name="connsiteX72-16679" fmla="*/ 8930136 w 12193149"/>
              <a:gd name="connsiteY72-16680" fmla="*/ 1914185 h 2344739"/>
              <a:gd name="connsiteX73-16681" fmla="*/ 8753592 w 12193149"/>
              <a:gd name="connsiteY73-16682" fmla="*/ 1933417 h 2344739"/>
              <a:gd name="connsiteX74-16683" fmla="*/ 8708995 w 12193149"/>
              <a:gd name="connsiteY74-16684" fmla="*/ 1935518 h 2344739"/>
              <a:gd name="connsiteX75-16685" fmla="*/ 8597219 w 12193149"/>
              <a:gd name="connsiteY75-16686" fmla="*/ 1944090 h 2344739"/>
              <a:gd name="connsiteX76-16687" fmla="*/ 8526378 w 12193149"/>
              <a:gd name="connsiteY76-16688" fmla="*/ 1929248 h 2344739"/>
              <a:gd name="connsiteX77-16689" fmla="*/ 8512131 w 12193149"/>
              <a:gd name="connsiteY77-16690" fmla="*/ 1935163 h 2344739"/>
              <a:gd name="connsiteX78-16691" fmla="*/ 8507315 w 12193149"/>
              <a:gd name="connsiteY78-16692" fmla="*/ 1938164 h 2344739"/>
              <a:gd name="connsiteX79-16693" fmla="*/ 8499116 w 12193149"/>
              <a:gd name="connsiteY79-16694" fmla="*/ 1940902 h 2344739"/>
              <a:gd name="connsiteX80-16695" fmla="*/ 8498742 w 12193149"/>
              <a:gd name="connsiteY80-16696" fmla="*/ 1940723 h 2344739"/>
              <a:gd name="connsiteX81-16697" fmla="*/ 8491397 w 12193149"/>
              <a:gd name="connsiteY81-16698" fmla="*/ 1943773 h 2344739"/>
              <a:gd name="connsiteX82-16699" fmla="*/ 8368330 w 12193149"/>
              <a:gd name="connsiteY82-16700" fmla="*/ 1957815 h 2344739"/>
              <a:gd name="connsiteX83-16701" fmla="*/ 8354947 w 12193149"/>
              <a:gd name="connsiteY83-16702" fmla="*/ 1958009 h 2344739"/>
              <a:gd name="connsiteX84-16703" fmla="*/ 8321252 w 12193149"/>
              <a:gd name="connsiteY84-16704" fmla="*/ 1974587 h 2344739"/>
              <a:gd name="connsiteX85-16705" fmla="*/ 8315581 w 12193149"/>
              <a:gd name="connsiteY85-16706" fmla="*/ 1974913 h 2344739"/>
              <a:gd name="connsiteX86-16707" fmla="*/ 8296322 w 12193149"/>
              <a:gd name="connsiteY86-16708" fmla="*/ 1988808 h 2344739"/>
              <a:gd name="connsiteX87-16709" fmla="*/ 8285424 w 12193149"/>
              <a:gd name="connsiteY87-16710" fmla="*/ 1994631 h 2344739"/>
              <a:gd name="connsiteX88-16711" fmla="*/ 8284298 w 12193149"/>
              <a:gd name="connsiteY88-16712" fmla="*/ 1999074 h 2344739"/>
              <a:gd name="connsiteX89-16713" fmla="*/ 8267224 w 12193149"/>
              <a:gd name="connsiteY89-16714" fmla="*/ 2006249 h 2344739"/>
              <a:gd name="connsiteX90-16715" fmla="*/ 8264525 w 12193149"/>
              <a:gd name="connsiteY90-16716" fmla="*/ 2006019 h 2344739"/>
              <a:gd name="connsiteX91-16717" fmla="*/ 8253181 w 12193149"/>
              <a:gd name="connsiteY91-16718" fmla="*/ 2015862 h 2344739"/>
              <a:gd name="connsiteX92-16719" fmla="*/ 8246982 w 12193149"/>
              <a:gd name="connsiteY92-16720" fmla="*/ 2028854 h 2344739"/>
              <a:gd name="connsiteX93-16721" fmla="*/ 8091420 w 12193149"/>
              <a:gd name="connsiteY93-16722" fmla="*/ 2075015 h 2344739"/>
              <a:gd name="connsiteX94-16723" fmla="*/ 7906555 w 12193149"/>
              <a:gd name="connsiteY94-16724" fmla="*/ 2116988 h 2344739"/>
              <a:gd name="connsiteX95-16725" fmla="*/ 7719893 w 12193149"/>
              <a:gd name="connsiteY95-16726" fmla="*/ 2142703 h 2344739"/>
              <a:gd name="connsiteX96-16727" fmla="*/ 7615495 w 12193149"/>
              <a:gd name="connsiteY96-16728" fmla="*/ 2139232 h 2344739"/>
              <a:gd name="connsiteX97-16729" fmla="*/ 7528691 w 12193149"/>
              <a:gd name="connsiteY97-16730" fmla="*/ 2145060 h 2344739"/>
              <a:gd name="connsiteX98-16731" fmla="*/ 7520719 w 12193149"/>
              <a:gd name="connsiteY98-16732" fmla="*/ 2147613 h 2344739"/>
              <a:gd name="connsiteX99-16733" fmla="*/ 7508559 w 12193149"/>
              <a:gd name="connsiteY99-16734" fmla="*/ 2148948 h 2344739"/>
              <a:gd name="connsiteX100-16735" fmla="*/ 7508188 w 12193149"/>
              <a:gd name="connsiteY100-16736" fmla="*/ 2148621 h 2344739"/>
              <a:gd name="connsiteX101-16737" fmla="*/ 7496943 w 12193149"/>
              <a:gd name="connsiteY101-16738" fmla="*/ 2150573 h 2344739"/>
              <a:gd name="connsiteX102-16739" fmla="*/ 7219707 w 12193149"/>
              <a:gd name="connsiteY102-16740" fmla="*/ 2156680 h 2344739"/>
              <a:gd name="connsiteX103-16741" fmla="*/ 7202249 w 12193149"/>
              <a:gd name="connsiteY103-16742" fmla="*/ 2161230 h 2344739"/>
              <a:gd name="connsiteX104-16743" fmla="*/ 7198152 w 12193149"/>
              <a:gd name="connsiteY104-16744" fmla="*/ 2166588 h 2344739"/>
              <a:gd name="connsiteX105-16745" fmla="*/ 7171956 w 12193149"/>
              <a:gd name="connsiteY105-16746" fmla="*/ 2171236 h 2344739"/>
              <a:gd name="connsiteX106-16747" fmla="*/ 7098136 w 12193149"/>
              <a:gd name="connsiteY106-16748" fmla="*/ 2183464 h 2344739"/>
              <a:gd name="connsiteX107-16749" fmla="*/ 7019644 w 12193149"/>
              <a:gd name="connsiteY107-16750" fmla="*/ 2183090 h 2344739"/>
              <a:gd name="connsiteX108-16751" fmla="*/ 6905294 w 12193149"/>
              <a:gd name="connsiteY108-16752" fmla="*/ 2212596 h 2344739"/>
              <a:gd name="connsiteX109-16753" fmla="*/ 6709370 w 12193149"/>
              <a:gd name="connsiteY109-16754" fmla="*/ 2240551 h 2344739"/>
              <a:gd name="connsiteX110-16755" fmla="*/ 6550602 w 12193149"/>
              <a:gd name="connsiteY110-16756" fmla="*/ 2269327 h 2344739"/>
              <a:gd name="connsiteX111-16757" fmla="*/ 6318708 w 12193149"/>
              <a:gd name="connsiteY111-16758" fmla="*/ 2316127 h 2344739"/>
              <a:gd name="connsiteX112-16759" fmla="*/ 6169822 w 12193149"/>
              <a:gd name="connsiteY112-16760" fmla="*/ 2318214 h 2344739"/>
              <a:gd name="connsiteX113-16761" fmla="*/ 6074996 w 12193149"/>
              <a:gd name="connsiteY113-16762" fmla="*/ 2338676 h 2344739"/>
              <a:gd name="connsiteX114-16763" fmla="*/ 6069677 w 12193149"/>
              <a:gd name="connsiteY114-16764" fmla="*/ 2337139 h 2344739"/>
              <a:gd name="connsiteX115-16765" fmla="*/ 6049786 w 12193149"/>
              <a:gd name="connsiteY115-16766" fmla="*/ 2337822 h 2344739"/>
              <a:gd name="connsiteX116-16767" fmla="*/ 6042433 w 12193149"/>
              <a:gd name="connsiteY116-16768" fmla="*/ 2329473 h 2344739"/>
              <a:gd name="connsiteX117-16769" fmla="*/ 6011238 w 12193149"/>
              <a:gd name="connsiteY117-16770" fmla="*/ 2324380 h 2344739"/>
              <a:gd name="connsiteX118-16771" fmla="*/ 5958523 w 12193149"/>
              <a:gd name="connsiteY118-16772" fmla="*/ 2328024 h 2344739"/>
              <a:gd name="connsiteX119-16773" fmla="*/ 5760067 w 12193149"/>
              <a:gd name="connsiteY119-16774" fmla="*/ 2343716 h 2344739"/>
              <a:gd name="connsiteX120-16775" fmla="*/ 5628108 w 12193149"/>
              <a:gd name="connsiteY120-16776" fmla="*/ 2344739 h 2344739"/>
              <a:gd name="connsiteX121-16777" fmla="*/ 5472054 w 12193149"/>
              <a:gd name="connsiteY121-16778" fmla="*/ 2330719 h 2344739"/>
              <a:gd name="connsiteX122-16779" fmla="*/ 5433909 w 12193149"/>
              <a:gd name="connsiteY122-16780" fmla="*/ 2319466 h 2344739"/>
              <a:gd name="connsiteX123-16781" fmla="*/ 5382817 w 12193149"/>
              <a:gd name="connsiteY123-16782" fmla="*/ 2301764 h 2344739"/>
              <a:gd name="connsiteX124-16783" fmla="*/ 5262912 w 12193149"/>
              <a:gd name="connsiteY124-16784" fmla="*/ 2281347 h 2344739"/>
              <a:gd name="connsiteX125-16785" fmla="*/ 5224109 w 12193149"/>
              <a:gd name="connsiteY125-16786" fmla="*/ 2270223 h 2344739"/>
              <a:gd name="connsiteX126-16787" fmla="*/ 5175808 w 12193149"/>
              <a:gd name="connsiteY126-16788" fmla="*/ 2267233 h 2344739"/>
              <a:gd name="connsiteX127-16789" fmla="*/ 5157702 w 12193149"/>
              <a:gd name="connsiteY127-16790" fmla="*/ 2260010 h 2344739"/>
              <a:gd name="connsiteX128-16791" fmla="*/ 5143747 w 12193149"/>
              <a:gd name="connsiteY128-16792" fmla="*/ 2256610 h 2344739"/>
              <a:gd name="connsiteX129-16793" fmla="*/ 5140744 w 12193149"/>
              <a:gd name="connsiteY129-16794" fmla="*/ 2254509 h 2344739"/>
              <a:gd name="connsiteX130-16795" fmla="*/ 5122807 w 12193149"/>
              <a:gd name="connsiteY130-16796" fmla="*/ 2243656 h 2344739"/>
              <a:gd name="connsiteX131-16797" fmla="*/ 5066938 w 12193149"/>
              <a:gd name="connsiteY131-16798" fmla="*/ 2250227 h 2344739"/>
              <a:gd name="connsiteX132-16799" fmla="*/ 5012662 w 12193149"/>
              <a:gd name="connsiteY132-16800" fmla="*/ 2233846 h 2344739"/>
              <a:gd name="connsiteX133-16801" fmla="*/ 4841589 w 12193149"/>
              <a:gd name="connsiteY133-16802" fmla="*/ 2209829 h 2344739"/>
              <a:gd name="connsiteX134-16803" fmla="*/ 4763595 w 12193149"/>
              <a:gd name="connsiteY134-16804" fmla="*/ 2182061 h 2344739"/>
              <a:gd name="connsiteX135-16805" fmla="*/ 4724334 w 12193149"/>
              <a:gd name="connsiteY135-16806" fmla="*/ 2173047 h 2344739"/>
              <a:gd name="connsiteX136-16807" fmla="*/ 4722324 w 12193149"/>
              <a:gd name="connsiteY136-16808" fmla="*/ 2172298 h 2344739"/>
              <a:gd name="connsiteX137-16809" fmla="*/ 4723259 w 12193149"/>
              <a:gd name="connsiteY137-16810" fmla="*/ 2172087 h 2344739"/>
              <a:gd name="connsiteX138-16811" fmla="*/ 4718350 w 12193149"/>
              <a:gd name="connsiteY138-16812" fmla="*/ 2170817 h 2344739"/>
              <a:gd name="connsiteX139-16813" fmla="*/ 4722324 w 12193149"/>
              <a:gd name="connsiteY139-16814" fmla="*/ 2172298 h 2344739"/>
              <a:gd name="connsiteX140-16815" fmla="*/ 4716674 w 12193149"/>
              <a:gd name="connsiteY140-16816" fmla="*/ 2173573 h 2344739"/>
              <a:gd name="connsiteX141-16817" fmla="*/ 4516962 w 12193149"/>
              <a:gd name="connsiteY141-16818" fmla="*/ 2163671 h 2344739"/>
              <a:gd name="connsiteX142-16819" fmla="*/ 4429691 w 12193149"/>
              <a:gd name="connsiteY142-16820" fmla="*/ 2153020 h 2344739"/>
              <a:gd name="connsiteX143-16821" fmla="*/ 4364023 w 12193149"/>
              <a:gd name="connsiteY143-16822" fmla="*/ 2151674 h 2344739"/>
              <a:gd name="connsiteX144-16823" fmla="*/ 4318114 w 12193149"/>
              <a:gd name="connsiteY144-16824" fmla="*/ 2158289 h 2344739"/>
              <a:gd name="connsiteX145-16825" fmla="*/ 4316258 w 12193149"/>
              <a:gd name="connsiteY145-16826" fmla="*/ 2156948 h 2344739"/>
              <a:gd name="connsiteX146-16827" fmla="*/ 4296292 w 12193149"/>
              <a:gd name="connsiteY146-16828" fmla="*/ 2155069 h 2344739"/>
              <a:gd name="connsiteX147-16829" fmla="*/ 4291212 w 12193149"/>
              <a:gd name="connsiteY147-16830" fmla="*/ 2157986 h 2344739"/>
              <a:gd name="connsiteX148-16831" fmla="*/ 4277290 w 12193149"/>
              <a:gd name="connsiteY148-16832" fmla="*/ 2157740 h 2344739"/>
              <a:gd name="connsiteX149-16833" fmla="*/ 4249265 w 12193149"/>
              <a:gd name="connsiteY149-16834" fmla="*/ 2160064 h 2344739"/>
              <a:gd name="connsiteX150-16835" fmla="*/ 4203199 w 12193149"/>
              <a:gd name="connsiteY150-16836" fmla="*/ 2157269 h 2344739"/>
              <a:gd name="connsiteX151-16837" fmla="*/ 4202893 w 12193149"/>
              <a:gd name="connsiteY151-16838" fmla="*/ 2156010 h 2344739"/>
              <a:gd name="connsiteX152-16839" fmla="*/ 4192396 w 12193149"/>
              <a:gd name="connsiteY152-16840" fmla="*/ 2150376 h 2344739"/>
              <a:gd name="connsiteX153-16841" fmla="*/ 4143893 w 12193149"/>
              <a:gd name="connsiteY153-16842" fmla="*/ 2134511 h 2344739"/>
              <a:gd name="connsiteX154-16843" fmla="*/ 4084245 w 12193149"/>
              <a:gd name="connsiteY154-16844" fmla="*/ 2107978 h 2344739"/>
              <a:gd name="connsiteX155-16845" fmla="*/ 4075694 w 12193149"/>
              <a:gd name="connsiteY155-16846" fmla="*/ 2107143 h 2344739"/>
              <a:gd name="connsiteX156-16847" fmla="*/ 4075575 w 12193149"/>
              <a:gd name="connsiteY156-16848" fmla="*/ 2106844 h 2344739"/>
              <a:gd name="connsiteX157-16849" fmla="*/ 4066658 w 12193149"/>
              <a:gd name="connsiteY157-16850" fmla="*/ 2105400 h 2344739"/>
              <a:gd name="connsiteX158-16851" fmla="*/ 4060102 w 12193149"/>
              <a:gd name="connsiteY158-16852" fmla="*/ 2105618 h 2344739"/>
              <a:gd name="connsiteX159-16853" fmla="*/ 4043512 w 12193149"/>
              <a:gd name="connsiteY159-16854" fmla="*/ 2103997 h 2344739"/>
              <a:gd name="connsiteX160-16855" fmla="*/ 4038145 w 12193149"/>
              <a:gd name="connsiteY160-16856" fmla="*/ 2101563 h 2344739"/>
              <a:gd name="connsiteX161-16857" fmla="*/ 4036511 w 12193149"/>
              <a:gd name="connsiteY161-16858" fmla="*/ 2097896 h 2344739"/>
              <a:gd name="connsiteX162-16859" fmla="*/ 4034926 w 12193149"/>
              <a:gd name="connsiteY162-16860" fmla="*/ 2098131 h 2344739"/>
              <a:gd name="connsiteX163-16861" fmla="*/ 4005686 w 12193149"/>
              <a:gd name="connsiteY163-16862" fmla="*/ 2085563 h 2344739"/>
              <a:gd name="connsiteX164-16863" fmla="*/ 3937994 w 12193149"/>
              <a:gd name="connsiteY164-16864" fmla="*/ 2068106 h 2344739"/>
              <a:gd name="connsiteX165-16865" fmla="*/ 3898423 w 12193149"/>
              <a:gd name="connsiteY165-16866" fmla="*/ 2062451 h 2344739"/>
              <a:gd name="connsiteX166-16867" fmla="*/ 3790908 w 12193149"/>
              <a:gd name="connsiteY166-16868" fmla="*/ 2042213 h 2344739"/>
              <a:gd name="connsiteX167-16869" fmla="*/ 3683661 w 12193149"/>
              <a:gd name="connsiteY167-16870" fmla="*/ 2018290 h 2344739"/>
              <a:gd name="connsiteX168-16871" fmla="*/ 3611183 w 12193149"/>
              <a:gd name="connsiteY168-16872" fmla="*/ 1986019 h 2344739"/>
              <a:gd name="connsiteX169-16873" fmla="*/ 3605003 w 12193149"/>
              <a:gd name="connsiteY169-16874" fmla="*/ 1987381 h 2344739"/>
              <a:gd name="connsiteX170-16875" fmla="*/ 3595884 w 12193149"/>
              <a:gd name="connsiteY170-16876" fmla="*/ 1987545 h 2344739"/>
              <a:gd name="connsiteX171-16877" fmla="*/ 3595649 w 12193149"/>
              <a:gd name="connsiteY171-16878" fmla="*/ 1987276 h 2344739"/>
              <a:gd name="connsiteX172-16879" fmla="*/ 3587126 w 12193149"/>
              <a:gd name="connsiteY172-16880" fmla="*/ 1987966 h 2344739"/>
              <a:gd name="connsiteX173-16881" fmla="*/ 3537283 w 12193149"/>
              <a:gd name="connsiteY173-16882" fmla="*/ 1978267 h 2344739"/>
              <a:gd name="connsiteX174-16883" fmla="*/ 3474371 w 12193149"/>
              <a:gd name="connsiteY174-16884" fmla="*/ 1974606 h 2344739"/>
              <a:gd name="connsiteX175-16885" fmla="*/ 3401876 w 12193149"/>
              <a:gd name="connsiteY175-16886" fmla="*/ 1962558 h 2344739"/>
              <a:gd name="connsiteX176-16887" fmla="*/ 3365036 w 12193149"/>
              <a:gd name="connsiteY176-16888" fmla="*/ 1979510 h 2344739"/>
              <a:gd name="connsiteX177-16889" fmla="*/ 3345174 w 12193149"/>
              <a:gd name="connsiteY177-16890" fmla="*/ 1981192 h 2344739"/>
              <a:gd name="connsiteX178-16891" fmla="*/ 3342846 w 12193149"/>
              <a:gd name="connsiteY178-16892" fmla="*/ 1980217 h 2344739"/>
              <a:gd name="connsiteX179-16893" fmla="*/ 3263504 w 12193149"/>
              <a:gd name="connsiteY179-16894" fmla="*/ 1986094 h 2344739"/>
              <a:gd name="connsiteX180-16895" fmla="*/ 3143704 w 12193149"/>
              <a:gd name="connsiteY180-16896" fmla="*/ 1993869 h 2344739"/>
              <a:gd name="connsiteX181-16897" fmla="*/ 3031439 w 12193149"/>
              <a:gd name="connsiteY181-16898" fmla="*/ 1996512 h 2344739"/>
              <a:gd name="connsiteX182-16899" fmla="*/ 2782717 w 12193149"/>
              <a:gd name="connsiteY182-16900" fmla="*/ 2018333 h 2344739"/>
              <a:gd name="connsiteX183-16901" fmla="*/ 2647675 w 12193149"/>
              <a:gd name="connsiteY183-16902" fmla="*/ 2028869 h 2344739"/>
              <a:gd name="connsiteX184-16903" fmla="*/ 2569176 w 12193149"/>
              <a:gd name="connsiteY184-16904" fmla="*/ 2002628 h 2344739"/>
              <a:gd name="connsiteX185-16905" fmla="*/ 2444403 w 12193149"/>
              <a:gd name="connsiteY185-16906" fmla="*/ 2016529 h 2344739"/>
              <a:gd name="connsiteX186-16907" fmla="*/ 2316260 w 12193149"/>
              <a:gd name="connsiteY186-16908" fmla="*/ 2024996 h 2344739"/>
              <a:gd name="connsiteX187-16909" fmla="*/ 2209726 w 12193149"/>
              <a:gd name="connsiteY187-16910" fmla="*/ 2019763 h 2344739"/>
              <a:gd name="connsiteX188-16911" fmla="*/ 2095813 w 12193149"/>
              <a:gd name="connsiteY188-16912" fmla="*/ 2003052 h 2344739"/>
              <a:gd name="connsiteX189-16913" fmla="*/ 1998504 w 12193149"/>
              <a:gd name="connsiteY189-16914" fmla="*/ 1995032 h 2344739"/>
              <a:gd name="connsiteX190-16915" fmla="*/ 1929320 w 12193149"/>
              <a:gd name="connsiteY190-16916" fmla="*/ 2016977 h 2344739"/>
              <a:gd name="connsiteX191-16917" fmla="*/ 1922798 w 12193149"/>
              <a:gd name="connsiteY191-16918" fmla="*/ 2012146 h 2344739"/>
              <a:gd name="connsiteX192-16919" fmla="*/ 1874228 w 12193149"/>
              <a:gd name="connsiteY192-16920" fmla="*/ 2013741 h 2344739"/>
              <a:gd name="connsiteX193-16921" fmla="*/ 1787803 w 12193149"/>
              <a:gd name="connsiteY193-16922" fmla="*/ 2041363 h 2344739"/>
              <a:gd name="connsiteX194-16923" fmla="*/ 1739352 w 12193149"/>
              <a:gd name="connsiteY194-16924" fmla="*/ 2036312 h 2344739"/>
              <a:gd name="connsiteX195-16925" fmla="*/ 1676219 w 12193149"/>
              <a:gd name="connsiteY195-16926" fmla="*/ 2019963 h 2344739"/>
              <a:gd name="connsiteX196-16927" fmla="*/ 1609817 w 12193149"/>
              <a:gd name="connsiteY196-16928" fmla="*/ 2013066 h 2344739"/>
              <a:gd name="connsiteX197-16929" fmla="*/ 1497258 w 12193149"/>
              <a:gd name="connsiteY197-16930" fmla="*/ 1987476 h 2344739"/>
              <a:gd name="connsiteX198-16931" fmla="*/ 1151127 w 12193149"/>
              <a:gd name="connsiteY198-16932" fmla="*/ 1938041 h 2344739"/>
              <a:gd name="connsiteX199-16933" fmla="*/ 859417 w 12193149"/>
              <a:gd name="connsiteY199-16934" fmla="*/ 1928608 h 2344739"/>
              <a:gd name="connsiteX200-16935" fmla="*/ 838688 w 12193149"/>
              <a:gd name="connsiteY200-16936" fmla="*/ 1929821 h 2344739"/>
              <a:gd name="connsiteX201-16937" fmla="*/ 817957 w 12193149"/>
              <a:gd name="connsiteY201-16938" fmla="*/ 1927857 h 2344739"/>
              <a:gd name="connsiteX202-16939" fmla="*/ 812654 w 12193149"/>
              <a:gd name="connsiteY202-16940" fmla="*/ 1930751 h 2344739"/>
              <a:gd name="connsiteX203-16941" fmla="*/ 721195 w 12193149"/>
              <a:gd name="connsiteY203-16942" fmla="*/ 1929661 h 2344739"/>
              <a:gd name="connsiteX204-16943" fmla="*/ 720890 w 12193149"/>
              <a:gd name="connsiteY204-16944" fmla="*/ 1928399 h 2344739"/>
              <a:gd name="connsiteX205-16945" fmla="*/ 710023 w 12193149"/>
              <a:gd name="connsiteY205-16946" fmla="*/ 1922722 h 2344739"/>
              <a:gd name="connsiteX206-16947" fmla="*/ 597940 w 12193149"/>
              <a:gd name="connsiteY206-16948" fmla="*/ 1879864 h 2344739"/>
              <a:gd name="connsiteX207-16949" fmla="*/ 579683 w 12193149"/>
              <a:gd name="connsiteY207-16950" fmla="*/ 1877212 h 2344739"/>
              <a:gd name="connsiteX208-16951" fmla="*/ 572865 w 12193149"/>
              <a:gd name="connsiteY208-16952" fmla="*/ 1877401 h 2344739"/>
              <a:gd name="connsiteX209-16953" fmla="*/ 446247 w 12193149"/>
              <a:gd name="connsiteY209-16954" fmla="*/ 1839371 h 2344739"/>
              <a:gd name="connsiteX210-16955" fmla="*/ 405163 w 12193149"/>
              <a:gd name="connsiteY210-16956" fmla="*/ 1833548 h 2344739"/>
              <a:gd name="connsiteX211-16957" fmla="*/ 293583 w 12193149"/>
              <a:gd name="connsiteY211-16958" fmla="*/ 1812852 h 2344739"/>
              <a:gd name="connsiteX212-16959" fmla="*/ 119529 w 12193149"/>
              <a:gd name="connsiteY212-16960" fmla="*/ 1761047 h 2344739"/>
              <a:gd name="connsiteX213-16961" fmla="*/ 16674 w 12193149"/>
              <a:gd name="connsiteY213-16962" fmla="*/ 1758191 h 2344739"/>
              <a:gd name="connsiteX214-16963" fmla="*/ 1150 w 12193149"/>
              <a:gd name="connsiteY214-16964" fmla="*/ 1752722 h 2344739"/>
              <a:gd name="connsiteX215-16965" fmla="*/ 1148 w 12193149"/>
              <a:gd name="connsiteY215-16966" fmla="*/ 222213 h 2344739"/>
              <a:gd name="connsiteX216-16967" fmla="*/ 1148 w 12193149"/>
              <a:gd name="connsiteY216-16968" fmla="*/ 0 h 2344739"/>
              <a:gd name="connsiteX0-16969" fmla="*/ 1148 w 12193149"/>
              <a:gd name="connsiteY0-16970" fmla="*/ 818782 h 3163521"/>
              <a:gd name="connsiteX1-16971" fmla="*/ 12181789 w 12193149"/>
              <a:gd name="connsiteY1-16972" fmla="*/ 0 h 3163521"/>
              <a:gd name="connsiteX2-16973" fmla="*/ 12193149 w 12193149"/>
              <a:gd name="connsiteY2-16974" fmla="*/ 1398521 h 3163521"/>
              <a:gd name="connsiteX3-16975" fmla="*/ 12185986 w 12193149"/>
              <a:gd name="connsiteY3-16976" fmla="*/ 1402971 h 3163521"/>
              <a:gd name="connsiteX4-16977" fmla="*/ 12156363 w 12193149"/>
              <a:gd name="connsiteY4-16978" fmla="*/ 1416148 h 3163521"/>
              <a:gd name="connsiteX5-16979" fmla="*/ 12139215 w 12193149"/>
              <a:gd name="connsiteY5-16980" fmla="*/ 1441961 h 3163521"/>
              <a:gd name="connsiteX6-16981" fmla="*/ 12126327 w 12193149"/>
              <a:gd name="connsiteY6-16982" fmla="*/ 1443472 h 3163521"/>
              <a:gd name="connsiteX7-16983" fmla="*/ 12124007 w 12193149"/>
              <a:gd name="connsiteY7-16984" fmla="*/ 1443576 h 3163521"/>
              <a:gd name="connsiteX8-16985" fmla="*/ 12116854 w 12193149"/>
              <a:gd name="connsiteY8-16986" fmla="*/ 1447390 h 3163521"/>
              <a:gd name="connsiteX9-16987" fmla="*/ 12099497 w 12193149"/>
              <a:gd name="connsiteY9-16988" fmla="*/ 1446921 h 3163521"/>
              <a:gd name="connsiteX10-16989" fmla="*/ 12087073 w 12193149"/>
              <a:gd name="connsiteY10-16990" fmla="*/ 1455123 h 3163521"/>
              <a:gd name="connsiteX11-16991" fmla="*/ 12031073 w 12193149"/>
              <a:gd name="connsiteY11-16992" fmla="*/ 1498791 h 3163521"/>
              <a:gd name="connsiteX12-16993" fmla="*/ 11995833 w 12193149"/>
              <a:gd name="connsiteY12-16994" fmla="*/ 1522240 h 3163521"/>
              <a:gd name="connsiteX13-16995" fmla="*/ 11979717 w 12193149"/>
              <a:gd name="connsiteY13-16996" fmla="*/ 1526943 h 3163521"/>
              <a:gd name="connsiteX14-16997" fmla="*/ 11959046 w 12193149"/>
              <a:gd name="connsiteY14-16998" fmla="*/ 1536340 h 3163521"/>
              <a:gd name="connsiteX15-16999" fmla="*/ 11920454 w 12193149"/>
              <a:gd name="connsiteY15-17000" fmla="*/ 1549665 h 3163521"/>
              <a:gd name="connsiteX16-17001" fmla="*/ 11903656 w 12193149"/>
              <a:gd name="connsiteY16-17002" fmla="*/ 1561208 h 3163521"/>
              <a:gd name="connsiteX17-17003" fmla="*/ 11895048 w 12193149"/>
              <a:gd name="connsiteY17-17004" fmla="*/ 1563573 h 3163521"/>
              <a:gd name="connsiteX18-17005" fmla="*/ 11891968 w 12193149"/>
              <a:gd name="connsiteY18-17006" fmla="*/ 1574511 h 3163521"/>
              <a:gd name="connsiteX19-17007" fmla="*/ 11870776 w 12193149"/>
              <a:gd name="connsiteY19-17008" fmla="*/ 1596598 h 3163521"/>
              <a:gd name="connsiteX20-17009" fmla="*/ 11813376 w 12193149"/>
              <a:gd name="connsiteY20-17010" fmla="*/ 1616441 h 3163521"/>
              <a:gd name="connsiteX21-17011" fmla="*/ 11590693 w 12193149"/>
              <a:gd name="connsiteY21-17012" fmla="*/ 1782559 h 3163521"/>
              <a:gd name="connsiteX22-17013" fmla="*/ 11506817 w 12193149"/>
              <a:gd name="connsiteY22-17014" fmla="*/ 1852405 h 3163521"/>
              <a:gd name="connsiteX23-17015" fmla="*/ 11280332 w 12193149"/>
              <a:gd name="connsiteY23-17016" fmla="*/ 2042353 h 3163521"/>
              <a:gd name="connsiteX24-17017" fmla="*/ 11228309 w 12193149"/>
              <a:gd name="connsiteY24-17018" fmla="*/ 2095018 h 3163521"/>
              <a:gd name="connsiteX25-17019" fmla="*/ 11218087 w 12193149"/>
              <a:gd name="connsiteY25-17020" fmla="*/ 2094743 h 3163521"/>
              <a:gd name="connsiteX26-17021" fmla="*/ 11217184 w 12193149"/>
              <a:gd name="connsiteY26-17022" fmla="*/ 2093800 h 3163521"/>
              <a:gd name="connsiteX27-17023" fmla="*/ 11188885 w 12193149"/>
              <a:gd name="connsiteY27-17024" fmla="*/ 2111165 h 3163521"/>
              <a:gd name="connsiteX28-17025" fmla="*/ 11184501 w 12193149"/>
              <a:gd name="connsiteY28-17026" fmla="*/ 2111307 h 3163521"/>
              <a:gd name="connsiteX29-17027" fmla="*/ 11166854 w 12193149"/>
              <a:gd name="connsiteY29-17028" fmla="*/ 2125394 h 3163521"/>
              <a:gd name="connsiteX30-17029" fmla="*/ 11157311 w 12193149"/>
              <a:gd name="connsiteY30-17030" fmla="*/ 2131196 h 3163521"/>
              <a:gd name="connsiteX31-17031" fmla="*/ 11155496 w 12193149"/>
              <a:gd name="connsiteY31-17032" fmla="*/ 2135879 h 3163521"/>
              <a:gd name="connsiteX32-17033" fmla="*/ 11140961 w 12193149"/>
              <a:gd name="connsiteY32-17034" fmla="*/ 2142897 h 3163521"/>
              <a:gd name="connsiteX33-17035" fmla="*/ 11138961 w 12193149"/>
              <a:gd name="connsiteY33-17036" fmla="*/ 2142554 h 3163521"/>
              <a:gd name="connsiteX34-17037" fmla="*/ 11128208 w 12193149"/>
              <a:gd name="connsiteY34-17038" fmla="*/ 2152614 h 3163521"/>
              <a:gd name="connsiteX35-17039" fmla="*/ 11120691 w 12193149"/>
              <a:gd name="connsiteY35-17040" fmla="*/ 2166206 h 3163521"/>
              <a:gd name="connsiteX36-17041" fmla="*/ 10894683 w 12193149"/>
              <a:gd name="connsiteY36-17042" fmla="*/ 2292181 h 3163521"/>
              <a:gd name="connsiteX37-17043" fmla="*/ 10773300 w 12193149"/>
              <a:gd name="connsiteY37-17044" fmla="*/ 2341973 h 3163521"/>
              <a:gd name="connsiteX38-17045" fmla="*/ 10627668 w 12193149"/>
              <a:gd name="connsiteY38-17046" fmla="*/ 2378011 h 3163521"/>
              <a:gd name="connsiteX39-17047" fmla="*/ 10581895 w 12193149"/>
              <a:gd name="connsiteY39-17048" fmla="*/ 2387471 h 3163521"/>
              <a:gd name="connsiteX40-17049" fmla="*/ 10547790 w 12193149"/>
              <a:gd name="connsiteY40-17050" fmla="*/ 2417205 h 3163521"/>
              <a:gd name="connsiteX41-17051" fmla="*/ 10529643 w 12193149"/>
              <a:gd name="connsiteY41-17052" fmla="*/ 2415689 h 3163521"/>
              <a:gd name="connsiteX42-17053" fmla="*/ 10526446 w 12193149"/>
              <a:gd name="connsiteY42-17054" fmla="*/ 2415193 h 3163521"/>
              <a:gd name="connsiteX43-17055" fmla="*/ 10515129 w 12193149"/>
              <a:gd name="connsiteY43-17056" fmla="*/ 2418319 h 3163521"/>
              <a:gd name="connsiteX44-17057" fmla="*/ 10491735 w 12193149"/>
              <a:gd name="connsiteY44-17058" fmla="*/ 2412938 h 3163521"/>
              <a:gd name="connsiteX45-17059" fmla="*/ 10471418 w 12193149"/>
              <a:gd name="connsiteY45-17060" fmla="*/ 2420475 h 3163521"/>
              <a:gd name="connsiteX46-17061" fmla="*/ 10377042 w 12193149"/>
              <a:gd name="connsiteY46-17062" fmla="*/ 2463380 h 3163521"/>
              <a:gd name="connsiteX47-17063" fmla="*/ 10319338 w 12193149"/>
              <a:gd name="connsiteY47-17064" fmla="*/ 2485003 h 3163521"/>
              <a:gd name="connsiteX48-17065" fmla="*/ 10295467 w 12193149"/>
              <a:gd name="connsiteY48-17066" fmla="*/ 2486861 h 3163521"/>
              <a:gd name="connsiteX49-17067" fmla="*/ 10263443 w 12193149"/>
              <a:gd name="connsiteY49-17068" fmla="*/ 2493730 h 3163521"/>
              <a:gd name="connsiteX50-17069" fmla="*/ 10205418 w 12193149"/>
              <a:gd name="connsiteY50-17070" fmla="*/ 2500931 h 3163521"/>
              <a:gd name="connsiteX51-17071" fmla="*/ 10177759 w 12193149"/>
              <a:gd name="connsiteY51-17072" fmla="*/ 2511725 h 3163521"/>
              <a:gd name="connsiteX52-17073" fmla="*/ 10165070 w 12193149"/>
              <a:gd name="connsiteY52-17074" fmla="*/ 2512521 h 3163521"/>
              <a:gd name="connsiteX53-17075" fmla="*/ 10156308 w 12193149"/>
              <a:gd name="connsiteY53-17076" fmla="*/ 2526269 h 3163521"/>
              <a:gd name="connsiteX54-17077" fmla="*/ 10118267 w 12193149"/>
              <a:gd name="connsiteY54-17078" fmla="*/ 2549924 h 3163521"/>
              <a:gd name="connsiteX55-17079" fmla="*/ 10083317 w 12193149"/>
              <a:gd name="connsiteY55-17080" fmla="*/ 2562078 h 3163521"/>
              <a:gd name="connsiteX56-17081" fmla="*/ 10040388 w 12193149"/>
              <a:gd name="connsiteY56-17082" fmla="*/ 2560414 h 3163521"/>
              <a:gd name="connsiteX57-17083" fmla="*/ 9961167 w 12193149"/>
              <a:gd name="connsiteY57-17084" fmla="*/ 2575929 h 3163521"/>
              <a:gd name="connsiteX58-17085" fmla="*/ 9848940 w 12193149"/>
              <a:gd name="connsiteY58-17086" fmla="*/ 2582697 h 3163521"/>
              <a:gd name="connsiteX59-17087" fmla="*/ 9729457 w 12193149"/>
              <a:gd name="connsiteY59-17088" fmla="*/ 2602904 h 3163521"/>
              <a:gd name="connsiteX60-17089" fmla="*/ 9613704 w 12193149"/>
              <a:gd name="connsiteY60-17090" fmla="*/ 2631153 h 3163521"/>
              <a:gd name="connsiteX61-17091" fmla="*/ 9338590 w 12193149"/>
              <a:gd name="connsiteY61-17092" fmla="*/ 2688075 h 3163521"/>
              <a:gd name="connsiteX62-17093" fmla="*/ 9232518 w 12193149"/>
              <a:gd name="connsiteY62-17094" fmla="*/ 2711931 h 3163521"/>
              <a:gd name="connsiteX63-17095" fmla="*/ 9156690 w 12193149"/>
              <a:gd name="connsiteY63-17096" fmla="*/ 2722010 h 3163521"/>
              <a:gd name="connsiteX64-17097" fmla="*/ 9054601 w 12193149"/>
              <a:gd name="connsiteY64-17098" fmla="*/ 2729537 h 3163521"/>
              <a:gd name="connsiteX65-17099" fmla="*/ 9006634 w 12193149"/>
              <a:gd name="connsiteY65-17100" fmla="*/ 2732822 h 3163521"/>
              <a:gd name="connsiteX66-17101" fmla="*/ 9006349 w 12193149"/>
              <a:gd name="connsiteY66-17102" fmla="*/ 2732582 h 3163521"/>
              <a:gd name="connsiteX67-17103" fmla="*/ 8997380 w 12193149"/>
              <a:gd name="connsiteY67-17104" fmla="*/ 2733793 h 3163521"/>
              <a:gd name="connsiteX68-17105" fmla="*/ 8991542 w 12193149"/>
              <a:gd name="connsiteY68-17106" fmla="*/ 2735854 h 3163521"/>
              <a:gd name="connsiteX69-17107" fmla="*/ 8975485 w 12193149"/>
              <a:gd name="connsiteY69-17108" fmla="*/ 2739080 h 3163521"/>
              <a:gd name="connsiteX70-17109" fmla="*/ 8969159 w 12193149"/>
              <a:gd name="connsiteY70-17110" fmla="*/ 2738380 h 3163521"/>
              <a:gd name="connsiteX71-17111" fmla="*/ 8964196 w 12193149"/>
              <a:gd name="connsiteY71-17112" fmla="*/ 2736155 h 3163521"/>
              <a:gd name="connsiteX72-17113" fmla="*/ 8930136 w 12193149"/>
              <a:gd name="connsiteY72-17114" fmla="*/ 2732967 h 3163521"/>
              <a:gd name="connsiteX73-17115" fmla="*/ 8753592 w 12193149"/>
              <a:gd name="connsiteY73-17116" fmla="*/ 2752199 h 3163521"/>
              <a:gd name="connsiteX74-17117" fmla="*/ 8708995 w 12193149"/>
              <a:gd name="connsiteY74-17118" fmla="*/ 2754300 h 3163521"/>
              <a:gd name="connsiteX75-17119" fmla="*/ 8597219 w 12193149"/>
              <a:gd name="connsiteY75-17120" fmla="*/ 2762872 h 3163521"/>
              <a:gd name="connsiteX76-17121" fmla="*/ 8526378 w 12193149"/>
              <a:gd name="connsiteY76-17122" fmla="*/ 2748030 h 3163521"/>
              <a:gd name="connsiteX77-17123" fmla="*/ 8512131 w 12193149"/>
              <a:gd name="connsiteY77-17124" fmla="*/ 2753945 h 3163521"/>
              <a:gd name="connsiteX78-17125" fmla="*/ 8507315 w 12193149"/>
              <a:gd name="connsiteY78-17126" fmla="*/ 2756946 h 3163521"/>
              <a:gd name="connsiteX79-17127" fmla="*/ 8499116 w 12193149"/>
              <a:gd name="connsiteY79-17128" fmla="*/ 2759684 h 3163521"/>
              <a:gd name="connsiteX80-17129" fmla="*/ 8498742 w 12193149"/>
              <a:gd name="connsiteY80-17130" fmla="*/ 2759505 h 3163521"/>
              <a:gd name="connsiteX81-17131" fmla="*/ 8491397 w 12193149"/>
              <a:gd name="connsiteY81-17132" fmla="*/ 2762555 h 3163521"/>
              <a:gd name="connsiteX82-17133" fmla="*/ 8368330 w 12193149"/>
              <a:gd name="connsiteY82-17134" fmla="*/ 2776597 h 3163521"/>
              <a:gd name="connsiteX83-17135" fmla="*/ 8354947 w 12193149"/>
              <a:gd name="connsiteY83-17136" fmla="*/ 2776791 h 3163521"/>
              <a:gd name="connsiteX84-17137" fmla="*/ 8321252 w 12193149"/>
              <a:gd name="connsiteY84-17138" fmla="*/ 2793369 h 3163521"/>
              <a:gd name="connsiteX85-17139" fmla="*/ 8315581 w 12193149"/>
              <a:gd name="connsiteY85-17140" fmla="*/ 2793695 h 3163521"/>
              <a:gd name="connsiteX86-17141" fmla="*/ 8296322 w 12193149"/>
              <a:gd name="connsiteY86-17142" fmla="*/ 2807590 h 3163521"/>
              <a:gd name="connsiteX87-17143" fmla="*/ 8285424 w 12193149"/>
              <a:gd name="connsiteY87-17144" fmla="*/ 2813413 h 3163521"/>
              <a:gd name="connsiteX88-17145" fmla="*/ 8284298 w 12193149"/>
              <a:gd name="connsiteY88-17146" fmla="*/ 2817856 h 3163521"/>
              <a:gd name="connsiteX89-17147" fmla="*/ 8267224 w 12193149"/>
              <a:gd name="connsiteY89-17148" fmla="*/ 2825031 h 3163521"/>
              <a:gd name="connsiteX90-17149" fmla="*/ 8264525 w 12193149"/>
              <a:gd name="connsiteY90-17150" fmla="*/ 2824801 h 3163521"/>
              <a:gd name="connsiteX91-17151" fmla="*/ 8253181 w 12193149"/>
              <a:gd name="connsiteY91-17152" fmla="*/ 2834644 h 3163521"/>
              <a:gd name="connsiteX92-17153" fmla="*/ 8246982 w 12193149"/>
              <a:gd name="connsiteY92-17154" fmla="*/ 2847636 h 3163521"/>
              <a:gd name="connsiteX93-17155" fmla="*/ 8091420 w 12193149"/>
              <a:gd name="connsiteY93-17156" fmla="*/ 2893797 h 3163521"/>
              <a:gd name="connsiteX94-17157" fmla="*/ 7906555 w 12193149"/>
              <a:gd name="connsiteY94-17158" fmla="*/ 2935770 h 3163521"/>
              <a:gd name="connsiteX95-17159" fmla="*/ 7719893 w 12193149"/>
              <a:gd name="connsiteY95-17160" fmla="*/ 2961485 h 3163521"/>
              <a:gd name="connsiteX96-17161" fmla="*/ 7615495 w 12193149"/>
              <a:gd name="connsiteY96-17162" fmla="*/ 2958014 h 3163521"/>
              <a:gd name="connsiteX97-17163" fmla="*/ 7528691 w 12193149"/>
              <a:gd name="connsiteY97-17164" fmla="*/ 2963842 h 3163521"/>
              <a:gd name="connsiteX98-17165" fmla="*/ 7520719 w 12193149"/>
              <a:gd name="connsiteY98-17166" fmla="*/ 2966395 h 3163521"/>
              <a:gd name="connsiteX99-17167" fmla="*/ 7508559 w 12193149"/>
              <a:gd name="connsiteY99-17168" fmla="*/ 2967730 h 3163521"/>
              <a:gd name="connsiteX100-17169" fmla="*/ 7508188 w 12193149"/>
              <a:gd name="connsiteY100-17170" fmla="*/ 2967403 h 3163521"/>
              <a:gd name="connsiteX101-17171" fmla="*/ 7496943 w 12193149"/>
              <a:gd name="connsiteY101-17172" fmla="*/ 2969355 h 3163521"/>
              <a:gd name="connsiteX102-17173" fmla="*/ 7219707 w 12193149"/>
              <a:gd name="connsiteY102-17174" fmla="*/ 2975462 h 3163521"/>
              <a:gd name="connsiteX103-17175" fmla="*/ 7202249 w 12193149"/>
              <a:gd name="connsiteY103-17176" fmla="*/ 2980012 h 3163521"/>
              <a:gd name="connsiteX104-17177" fmla="*/ 7198152 w 12193149"/>
              <a:gd name="connsiteY104-17178" fmla="*/ 2985370 h 3163521"/>
              <a:gd name="connsiteX105-17179" fmla="*/ 7171956 w 12193149"/>
              <a:gd name="connsiteY105-17180" fmla="*/ 2990018 h 3163521"/>
              <a:gd name="connsiteX106-17181" fmla="*/ 7098136 w 12193149"/>
              <a:gd name="connsiteY106-17182" fmla="*/ 3002246 h 3163521"/>
              <a:gd name="connsiteX107-17183" fmla="*/ 7019644 w 12193149"/>
              <a:gd name="connsiteY107-17184" fmla="*/ 3001872 h 3163521"/>
              <a:gd name="connsiteX108-17185" fmla="*/ 6905294 w 12193149"/>
              <a:gd name="connsiteY108-17186" fmla="*/ 3031378 h 3163521"/>
              <a:gd name="connsiteX109-17187" fmla="*/ 6709370 w 12193149"/>
              <a:gd name="connsiteY109-17188" fmla="*/ 3059333 h 3163521"/>
              <a:gd name="connsiteX110-17189" fmla="*/ 6550602 w 12193149"/>
              <a:gd name="connsiteY110-17190" fmla="*/ 3088109 h 3163521"/>
              <a:gd name="connsiteX111-17191" fmla="*/ 6318708 w 12193149"/>
              <a:gd name="connsiteY111-17192" fmla="*/ 3134909 h 3163521"/>
              <a:gd name="connsiteX112-17193" fmla="*/ 6169822 w 12193149"/>
              <a:gd name="connsiteY112-17194" fmla="*/ 3136996 h 3163521"/>
              <a:gd name="connsiteX113-17195" fmla="*/ 6074996 w 12193149"/>
              <a:gd name="connsiteY113-17196" fmla="*/ 3157458 h 3163521"/>
              <a:gd name="connsiteX114-17197" fmla="*/ 6069677 w 12193149"/>
              <a:gd name="connsiteY114-17198" fmla="*/ 3155921 h 3163521"/>
              <a:gd name="connsiteX115-17199" fmla="*/ 6049786 w 12193149"/>
              <a:gd name="connsiteY115-17200" fmla="*/ 3156604 h 3163521"/>
              <a:gd name="connsiteX116-17201" fmla="*/ 6042433 w 12193149"/>
              <a:gd name="connsiteY116-17202" fmla="*/ 3148255 h 3163521"/>
              <a:gd name="connsiteX117-17203" fmla="*/ 6011238 w 12193149"/>
              <a:gd name="connsiteY117-17204" fmla="*/ 3143162 h 3163521"/>
              <a:gd name="connsiteX118-17205" fmla="*/ 5958523 w 12193149"/>
              <a:gd name="connsiteY118-17206" fmla="*/ 3146806 h 3163521"/>
              <a:gd name="connsiteX119-17207" fmla="*/ 5760067 w 12193149"/>
              <a:gd name="connsiteY119-17208" fmla="*/ 3162498 h 3163521"/>
              <a:gd name="connsiteX120-17209" fmla="*/ 5628108 w 12193149"/>
              <a:gd name="connsiteY120-17210" fmla="*/ 3163521 h 3163521"/>
              <a:gd name="connsiteX121-17211" fmla="*/ 5472054 w 12193149"/>
              <a:gd name="connsiteY121-17212" fmla="*/ 3149501 h 3163521"/>
              <a:gd name="connsiteX122-17213" fmla="*/ 5433909 w 12193149"/>
              <a:gd name="connsiteY122-17214" fmla="*/ 3138248 h 3163521"/>
              <a:gd name="connsiteX123-17215" fmla="*/ 5382817 w 12193149"/>
              <a:gd name="connsiteY123-17216" fmla="*/ 3120546 h 3163521"/>
              <a:gd name="connsiteX124-17217" fmla="*/ 5262912 w 12193149"/>
              <a:gd name="connsiteY124-17218" fmla="*/ 3100129 h 3163521"/>
              <a:gd name="connsiteX125-17219" fmla="*/ 5224109 w 12193149"/>
              <a:gd name="connsiteY125-17220" fmla="*/ 3089005 h 3163521"/>
              <a:gd name="connsiteX126-17221" fmla="*/ 5175808 w 12193149"/>
              <a:gd name="connsiteY126-17222" fmla="*/ 3086015 h 3163521"/>
              <a:gd name="connsiteX127-17223" fmla="*/ 5157702 w 12193149"/>
              <a:gd name="connsiteY127-17224" fmla="*/ 3078792 h 3163521"/>
              <a:gd name="connsiteX128-17225" fmla="*/ 5143747 w 12193149"/>
              <a:gd name="connsiteY128-17226" fmla="*/ 3075392 h 3163521"/>
              <a:gd name="connsiteX129-17227" fmla="*/ 5140744 w 12193149"/>
              <a:gd name="connsiteY129-17228" fmla="*/ 3073291 h 3163521"/>
              <a:gd name="connsiteX130-17229" fmla="*/ 5122807 w 12193149"/>
              <a:gd name="connsiteY130-17230" fmla="*/ 3062438 h 3163521"/>
              <a:gd name="connsiteX131-17231" fmla="*/ 5066938 w 12193149"/>
              <a:gd name="connsiteY131-17232" fmla="*/ 3069009 h 3163521"/>
              <a:gd name="connsiteX132-17233" fmla="*/ 5012662 w 12193149"/>
              <a:gd name="connsiteY132-17234" fmla="*/ 3052628 h 3163521"/>
              <a:gd name="connsiteX133-17235" fmla="*/ 4841589 w 12193149"/>
              <a:gd name="connsiteY133-17236" fmla="*/ 3028611 h 3163521"/>
              <a:gd name="connsiteX134-17237" fmla="*/ 4763595 w 12193149"/>
              <a:gd name="connsiteY134-17238" fmla="*/ 3000843 h 3163521"/>
              <a:gd name="connsiteX135-17239" fmla="*/ 4724334 w 12193149"/>
              <a:gd name="connsiteY135-17240" fmla="*/ 2991829 h 3163521"/>
              <a:gd name="connsiteX136-17241" fmla="*/ 4722324 w 12193149"/>
              <a:gd name="connsiteY136-17242" fmla="*/ 2991080 h 3163521"/>
              <a:gd name="connsiteX137-17243" fmla="*/ 4723259 w 12193149"/>
              <a:gd name="connsiteY137-17244" fmla="*/ 2990869 h 3163521"/>
              <a:gd name="connsiteX138-17245" fmla="*/ 4718350 w 12193149"/>
              <a:gd name="connsiteY138-17246" fmla="*/ 2989599 h 3163521"/>
              <a:gd name="connsiteX139-17247" fmla="*/ 4722324 w 12193149"/>
              <a:gd name="connsiteY139-17248" fmla="*/ 2991080 h 3163521"/>
              <a:gd name="connsiteX140-17249" fmla="*/ 4716674 w 12193149"/>
              <a:gd name="connsiteY140-17250" fmla="*/ 2992355 h 3163521"/>
              <a:gd name="connsiteX141-17251" fmla="*/ 4516962 w 12193149"/>
              <a:gd name="connsiteY141-17252" fmla="*/ 2982453 h 3163521"/>
              <a:gd name="connsiteX142-17253" fmla="*/ 4429691 w 12193149"/>
              <a:gd name="connsiteY142-17254" fmla="*/ 2971802 h 3163521"/>
              <a:gd name="connsiteX143-17255" fmla="*/ 4364023 w 12193149"/>
              <a:gd name="connsiteY143-17256" fmla="*/ 2970456 h 3163521"/>
              <a:gd name="connsiteX144-17257" fmla="*/ 4318114 w 12193149"/>
              <a:gd name="connsiteY144-17258" fmla="*/ 2977071 h 3163521"/>
              <a:gd name="connsiteX145-17259" fmla="*/ 4316258 w 12193149"/>
              <a:gd name="connsiteY145-17260" fmla="*/ 2975730 h 3163521"/>
              <a:gd name="connsiteX146-17261" fmla="*/ 4296292 w 12193149"/>
              <a:gd name="connsiteY146-17262" fmla="*/ 2973851 h 3163521"/>
              <a:gd name="connsiteX147-17263" fmla="*/ 4291212 w 12193149"/>
              <a:gd name="connsiteY147-17264" fmla="*/ 2976768 h 3163521"/>
              <a:gd name="connsiteX148-17265" fmla="*/ 4277290 w 12193149"/>
              <a:gd name="connsiteY148-17266" fmla="*/ 2976522 h 3163521"/>
              <a:gd name="connsiteX149-17267" fmla="*/ 4249265 w 12193149"/>
              <a:gd name="connsiteY149-17268" fmla="*/ 2978846 h 3163521"/>
              <a:gd name="connsiteX150-17269" fmla="*/ 4203199 w 12193149"/>
              <a:gd name="connsiteY150-17270" fmla="*/ 2976051 h 3163521"/>
              <a:gd name="connsiteX151-17271" fmla="*/ 4202893 w 12193149"/>
              <a:gd name="connsiteY151-17272" fmla="*/ 2974792 h 3163521"/>
              <a:gd name="connsiteX152-17273" fmla="*/ 4192396 w 12193149"/>
              <a:gd name="connsiteY152-17274" fmla="*/ 2969158 h 3163521"/>
              <a:gd name="connsiteX153-17275" fmla="*/ 4143893 w 12193149"/>
              <a:gd name="connsiteY153-17276" fmla="*/ 2953293 h 3163521"/>
              <a:gd name="connsiteX154-17277" fmla="*/ 4084245 w 12193149"/>
              <a:gd name="connsiteY154-17278" fmla="*/ 2926760 h 3163521"/>
              <a:gd name="connsiteX155-17279" fmla="*/ 4075694 w 12193149"/>
              <a:gd name="connsiteY155-17280" fmla="*/ 2925925 h 3163521"/>
              <a:gd name="connsiteX156-17281" fmla="*/ 4075575 w 12193149"/>
              <a:gd name="connsiteY156-17282" fmla="*/ 2925626 h 3163521"/>
              <a:gd name="connsiteX157-17283" fmla="*/ 4066658 w 12193149"/>
              <a:gd name="connsiteY157-17284" fmla="*/ 2924182 h 3163521"/>
              <a:gd name="connsiteX158-17285" fmla="*/ 4060102 w 12193149"/>
              <a:gd name="connsiteY158-17286" fmla="*/ 2924400 h 3163521"/>
              <a:gd name="connsiteX159-17287" fmla="*/ 4043512 w 12193149"/>
              <a:gd name="connsiteY159-17288" fmla="*/ 2922779 h 3163521"/>
              <a:gd name="connsiteX160-17289" fmla="*/ 4038145 w 12193149"/>
              <a:gd name="connsiteY160-17290" fmla="*/ 2920345 h 3163521"/>
              <a:gd name="connsiteX161-17291" fmla="*/ 4036511 w 12193149"/>
              <a:gd name="connsiteY161-17292" fmla="*/ 2916678 h 3163521"/>
              <a:gd name="connsiteX162-17293" fmla="*/ 4034926 w 12193149"/>
              <a:gd name="connsiteY162-17294" fmla="*/ 2916913 h 3163521"/>
              <a:gd name="connsiteX163-17295" fmla="*/ 4005686 w 12193149"/>
              <a:gd name="connsiteY163-17296" fmla="*/ 2904345 h 3163521"/>
              <a:gd name="connsiteX164-17297" fmla="*/ 3937994 w 12193149"/>
              <a:gd name="connsiteY164-17298" fmla="*/ 2886888 h 3163521"/>
              <a:gd name="connsiteX165-17299" fmla="*/ 3898423 w 12193149"/>
              <a:gd name="connsiteY165-17300" fmla="*/ 2881233 h 3163521"/>
              <a:gd name="connsiteX166-17301" fmla="*/ 3790908 w 12193149"/>
              <a:gd name="connsiteY166-17302" fmla="*/ 2860995 h 3163521"/>
              <a:gd name="connsiteX167-17303" fmla="*/ 3683661 w 12193149"/>
              <a:gd name="connsiteY167-17304" fmla="*/ 2837072 h 3163521"/>
              <a:gd name="connsiteX168-17305" fmla="*/ 3611183 w 12193149"/>
              <a:gd name="connsiteY168-17306" fmla="*/ 2804801 h 3163521"/>
              <a:gd name="connsiteX169-17307" fmla="*/ 3605003 w 12193149"/>
              <a:gd name="connsiteY169-17308" fmla="*/ 2806163 h 3163521"/>
              <a:gd name="connsiteX170-17309" fmla="*/ 3595884 w 12193149"/>
              <a:gd name="connsiteY170-17310" fmla="*/ 2806327 h 3163521"/>
              <a:gd name="connsiteX171-17311" fmla="*/ 3595649 w 12193149"/>
              <a:gd name="connsiteY171-17312" fmla="*/ 2806058 h 3163521"/>
              <a:gd name="connsiteX172-17313" fmla="*/ 3587126 w 12193149"/>
              <a:gd name="connsiteY172-17314" fmla="*/ 2806748 h 3163521"/>
              <a:gd name="connsiteX173-17315" fmla="*/ 3537283 w 12193149"/>
              <a:gd name="connsiteY173-17316" fmla="*/ 2797049 h 3163521"/>
              <a:gd name="connsiteX174-17317" fmla="*/ 3474371 w 12193149"/>
              <a:gd name="connsiteY174-17318" fmla="*/ 2793388 h 3163521"/>
              <a:gd name="connsiteX175-17319" fmla="*/ 3401876 w 12193149"/>
              <a:gd name="connsiteY175-17320" fmla="*/ 2781340 h 3163521"/>
              <a:gd name="connsiteX176-17321" fmla="*/ 3365036 w 12193149"/>
              <a:gd name="connsiteY176-17322" fmla="*/ 2798292 h 3163521"/>
              <a:gd name="connsiteX177-17323" fmla="*/ 3345174 w 12193149"/>
              <a:gd name="connsiteY177-17324" fmla="*/ 2799974 h 3163521"/>
              <a:gd name="connsiteX178-17325" fmla="*/ 3342846 w 12193149"/>
              <a:gd name="connsiteY178-17326" fmla="*/ 2798999 h 3163521"/>
              <a:gd name="connsiteX179-17327" fmla="*/ 3263504 w 12193149"/>
              <a:gd name="connsiteY179-17328" fmla="*/ 2804876 h 3163521"/>
              <a:gd name="connsiteX180-17329" fmla="*/ 3143704 w 12193149"/>
              <a:gd name="connsiteY180-17330" fmla="*/ 2812651 h 3163521"/>
              <a:gd name="connsiteX181-17331" fmla="*/ 3031439 w 12193149"/>
              <a:gd name="connsiteY181-17332" fmla="*/ 2815294 h 3163521"/>
              <a:gd name="connsiteX182-17333" fmla="*/ 2782717 w 12193149"/>
              <a:gd name="connsiteY182-17334" fmla="*/ 2837115 h 3163521"/>
              <a:gd name="connsiteX183-17335" fmla="*/ 2647675 w 12193149"/>
              <a:gd name="connsiteY183-17336" fmla="*/ 2847651 h 3163521"/>
              <a:gd name="connsiteX184-17337" fmla="*/ 2569176 w 12193149"/>
              <a:gd name="connsiteY184-17338" fmla="*/ 2821410 h 3163521"/>
              <a:gd name="connsiteX185-17339" fmla="*/ 2444403 w 12193149"/>
              <a:gd name="connsiteY185-17340" fmla="*/ 2835311 h 3163521"/>
              <a:gd name="connsiteX186-17341" fmla="*/ 2316260 w 12193149"/>
              <a:gd name="connsiteY186-17342" fmla="*/ 2843778 h 3163521"/>
              <a:gd name="connsiteX187-17343" fmla="*/ 2209726 w 12193149"/>
              <a:gd name="connsiteY187-17344" fmla="*/ 2838545 h 3163521"/>
              <a:gd name="connsiteX188-17345" fmla="*/ 2095813 w 12193149"/>
              <a:gd name="connsiteY188-17346" fmla="*/ 2821834 h 3163521"/>
              <a:gd name="connsiteX189-17347" fmla="*/ 1998504 w 12193149"/>
              <a:gd name="connsiteY189-17348" fmla="*/ 2813814 h 3163521"/>
              <a:gd name="connsiteX190-17349" fmla="*/ 1929320 w 12193149"/>
              <a:gd name="connsiteY190-17350" fmla="*/ 2835759 h 3163521"/>
              <a:gd name="connsiteX191-17351" fmla="*/ 1922798 w 12193149"/>
              <a:gd name="connsiteY191-17352" fmla="*/ 2830928 h 3163521"/>
              <a:gd name="connsiteX192-17353" fmla="*/ 1874228 w 12193149"/>
              <a:gd name="connsiteY192-17354" fmla="*/ 2832523 h 3163521"/>
              <a:gd name="connsiteX193-17355" fmla="*/ 1787803 w 12193149"/>
              <a:gd name="connsiteY193-17356" fmla="*/ 2860145 h 3163521"/>
              <a:gd name="connsiteX194-17357" fmla="*/ 1739352 w 12193149"/>
              <a:gd name="connsiteY194-17358" fmla="*/ 2855094 h 3163521"/>
              <a:gd name="connsiteX195-17359" fmla="*/ 1676219 w 12193149"/>
              <a:gd name="connsiteY195-17360" fmla="*/ 2838745 h 3163521"/>
              <a:gd name="connsiteX196-17361" fmla="*/ 1609817 w 12193149"/>
              <a:gd name="connsiteY196-17362" fmla="*/ 2831848 h 3163521"/>
              <a:gd name="connsiteX197-17363" fmla="*/ 1497258 w 12193149"/>
              <a:gd name="connsiteY197-17364" fmla="*/ 2806258 h 3163521"/>
              <a:gd name="connsiteX198-17365" fmla="*/ 1151127 w 12193149"/>
              <a:gd name="connsiteY198-17366" fmla="*/ 2756823 h 3163521"/>
              <a:gd name="connsiteX199-17367" fmla="*/ 859417 w 12193149"/>
              <a:gd name="connsiteY199-17368" fmla="*/ 2747390 h 3163521"/>
              <a:gd name="connsiteX200-17369" fmla="*/ 838688 w 12193149"/>
              <a:gd name="connsiteY200-17370" fmla="*/ 2748603 h 3163521"/>
              <a:gd name="connsiteX201-17371" fmla="*/ 817957 w 12193149"/>
              <a:gd name="connsiteY201-17372" fmla="*/ 2746639 h 3163521"/>
              <a:gd name="connsiteX202-17373" fmla="*/ 812654 w 12193149"/>
              <a:gd name="connsiteY202-17374" fmla="*/ 2749533 h 3163521"/>
              <a:gd name="connsiteX203-17375" fmla="*/ 721195 w 12193149"/>
              <a:gd name="connsiteY203-17376" fmla="*/ 2748443 h 3163521"/>
              <a:gd name="connsiteX204-17377" fmla="*/ 720890 w 12193149"/>
              <a:gd name="connsiteY204-17378" fmla="*/ 2747181 h 3163521"/>
              <a:gd name="connsiteX205-17379" fmla="*/ 710023 w 12193149"/>
              <a:gd name="connsiteY205-17380" fmla="*/ 2741504 h 3163521"/>
              <a:gd name="connsiteX206-17381" fmla="*/ 597940 w 12193149"/>
              <a:gd name="connsiteY206-17382" fmla="*/ 2698646 h 3163521"/>
              <a:gd name="connsiteX207-17383" fmla="*/ 579683 w 12193149"/>
              <a:gd name="connsiteY207-17384" fmla="*/ 2695994 h 3163521"/>
              <a:gd name="connsiteX208-17385" fmla="*/ 572865 w 12193149"/>
              <a:gd name="connsiteY208-17386" fmla="*/ 2696183 h 3163521"/>
              <a:gd name="connsiteX209-17387" fmla="*/ 446247 w 12193149"/>
              <a:gd name="connsiteY209-17388" fmla="*/ 2658153 h 3163521"/>
              <a:gd name="connsiteX210-17389" fmla="*/ 405163 w 12193149"/>
              <a:gd name="connsiteY210-17390" fmla="*/ 2652330 h 3163521"/>
              <a:gd name="connsiteX211-17391" fmla="*/ 293583 w 12193149"/>
              <a:gd name="connsiteY211-17392" fmla="*/ 2631634 h 3163521"/>
              <a:gd name="connsiteX212-17393" fmla="*/ 119529 w 12193149"/>
              <a:gd name="connsiteY212-17394" fmla="*/ 2579829 h 3163521"/>
              <a:gd name="connsiteX213-17395" fmla="*/ 16674 w 12193149"/>
              <a:gd name="connsiteY213-17396" fmla="*/ 2576973 h 3163521"/>
              <a:gd name="connsiteX214-17397" fmla="*/ 1150 w 12193149"/>
              <a:gd name="connsiteY214-17398" fmla="*/ 2571504 h 3163521"/>
              <a:gd name="connsiteX215-17399" fmla="*/ 1148 w 12193149"/>
              <a:gd name="connsiteY215-17400" fmla="*/ 1040995 h 3163521"/>
              <a:gd name="connsiteX216-17401" fmla="*/ 1148 w 12193149"/>
              <a:gd name="connsiteY216-17402" fmla="*/ 818782 h 3163521"/>
              <a:gd name="connsiteX0-17403" fmla="*/ 1148 w 12193149"/>
              <a:gd name="connsiteY0-17404" fmla="*/ 0 h 3171710"/>
              <a:gd name="connsiteX1-17405" fmla="*/ 12181789 w 12193149"/>
              <a:gd name="connsiteY1-17406" fmla="*/ 8189 h 3171710"/>
              <a:gd name="connsiteX2-17407" fmla="*/ 12193149 w 12193149"/>
              <a:gd name="connsiteY2-17408" fmla="*/ 1406710 h 3171710"/>
              <a:gd name="connsiteX3-17409" fmla="*/ 12185986 w 12193149"/>
              <a:gd name="connsiteY3-17410" fmla="*/ 1411160 h 3171710"/>
              <a:gd name="connsiteX4-17411" fmla="*/ 12156363 w 12193149"/>
              <a:gd name="connsiteY4-17412" fmla="*/ 1424337 h 3171710"/>
              <a:gd name="connsiteX5-17413" fmla="*/ 12139215 w 12193149"/>
              <a:gd name="connsiteY5-17414" fmla="*/ 1450150 h 3171710"/>
              <a:gd name="connsiteX6-17415" fmla="*/ 12126327 w 12193149"/>
              <a:gd name="connsiteY6-17416" fmla="*/ 1451661 h 3171710"/>
              <a:gd name="connsiteX7-17417" fmla="*/ 12124007 w 12193149"/>
              <a:gd name="connsiteY7-17418" fmla="*/ 1451765 h 3171710"/>
              <a:gd name="connsiteX8-17419" fmla="*/ 12116854 w 12193149"/>
              <a:gd name="connsiteY8-17420" fmla="*/ 1455579 h 3171710"/>
              <a:gd name="connsiteX9-17421" fmla="*/ 12099497 w 12193149"/>
              <a:gd name="connsiteY9-17422" fmla="*/ 1455110 h 3171710"/>
              <a:gd name="connsiteX10-17423" fmla="*/ 12087073 w 12193149"/>
              <a:gd name="connsiteY10-17424" fmla="*/ 1463312 h 3171710"/>
              <a:gd name="connsiteX11-17425" fmla="*/ 12031073 w 12193149"/>
              <a:gd name="connsiteY11-17426" fmla="*/ 1506980 h 3171710"/>
              <a:gd name="connsiteX12-17427" fmla="*/ 11995833 w 12193149"/>
              <a:gd name="connsiteY12-17428" fmla="*/ 1530429 h 3171710"/>
              <a:gd name="connsiteX13-17429" fmla="*/ 11979717 w 12193149"/>
              <a:gd name="connsiteY13-17430" fmla="*/ 1535132 h 3171710"/>
              <a:gd name="connsiteX14-17431" fmla="*/ 11959046 w 12193149"/>
              <a:gd name="connsiteY14-17432" fmla="*/ 1544529 h 3171710"/>
              <a:gd name="connsiteX15-17433" fmla="*/ 11920454 w 12193149"/>
              <a:gd name="connsiteY15-17434" fmla="*/ 1557854 h 3171710"/>
              <a:gd name="connsiteX16-17435" fmla="*/ 11903656 w 12193149"/>
              <a:gd name="connsiteY16-17436" fmla="*/ 1569397 h 3171710"/>
              <a:gd name="connsiteX17-17437" fmla="*/ 11895048 w 12193149"/>
              <a:gd name="connsiteY17-17438" fmla="*/ 1571762 h 3171710"/>
              <a:gd name="connsiteX18-17439" fmla="*/ 11891968 w 12193149"/>
              <a:gd name="connsiteY18-17440" fmla="*/ 1582700 h 3171710"/>
              <a:gd name="connsiteX19-17441" fmla="*/ 11870776 w 12193149"/>
              <a:gd name="connsiteY19-17442" fmla="*/ 1604787 h 3171710"/>
              <a:gd name="connsiteX20-17443" fmla="*/ 11813376 w 12193149"/>
              <a:gd name="connsiteY20-17444" fmla="*/ 1624630 h 3171710"/>
              <a:gd name="connsiteX21-17445" fmla="*/ 11590693 w 12193149"/>
              <a:gd name="connsiteY21-17446" fmla="*/ 1790748 h 3171710"/>
              <a:gd name="connsiteX22-17447" fmla="*/ 11506817 w 12193149"/>
              <a:gd name="connsiteY22-17448" fmla="*/ 1860594 h 3171710"/>
              <a:gd name="connsiteX23-17449" fmla="*/ 11280332 w 12193149"/>
              <a:gd name="connsiteY23-17450" fmla="*/ 2050542 h 3171710"/>
              <a:gd name="connsiteX24-17451" fmla="*/ 11228309 w 12193149"/>
              <a:gd name="connsiteY24-17452" fmla="*/ 2103207 h 3171710"/>
              <a:gd name="connsiteX25-17453" fmla="*/ 11218087 w 12193149"/>
              <a:gd name="connsiteY25-17454" fmla="*/ 2102932 h 3171710"/>
              <a:gd name="connsiteX26-17455" fmla="*/ 11217184 w 12193149"/>
              <a:gd name="connsiteY26-17456" fmla="*/ 2101989 h 3171710"/>
              <a:gd name="connsiteX27-17457" fmla="*/ 11188885 w 12193149"/>
              <a:gd name="connsiteY27-17458" fmla="*/ 2119354 h 3171710"/>
              <a:gd name="connsiteX28-17459" fmla="*/ 11184501 w 12193149"/>
              <a:gd name="connsiteY28-17460" fmla="*/ 2119496 h 3171710"/>
              <a:gd name="connsiteX29-17461" fmla="*/ 11166854 w 12193149"/>
              <a:gd name="connsiteY29-17462" fmla="*/ 2133583 h 3171710"/>
              <a:gd name="connsiteX30-17463" fmla="*/ 11157311 w 12193149"/>
              <a:gd name="connsiteY30-17464" fmla="*/ 2139385 h 3171710"/>
              <a:gd name="connsiteX31-17465" fmla="*/ 11155496 w 12193149"/>
              <a:gd name="connsiteY31-17466" fmla="*/ 2144068 h 3171710"/>
              <a:gd name="connsiteX32-17467" fmla="*/ 11140961 w 12193149"/>
              <a:gd name="connsiteY32-17468" fmla="*/ 2151086 h 3171710"/>
              <a:gd name="connsiteX33-17469" fmla="*/ 11138961 w 12193149"/>
              <a:gd name="connsiteY33-17470" fmla="*/ 2150743 h 3171710"/>
              <a:gd name="connsiteX34-17471" fmla="*/ 11128208 w 12193149"/>
              <a:gd name="connsiteY34-17472" fmla="*/ 2160803 h 3171710"/>
              <a:gd name="connsiteX35-17473" fmla="*/ 11120691 w 12193149"/>
              <a:gd name="connsiteY35-17474" fmla="*/ 2174395 h 3171710"/>
              <a:gd name="connsiteX36-17475" fmla="*/ 10894683 w 12193149"/>
              <a:gd name="connsiteY36-17476" fmla="*/ 2300370 h 3171710"/>
              <a:gd name="connsiteX37-17477" fmla="*/ 10773300 w 12193149"/>
              <a:gd name="connsiteY37-17478" fmla="*/ 2350162 h 3171710"/>
              <a:gd name="connsiteX38-17479" fmla="*/ 10627668 w 12193149"/>
              <a:gd name="connsiteY38-17480" fmla="*/ 2386200 h 3171710"/>
              <a:gd name="connsiteX39-17481" fmla="*/ 10581895 w 12193149"/>
              <a:gd name="connsiteY39-17482" fmla="*/ 2395660 h 3171710"/>
              <a:gd name="connsiteX40-17483" fmla="*/ 10547790 w 12193149"/>
              <a:gd name="connsiteY40-17484" fmla="*/ 2425394 h 3171710"/>
              <a:gd name="connsiteX41-17485" fmla="*/ 10529643 w 12193149"/>
              <a:gd name="connsiteY41-17486" fmla="*/ 2423878 h 3171710"/>
              <a:gd name="connsiteX42-17487" fmla="*/ 10526446 w 12193149"/>
              <a:gd name="connsiteY42-17488" fmla="*/ 2423382 h 3171710"/>
              <a:gd name="connsiteX43-17489" fmla="*/ 10515129 w 12193149"/>
              <a:gd name="connsiteY43-17490" fmla="*/ 2426508 h 3171710"/>
              <a:gd name="connsiteX44-17491" fmla="*/ 10491735 w 12193149"/>
              <a:gd name="connsiteY44-17492" fmla="*/ 2421127 h 3171710"/>
              <a:gd name="connsiteX45-17493" fmla="*/ 10471418 w 12193149"/>
              <a:gd name="connsiteY45-17494" fmla="*/ 2428664 h 3171710"/>
              <a:gd name="connsiteX46-17495" fmla="*/ 10377042 w 12193149"/>
              <a:gd name="connsiteY46-17496" fmla="*/ 2471569 h 3171710"/>
              <a:gd name="connsiteX47-17497" fmla="*/ 10319338 w 12193149"/>
              <a:gd name="connsiteY47-17498" fmla="*/ 2493192 h 3171710"/>
              <a:gd name="connsiteX48-17499" fmla="*/ 10295467 w 12193149"/>
              <a:gd name="connsiteY48-17500" fmla="*/ 2495050 h 3171710"/>
              <a:gd name="connsiteX49-17501" fmla="*/ 10263443 w 12193149"/>
              <a:gd name="connsiteY49-17502" fmla="*/ 2501919 h 3171710"/>
              <a:gd name="connsiteX50-17503" fmla="*/ 10205418 w 12193149"/>
              <a:gd name="connsiteY50-17504" fmla="*/ 2509120 h 3171710"/>
              <a:gd name="connsiteX51-17505" fmla="*/ 10177759 w 12193149"/>
              <a:gd name="connsiteY51-17506" fmla="*/ 2519914 h 3171710"/>
              <a:gd name="connsiteX52-17507" fmla="*/ 10165070 w 12193149"/>
              <a:gd name="connsiteY52-17508" fmla="*/ 2520710 h 3171710"/>
              <a:gd name="connsiteX53-17509" fmla="*/ 10156308 w 12193149"/>
              <a:gd name="connsiteY53-17510" fmla="*/ 2534458 h 3171710"/>
              <a:gd name="connsiteX54-17511" fmla="*/ 10118267 w 12193149"/>
              <a:gd name="connsiteY54-17512" fmla="*/ 2558113 h 3171710"/>
              <a:gd name="connsiteX55-17513" fmla="*/ 10083317 w 12193149"/>
              <a:gd name="connsiteY55-17514" fmla="*/ 2570267 h 3171710"/>
              <a:gd name="connsiteX56-17515" fmla="*/ 10040388 w 12193149"/>
              <a:gd name="connsiteY56-17516" fmla="*/ 2568603 h 3171710"/>
              <a:gd name="connsiteX57-17517" fmla="*/ 9961167 w 12193149"/>
              <a:gd name="connsiteY57-17518" fmla="*/ 2584118 h 3171710"/>
              <a:gd name="connsiteX58-17519" fmla="*/ 9848940 w 12193149"/>
              <a:gd name="connsiteY58-17520" fmla="*/ 2590886 h 3171710"/>
              <a:gd name="connsiteX59-17521" fmla="*/ 9729457 w 12193149"/>
              <a:gd name="connsiteY59-17522" fmla="*/ 2611093 h 3171710"/>
              <a:gd name="connsiteX60-17523" fmla="*/ 9613704 w 12193149"/>
              <a:gd name="connsiteY60-17524" fmla="*/ 2639342 h 3171710"/>
              <a:gd name="connsiteX61-17525" fmla="*/ 9338590 w 12193149"/>
              <a:gd name="connsiteY61-17526" fmla="*/ 2696264 h 3171710"/>
              <a:gd name="connsiteX62-17527" fmla="*/ 9232518 w 12193149"/>
              <a:gd name="connsiteY62-17528" fmla="*/ 2720120 h 3171710"/>
              <a:gd name="connsiteX63-17529" fmla="*/ 9156690 w 12193149"/>
              <a:gd name="connsiteY63-17530" fmla="*/ 2730199 h 3171710"/>
              <a:gd name="connsiteX64-17531" fmla="*/ 9054601 w 12193149"/>
              <a:gd name="connsiteY64-17532" fmla="*/ 2737726 h 3171710"/>
              <a:gd name="connsiteX65-17533" fmla="*/ 9006634 w 12193149"/>
              <a:gd name="connsiteY65-17534" fmla="*/ 2741011 h 3171710"/>
              <a:gd name="connsiteX66-17535" fmla="*/ 9006349 w 12193149"/>
              <a:gd name="connsiteY66-17536" fmla="*/ 2740771 h 3171710"/>
              <a:gd name="connsiteX67-17537" fmla="*/ 8997380 w 12193149"/>
              <a:gd name="connsiteY67-17538" fmla="*/ 2741982 h 3171710"/>
              <a:gd name="connsiteX68-17539" fmla="*/ 8991542 w 12193149"/>
              <a:gd name="connsiteY68-17540" fmla="*/ 2744043 h 3171710"/>
              <a:gd name="connsiteX69-17541" fmla="*/ 8975485 w 12193149"/>
              <a:gd name="connsiteY69-17542" fmla="*/ 2747269 h 3171710"/>
              <a:gd name="connsiteX70-17543" fmla="*/ 8969159 w 12193149"/>
              <a:gd name="connsiteY70-17544" fmla="*/ 2746569 h 3171710"/>
              <a:gd name="connsiteX71-17545" fmla="*/ 8964196 w 12193149"/>
              <a:gd name="connsiteY71-17546" fmla="*/ 2744344 h 3171710"/>
              <a:gd name="connsiteX72-17547" fmla="*/ 8930136 w 12193149"/>
              <a:gd name="connsiteY72-17548" fmla="*/ 2741156 h 3171710"/>
              <a:gd name="connsiteX73-17549" fmla="*/ 8753592 w 12193149"/>
              <a:gd name="connsiteY73-17550" fmla="*/ 2760388 h 3171710"/>
              <a:gd name="connsiteX74-17551" fmla="*/ 8708995 w 12193149"/>
              <a:gd name="connsiteY74-17552" fmla="*/ 2762489 h 3171710"/>
              <a:gd name="connsiteX75-17553" fmla="*/ 8597219 w 12193149"/>
              <a:gd name="connsiteY75-17554" fmla="*/ 2771061 h 3171710"/>
              <a:gd name="connsiteX76-17555" fmla="*/ 8526378 w 12193149"/>
              <a:gd name="connsiteY76-17556" fmla="*/ 2756219 h 3171710"/>
              <a:gd name="connsiteX77-17557" fmla="*/ 8512131 w 12193149"/>
              <a:gd name="connsiteY77-17558" fmla="*/ 2762134 h 3171710"/>
              <a:gd name="connsiteX78-17559" fmla="*/ 8507315 w 12193149"/>
              <a:gd name="connsiteY78-17560" fmla="*/ 2765135 h 3171710"/>
              <a:gd name="connsiteX79-17561" fmla="*/ 8499116 w 12193149"/>
              <a:gd name="connsiteY79-17562" fmla="*/ 2767873 h 3171710"/>
              <a:gd name="connsiteX80-17563" fmla="*/ 8498742 w 12193149"/>
              <a:gd name="connsiteY80-17564" fmla="*/ 2767694 h 3171710"/>
              <a:gd name="connsiteX81-17565" fmla="*/ 8491397 w 12193149"/>
              <a:gd name="connsiteY81-17566" fmla="*/ 2770744 h 3171710"/>
              <a:gd name="connsiteX82-17567" fmla="*/ 8368330 w 12193149"/>
              <a:gd name="connsiteY82-17568" fmla="*/ 2784786 h 3171710"/>
              <a:gd name="connsiteX83-17569" fmla="*/ 8354947 w 12193149"/>
              <a:gd name="connsiteY83-17570" fmla="*/ 2784980 h 3171710"/>
              <a:gd name="connsiteX84-17571" fmla="*/ 8321252 w 12193149"/>
              <a:gd name="connsiteY84-17572" fmla="*/ 2801558 h 3171710"/>
              <a:gd name="connsiteX85-17573" fmla="*/ 8315581 w 12193149"/>
              <a:gd name="connsiteY85-17574" fmla="*/ 2801884 h 3171710"/>
              <a:gd name="connsiteX86-17575" fmla="*/ 8296322 w 12193149"/>
              <a:gd name="connsiteY86-17576" fmla="*/ 2815779 h 3171710"/>
              <a:gd name="connsiteX87-17577" fmla="*/ 8285424 w 12193149"/>
              <a:gd name="connsiteY87-17578" fmla="*/ 2821602 h 3171710"/>
              <a:gd name="connsiteX88-17579" fmla="*/ 8284298 w 12193149"/>
              <a:gd name="connsiteY88-17580" fmla="*/ 2826045 h 3171710"/>
              <a:gd name="connsiteX89-17581" fmla="*/ 8267224 w 12193149"/>
              <a:gd name="connsiteY89-17582" fmla="*/ 2833220 h 3171710"/>
              <a:gd name="connsiteX90-17583" fmla="*/ 8264525 w 12193149"/>
              <a:gd name="connsiteY90-17584" fmla="*/ 2832990 h 3171710"/>
              <a:gd name="connsiteX91-17585" fmla="*/ 8253181 w 12193149"/>
              <a:gd name="connsiteY91-17586" fmla="*/ 2842833 h 3171710"/>
              <a:gd name="connsiteX92-17587" fmla="*/ 8246982 w 12193149"/>
              <a:gd name="connsiteY92-17588" fmla="*/ 2855825 h 3171710"/>
              <a:gd name="connsiteX93-17589" fmla="*/ 8091420 w 12193149"/>
              <a:gd name="connsiteY93-17590" fmla="*/ 2901986 h 3171710"/>
              <a:gd name="connsiteX94-17591" fmla="*/ 7906555 w 12193149"/>
              <a:gd name="connsiteY94-17592" fmla="*/ 2943959 h 3171710"/>
              <a:gd name="connsiteX95-17593" fmla="*/ 7719893 w 12193149"/>
              <a:gd name="connsiteY95-17594" fmla="*/ 2969674 h 3171710"/>
              <a:gd name="connsiteX96-17595" fmla="*/ 7615495 w 12193149"/>
              <a:gd name="connsiteY96-17596" fmla="*/ 2966203 h 3171710"/>
              <a:gd name="connsiteX97-17597" fmla="*/ 7528691 w 12193149"/>
              <a:gd name="connsiteY97-17598" fmla="*/ 2972031 h 3171710"/>
              <a:gd name="connsiteX98-17599" fmla="*/ 7520719 w 12193149"/>
              <a:gd name="connsiteY98-17600" fmla="*/ 2974584 h 3171710"/>
              <a:gd name="connsiteX99-17601" fmla="*/ 7508559 w 12193149"/>
              <a:gd name="connsiteY99-17602" fmla="*/ 2975919 h 3171710"/>
              <a:gd name="connsiteX100-17603" fmla="*/ 7508188 w 12193149"/>
              <a:gd name="connsiteY100-17604" fmla="*/ 2975592 h 3171710"/>
              <a:gd name="connsiteX101-17605" fmla="*/ 7496943 w 12193149"/>
              <a:gd name="connsiteY101-17606" fmla="*/ 2977544 h 3171710"/>
              <a:gd name="connsiteX102-17607" fmla="*/ 7219707 w 12193149"/>
              <a:gd name="connsiteY102-17608" fmla="*/ 2983651 h 3171710"/>
              <a:gd name="connsiteX103-17609" fmla="*/ 7202249 w 12193149"/>
              <a:gd name="connsiteY103-17610" fmla="*/ 2988201 h 3171710"/>
              <a:gd name="connsiteX104-17611" fmla="*/ 7198152 w 12193149"/>
              <a:gd name="connsiteY104-17612" fmla="*/ 2993559 h 3171710"/>
              <a:gd name="connsiteX105-17613" fmla="*/ 7171956 w 12193149"/>
              <a:gd name="connsiteY105-17614" fmla="*/ 2998207 h 3171710"/>
              <a:gd name="connsiteX106-17615" fmla="*/ 7098136 w 12193149"/>
              <a:gd name="connsiteY106-17616" fmla="*/ 3010435 h 3171710"/>
              <a:gd name="connsiteX107-17617" fmla="*/ 7019644 w 12193149"/>
              <a:gd name="connsiteY107-17618" fmla="*/ 3010061 h 3171710"/>
              <a:gd name="connsiteX108-17619" fmla="*/ 6905294 w 12193149"/>
              <a:gd name="connsiteY108-17620" fmla="*/ 3039567 h 3171710"/>
              <a:gd name="connsiteX109-17621" fmla="*/ 6709370 w 12193149"/>
              <a:gd name="connsiteY109-17622" fmla="*/ 3067522 h 3171710"/>
              <a:gd name="connsiteX110-17623" fmla="*/ 6550602 w 12193149"/>
              <a:gd name="connsiteY110-17624" fmla="*/ 3096298 h 3171710"/>
              <a:gd name="connsiteX111-17625" fmla="*/ 6318708 w 12193149"/>
              <a:gd name="connsiteY111-17626" fmla="*/ 3143098 h 3171710"/>
              <a:gd name="connsiteX112-17627" fmla="*/ 6169822 w 12193149"/>
              <a:gd name="connsiteY112-17628" fmla="*/ 3145185 h 3171710"/>
              <a:gd name="connsiteX113-17629" fmla="*/ 6074996 w 12193149"/>
              <a:gd name="connsiteY113-17630" fmla="*/ 3165647 h 3171710"/>
              <a:gd name="connsiteX114-17631" fmla="*/ 6069677 w 12193149"/>
              <a:gd name="connsiteY114-17632" fmla="*/ 3164110 h 3171710"/>
              <a:gd name="connsiteX115-17633" fmla="*/ 6049786 w 12193149"/>
              <a:gd name="connsiteY115-17634" fmla="*/ 3164793 h 3171710"/>
              <a:gd name="connsiteX116-17635" fmla="*/ 6042433 w 12193149"/>
              <a:gd name="connsiteY116-17636" fmla="*/ 3156444 h 3171710"/>
              <a:gd name="connsiteX117-17637" fmla="*/ 6011238 w 12193149"/>
              <a:gd name="connsiteY117-17638" fmla="*/ 3151351 h 3171710"/>
              <a:gd name="connsiteX118-17639" fmla="*/ 5958523 w 12193149"/>
              <a:gd name="connsiteY118-17640" fmla="*/ 3154995 h 3171710"/>
              <a:gd name="connsiteX119-17641" fmla="*/ 5760067 w 12193149"/>
              <a:gd name="connsiteY119-17642" fmla="*/ 3170687 h 3171710"/>
              <a:gd name="connsiteX120-17643" fmla="*/ 5628108 w 12193149"/>
              <a:gd name="connsiteY120-17644" fmla="*/ 3171710 h 3171710"/>
              <a:gd name="connsiteX121-17645" fmla="*/ 5472054 w 12193149"/>
              <a:gd name="connsiteY121-17646" fmla="*/ 3157690 h 3171710"/>
              <a:gd name="connsiteX122-17647" fmla="*/ 5433909 w 12193149"/>
              <a:gd name="connsiteY122-17648" fmla="*/ 3146437 h 3171710"/>
              <a:gd name="connsiteX123-17649" fmla="*/ 5382817 w 12193149"/>
              <a:gd name="connsiteY123-17650" fmla="*/ 3128735 h 3171710"/>
              <a:gd name="connsiteX124-17651" fmla="*/ 5262912 w 12193149"/>
              <a:gd name="connsiteY124-17652" fmla="*/ 3108318 h 3171710"/>
              <a:gd name="connsiteX125-17653" fmla="*/ 5224109 w 12193149"/>
              <a:gd name="connsiteY125-17654" fmla="*/ 3097194 h 3171710"/>
              <a:gd name="connsiteX126-17655" fmla="*/ 5175808 w 12193149"/>
              <a:gd name="connsiteY126-17656" fmla="*/ 3094204 h 3171710"/>
              <a:gd name="connsiteX127-17657" fmla="*/ 5157702 w 12193149"/>
              <a:gd name="connsiteY127-17658" fmla="*/ 3086981 h 3171710"/>
              <a:gd name="connsiteX128-17659" fmla="*/ 5143747 w 12193149"/>
              <a:gd name="connsiteY128-17660" fmla="*/ 3083581 h 3171710"/>
              <a:gd name="connsiteX129-17661" fmla="*/ 5140744 w 12193149"/>
              <a:gd name="connsiteY129-17662" fmla="*/ 3081480 h 3171710"/>
              <a:gd name="connsiteX130-17663" fmla="*/ 5122807 w 12193149"/>
              <a:gd name="connsiteY130-17664" fmla="*/ 3070627 h 3171710"/>
              <a:gd name="connsiteX131-17665" fmla="*/ 5066938 w 12193149"/>
              <a:gd name="connsiteY131-17666" fmla="*/ 3077198 h 3171710"/>
              <a:gd name="connsiteX132-17667" fmla="*/ 5012662 w 12193149"/>
              <a:gd name="connsiteY132-17668" fmla="*/ 3060817 h 3171710"/>
              <a:gd name="connsiteX133-17669" fmla="*/ 4841589 w 12193149"/>
              <a:gd name="connsiteY133-17670" fmla="*/ 3036800 h 3171710"/>
              <a:gd name="connsiteX134-17671" fmla="*/ 4763595 w 12193149"/>
              <a:gd name="connsiteY134-17672" fmla="*/ 3009032 h 3171710"/>
              <a:gd name="connsiteX135-17673" fmla="*/ 4724334 w 12193149"/>
              <a:gd name="connsiteY135-17674" fmla="*/ 3000018 h 3171710"/>
              <a:gd name="connsiteX136-17675" fmla="*/ 4722324 w 12193149"/>
              <a:gd name="connsiteY136-17676" fmla="*/ 2999269 h 3171710"/>
              <a:gd name="connsiteX137-17677" fmla="*/ 4723259 w 12193149"/>
              <a:gd name="connsiteY137-17678" fmla="*/ 2999058 h 3171710"/>
              <a:gd name="connsiteX138-17679" fmla="*/ 4718350 w 12193149"/>
              <a:gd name="connsiteY138-17680" fmla="*/ 2997788 h 3171710"/>
              <a:gd name="connsiteX139-17681" fmla="*/ 4722324 w 12193149"/>
              <a:gd name="connsiteY139-17682" fmla="*/ 2999269 h 3171710"/>
              <a:gd name="connsiteX140-17683" fmla="*/ 4716674 w 12193149"/>
              <a:gd name="connsiteY140-17684" fmla="*/ 3000544 h 3171710"/>
              <a:gd name="connsiteX141-17685" fmla="*/ 4516962 w 12193149"/>
              <a:gd name="connsiteY141-17686" fmla="*/ 2990642 h 3171710"/>
              <a:gd name="connsiteX142-17687" fmla="*/ 4429691 w 12193149"/>
              <a:gd name="connsiteY142-17688" fmla="*/ 2979991 h 3171710"/>
              <a:gd name="connsiteX143-17689" fmla="*/ 4364023 w 12193149"/>
              <a:gd name="connsiteY143-17690" fmla="*/ 2978645 h 3171710"/>
              <a:gd name="connsiteX144-17691" fmla="*/ 4318114 w 12193149"/>
              <a:gd name="connsiteY144-17692" fmla="*/ 2985260 h 3171710"/>
              <a:gd name="connsiteX145-17693" fmla="*/ 4316258 w 12193149"/>
              <a:gd name="connsiteY145-17694" fmla="*/ 2983919 h 3171710"/>
              <a:gd name="connsiteX146-17695" fmla="*/ 4296292 w 12193149"/>
              <a:gd name="connsiteY146-17696" fmla="*/ 2982040 h 3171710"/>
              <a:gd name="connsiteX147-17697" fmla="*/ 4291212 w 12193149"/>
              <a:gd name="connsiteY147-17698" fmla="*/ 2984957 h 3171710"/>
              <a:gd name="connsiteX148-17699" fmla="*/ 4277290 w 12193149"/>
              <a:gd name="connsiteY148-17700" fmla="*/ 2984711 h 3171710"/>
              <a:gd name="connsiteX149-17701" fmla="*/ 4249265 w 12193149"/>
              <a:gd name="connsiteY149-17702" fmla="*/ 2987035 h 3171710"/>
              <a:gd name="connsiteX150-17703" fmla="*/ 4203199 w 12193149"/>
              <a:gd name="connsiteY150-17704" fmla="*/ 2984240 h 3171710"/>
              <a:gd name="connsiteX151-17705" fmla="*/ 4202893 w 12193149"/>
              <a:gd name="connsiteY151-17706" fmla="*/ 2982981 h 3171710"/>
              <a:gd name="connsiteX152-17707" fmla="*/ 4192396 w 12193149"/>
              <a:gd name="connsiteY152-17708" fmla="*/ 2977347 h 3171710"/>
              <a:gd name="connsiteX153-17709" fmla="*/ 4143893 w 12193149"/>
              <a:gd name="connsiteY153-17710" fmla="*/ 2961482 h 3171710"/>
              <a:gd name="connsiteX154-17711" fmla="*/ 4084245 w 12193149"/>
              <a:gd name="connsiteY154-17712" fmla="*/ 2934949 h 3171710"/>
              <a:gd name="connsiteX155-17713" fmla="*/ 4075694 w 12193149"/>
              <a:gd name="connsiteY155-17714" fmla="*/ 2934114 h 3171710"/>
              <a:gd name="connsiteX156-17715" fmla="*/ 4075575 w 12193149"/>
              <a:gd name="connsiteY156-17716" fmla="*/ 2933815 h 3171710"/>
              <a:gd name="connsiteX157-17717" fmla="*/ 4066658 w 12193149"/>
              <a:gd name="connsiteY157-17718" fmla="*/ 2932371 h 3171710"/>
              <a:gd name="connsiteX158-17719" fmla="*/ 4060102 w 12193149"/>
              <a:gd name="connsiteY158-17720" fmla="*/ 2932589 h 3171710"/>
              <a:gd name="connsiteX159-17721" fmla="*/ 4043512 w 12193149"/>
              <a:gd name="connsiteY159-17722" fmla="*/ 2930968 h 3171710"/>
              <a:gd name="connsiteX160-17723" fmla="*/ 4038145 w 12193149"/>
              <a:gd name="connsiteY160-17724" fmla="*/ 2928534 h 3171710"/>
              <a:gd name="connsiteX161-17725" fmla="*/ 4036511 w 12193149"/>
              <a:gd name="connsiteY161-17726" fmla="*/ 2924867 h 3171710"/>
              <a:gd name="connsiteX162-17727" fmla="*/ 4034926 w 12193149"/>
              <a:gd name="connsiteY162-17728" fmla="*/ 2925102 h 3171710"/>
              <a:gd name="connsiteX163-17729" fmla="*/ 4005686 w 12193149"/>
              <a:gd name="connsiteY163-17730" fmla="*/ 2912534 h 3171710"/>
              <a:gd name="connsiteX164-17731" fmla="*/ 3937994 w 12193149"/>
              <a:gd name="connsiteY164-17732" fmla="*/ 2895077 h 3171710"/>
              <a:gd name="connsiteX165-17733" fmla="*/ 3898423 w 12193149"/>
              <a:gd name="connsiteY165-17734" fmla="*/ 2889422 h 3171710"/>
              <a:gd name="connsiteX166-17735" fmla="*/ 3790908 w 12193149"/>
              <a:gd name="connsiteY166-17736" fmla="*/ 2869184 h 3171710"/>
              <a:gd name="connsiteX167-17737" fmla="*/ 3683661 w 12193149"/>
              <a:gd name="connsiteY167-17738" fmla="*/ 2845261 h 3171710"/>
              <a:gd name="connsiteX168-17739" fmla="*/ 3611183 w 12193149"/>
              <a:gd name="connsiteY168-17740" fmla="*/ 2812990 h 3171710"/>
              <a:gd name="connsiteX169-17741" fmla="*/ 3605003 w 12193149"/>
              <a:gd name="connsiteY169-17742" fmla="*/ 2814352 h 3171710"/>
              <a:gd name="connsiteX170-17743" fmla="*/ 3595884 w 12193149"/>
              <a:gd name="connsiteY170-17744" fmla="*/ 2814516 h 3171710"/>
              <a:gd name="connsiteX171-17745" fmla="*/ 3595649 w 12193149"/>
              <a:gd name="connsiteY171-17746" fmla="*/ 2814247 h 3171710"/>
              <a:gd name="connsiteX172-17747" fmla="*/ 3587126 w 12193149"/>
              <a:gd name="connsiteY172-17748" fmla="*/ 2814937 h 3171710"/>
              <a:gd name="connsiteX173-17749" fmla="*/ 3537283 w 12193149"/>
              <a:gd name="connsiteY173-17750" fmla="*/ 2805238 h 3171710"/>
              <a:gd name="connsiteX174-17751" fmla="*/ 3474371 w 12193149"/>
              <a:gd name="connsiteY174-17752" fmla="*/ 2801577 h 3171710"/>
              <a:gd name="connsiteX175-17753" fmla="*/ 3401876 w 12193149"/>
              <a:gd name="connsiteY175-17754" fmla="*/ 2789529 h 3171710"/>
              <a:gd name="connsiteX176-17755" fmla="*/ 3365036 w 12193149"/>
              <a:gd name="connsiteY176-17756" fmla="*/ 2806481 h 3171710"/>
              <a:gd name="connsiteX177-17757" fmla="*/ 3345174 w 12193149"/>
              <a:gd name="connsiteY177-17758" fmla="*/ 2808163 h 3171710"/>
              <a:gd name="connsiteX178-17759" fmla="*/ 3342846 w 12193149"/>
              <a:gd name="connsiteY178-17760" fmla="*/ 2807188 h 3171710"/>
              <a:gd name="connsiteX179-17761" fmla="*/ 3263504 w 12193149"/>
              <a:gd name="connsiteY179-17762" fmla="*/ 2813065 h 3171710"/>
              <a:gd name="connsiteX180-17763" fmla="*/ 3143704 w 12193149"/>
              <a:gd name="connsiteY180-17764" fmla="*/ 2820840 h 3171710"/>
              <a:gd name="connsiteX181-17765" fmla="*/ 3031439 w 12193149"/>
              <a:gd name="connsiteY181-17766" fmla="*/ 2823483 h 3171710"/>
              <a:gd name="connsiteX182-17767" fmla="*/ 2782717 w 12193149"/>
              <a:gd name="connsiteY182-17768" fmla="*/ 2845304 h 3171710"/>
              <a:gd name="connsiteX183-17769" fmla="*/ 2647675 w 12193149"/>
              <a:gd name="connsiteY183-17770" fmla="*/ 2855840 h 3171710"/>
              <a:gd name="connsiteX184-17771" fmla="*/ 2569176 w 12193149"/>
              <a:gd name="connsiteY184-17772" fmla="*/ 2829599 h 3171710"/>
              <a:gd name="connsiteX185-17773" fmla="*/ 2444403 w 12193149"/>
              <a:gd name="connsiteY185-17774" fmla="*/ 2843500 h 3171710"/>
              <a:gd name="connsiteX186-17775" fmla="*/ 2316260 w 12193149"/>
              <a:gd name="connsiteY186-17776" fmla="*/ 2851967 h 3171710"/>
              <a:gd name="connsiteX187-17777" fmla="*/ 2209726 w 12193149"/>
              <a:gd name="connsiteY187-17778" fmla="*/ 2846734 h 3171710"/>
              <a:gd name="connsiteX188-17779" fmla="*/ 2095813 w 12193149"/>
              <a:gd name="connsiteY188-17780" fmla="*/ 2830023 h 3171710"/>
              <a:gd name="connsiteX189-17781" fmla="*/ 1998504 w 12193149"/>
              <a:gd name="connsiteY189-17782" fmla="*/ 2822003 h 3171710"/>
              <a:gd name="connsiteX190-17783" fmla="*/ 1929320 w 12193149"/>
              <a:gd name="connsiteY190-17784" fmla="*/ 2843948 h 3171710"/>
              <a:gd name="connsiteX191-17785" fmla="*/ 1922798 w 12193149"/>
              <a:gd name="connsiteY191-17786" fmla="*/ 2839117 h 3171710"/>
              <a:gd name="connsiteX192-17787" fmla="*/ 1874228 w 12193149"/>
              <a:gd name="connsiteY192-17788" fmla="*/ 2840712 h 3171710"/>
              <a:gd name="connsiteX193-17789" fmla="*/ 1787803 w 12193149"/>
              <a:gd name="connsiteY193-17790" fmla="*/ 2868334 h 3171710"/>
              <a:gd name="connsiteX194-17791" fmla="*/ 1739352 w 12193149"/>
              <a:gd name="connsiteY194-17792" fmla="*/ 2863283 h 3171710"/>
              <a:gd name="connsiteX195-17793" fmla="*/ 1676219 w 12193149"/>
              <a:gd name="connsiteY195-17794" fmla="*/ 2846934 h 3171710"/>
              <a:gd name="connsiteX196-17795" fmla="*/ 1609817 w 12193149"/>
              <a:gd name="connsiteY196-17796" fmla="*/ 2840037 h 3171710"/>
              <a:gd name="connsiteX197-17797" fmla="*/ 1497258 w 12193149"/>
              <a:gd name="connsiteY197-17798" fmla="*/ 2814447 h 3171710"/>
              <a:gd name="connsiteX198-17799" fmla="*/ 1151127 w 12193149"/>
              <a:gd name="connsiteY198-17800" fmla="*/ 2765012 h 3171710"/>
              <a:gd name="connsiteX199-17801" fmla="*/ 859417 w 12193149"/>
              <a:gd name="connsiteY199-17802" fmla="*/ 2755579 h 3171710"/>
              <a:gd name="connsiteX200-17803" fmla="*/ 838688 w 12193149"/>
              <a:gd name="connsiteY200-17804" fmla="*/ 2756792 h 3171710"/>
              <a:gd name="connsiteX201-17805" fmla="*/ 817957 w 12193149"/>
              <a:gd name="connsiteY201-17806" fmla="*/ 2754828 h 3171710"/>
              <a:gd name="connsiteX202-17807" fmla="*/ 812654 w 12193149"/>
              <a:gd name="connsiteY202-17808" fmla="*/ 2757722 h 3171710"/>
              <a:gd name="connsiteX203-17809" fmla="*/ 721195 w 12193149"/>
              <a:gd name="connsiteY203-17810" fmla="*/ 2756632 h 3171710"/>
              <a:gd name="connsiteX204-17811" fmla="*/ 720890 w 12193149"/>
              <a:gd name="connsiteY204-17812" fmla="*/ 2755370 h 3171710"/>
              <a:gd name="connsiteX205-17813" fmla="*/ 710023 w 12193149"/>
              <a:gd name="connsiteY205-17814" fmla="*/ 2749693 h 3171710"/>
              <a:gd name="connsiteX206-17815" fmla="*/ 597940 w 12193149"/>
              <a:gd name="connsiteY206-17816" fmla="*/ 2706835 h 3171710"/>
              <a:gd name="connsiteX207-17817" fmla="*/ 579683 w 12193149"/>
              <a:gd name="connsiteY207-17818" fmla="*/ 2704183 h 3171710"/>
              <a:gd name="connsiteX208-17819" fmla="*/ 572865 w 12193149"/>
              <a:gd name="connsiteY208-17820" fmla="*/ 2704372 h 3171710"/>
              <a:gd name="connsiteX209-17821" fmla="*/ 446247 w 12193149"/>
              <a:gd name="connsiteY209-17822" fmla="*/ 2666342 h 3171710"/>
              <a:gd name="connsiteX210-17823" fmla="*/ 405163 w 12193149"/>
              <a:gd name="connsiteY210-17824" fmla="*/ 2660519 h 3171710"/>
              <a:gd name="connsiteX211-17825" fmla="*/ 293583 w 12193149"/>
              <a:gd name="connsiteY211-17826" fmla="*/ 2639823 h 3171710"/>
              <a:gd name="connsiteX212-17827" fmla="*/ 119529 w 12193149"/>
              <a:gd name="connsiteY212-17828" fmla="*/ 2588018 h 3171710"/>
              <a:gd name="connsiteX213-17829" fmla="*/ 16674 w 12193149"/>
              <a:gd name="connsiteY213-17830" fmla="*/ 2585162 h 3171710"/>
              <a:gd name="connsiteX214-17831" fmla="*/ 1150 w 12193149"/>
              <a:gd name="connsiteY214-17832" fmla="*/ 2579693 h 3171710"/>
              <a:gd name="connsiteX215-17833" fmla="*/ 1148 w 12193149"/>
              <a:gd name="connsiteY215-17834" fmla="*/ 1049184 h 3171710"/>
              <a:gd name="connsiteX216-17835" fmla="*/ 1148 w 12193149"/>
              <a:gd name="connsiteY216-17836" fmla="*/ 0 h 31717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836" y="336767"/>
            <a:ext cx="9916632" cy="9567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Results – Video Rendering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2 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6" name="图片 5" descr="图片包含 形状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23" y="2665466"/>
            <a:ext cx="2650297" cy="2624862"/>
          </a:xfrm>
          <a:prstGeom prst="rect">
            <a:avLst/>
          </a:prstGeom>
        </p:spPr>
      </p:pic>
      <p:pic>
        <p:nvPicPr>
          <p:cNvPr id="7" name="图片 6" descr="鹦鹉站在树枝上的小鸟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7" y="2665466"/>
            <a:ext cx="2600402" cy="26004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74" y="2665466"/>
            <a:ext cx="2624862" cy="262486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05948" y="365472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/>
              <a:t>+</a:t>
            </a:r>
            <a:endParaRPr kumimoji="1" lang="zh-CN" altLang="en-US" sz="3600" b="1" dirty="0"/>
          </a:p>
        </p:txBody>
      </p:sp>
      <p:sp>
        <p:nvSpPr>
          <p:cNvPr id="14" name="右箭头 13"/>
          <p:cNvSpPr/>
          <p:nvPr/>
        </p:nvSpPr>
        <p:spPr>
          <a:xfrm>
            <a:off x="7521079" y="3878930"/>
            <a:ext cx="419548" cy="197931"/>
          </a:xfrm>
          <a:prstGeom prst="rightArrow">
            <a:avLst>
              <a:gd name="adj1" fmla="val 50000"/>
              <a:gd name="adj2" fmla="val 5256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32734" y="1592132"/>
            <a:ext cx="6254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en-GB" altLang="zh-CN" sz="2000" dirty="0"/>
              <a:t>Inspiring by my early test results - </a:t>
            </a:r>
            <a:r>
              <a:rPr lang="en-GB" altLang="zh-CN" sz="2000" dirty="0"/>
              <a:t>with a </a:t>
            </a:r>
            <a:r>
              <a:rPr lang="en-GB" altLang="zh-CN" sz="2000" b="1" dirty="0"/>
              <a:t>dummy pose</a:t>
            </a:r>
            <a:endParaRPr lang="en-GB" altLang="zh-CN" sz="2000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sz="2000" dirty="0"/>
              <a:t>perhaps because its structure resembled </a:t>
            </a:r>
            <a:r>
              <a:rPr lang="en-GB" altLang="zh-CN" sz="2000" b="1" dirty="0"/>
              <a:t>OpenPose-18</a:t>
            </a:r>
            <a:r>
              <a:rPr lang="en-GB" altLang="zh-CN" sz="2000" dirty="0"/>
              <a:t>.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5109" y="479736"/>
            <a:ext cx="5729868" cy="70503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ffectLst/>
              </a:rPr>
              <a:t>Results – Video Rendering 2</a:t>
            </a:r>
            <a:endParaRPr lang="en-US" altLang="zh-CN" sz="36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5109" y="1991970"/>
            <a:ext cx="6872145" cy="2768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OP-9 skeletons: </a:t>
            </a:r>
            <a:endParaRPr lang="en-US" altLang="zh-CN" sz="2400" dirty="0"/>
          </a:p>
          <a:p>
            <a:pPr lvl="1"/>
            <a:r>
              <a:rPr lang="en-US" altLang="zh-CN" sz="2000" dirty="0"/>
              <a:t>more aligned with human priors</a:t>
            </a:r>
            <a:r>
              <a:rPr lang="zh-CN" altLang="en-US" sz="2000" dirty="0"/>
              <a:t> </a:t>
            </a:r>
            <a:r>
              <a:rPr lang="en-US" altLang="zh-CN" sz="2000" dirty="0"/>
              <a:t>but less avian-specific</a:t>
            </a:r>
            <a:endParaRPr lang="en-US" altLang="zh-CN" sz="2000" dirty="0"/>
          </a:p>
          <a:p>
            <a:r>
              <a:rPr lang="en-GB" altLang="zh-CN" b="1" dirty="0"/>
              <a:t>Mapping logic (CUB-15 → OP-9):</a:t>
            </a:r>
            <a:endParaRPr lang="en-GB" altLang="zh-CN" dirty="0"/>
          </a:p>
          <a:p>
            <a:pPr lvl="1"/>
            <a:r>
              <a:rPr lang="en-GB" altLang="zh-CN" dirty="0"/>
              <a:t>crown→ Nose</a:t>
            </a:r>
            <a:endParaRPr lang="en-GB" altLang="zh-CN" dirty="0"/>
          </a:p>
          <a:p>
            <a:pPr lvl="1"/>
            <a:r>
              <a:rPr lang="en-GB" altLang="zh-CN" dirty="0"/>
              <a:t>Back → Mid-hip</a:t>
            </a:r>
            <a:endParaRPr lang="en-GB" altLang="zh-CN" dirty="0"/>
          </a:p>
          <a:p>
            <a:pPr lvl="1"/>
            <a:r>
              <a:rPr lang="en-GB" altLang="zh-CN" dirty="0"/>
              <a:t>Wing tips → Wrists</a:t>
            </a:r>
            <a:endParaRPr lang="en-GB" altLang="zh-CN" dirty="0"/>
          </a:p>
          <a:p>
            <a:pPr lvl="1"/>
            <a:r>
              <a:rPr lang="en-US" altLang="zh-CN" dirty="0"/>
              <a:t>Mid-hip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</p:txBody>
      </p:sp>
      <p:pic>
        <p:nvPicPr>
          <p:cNvPr id="7" name="图片 6" descr="截屏2025-09-05 13.39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1769" y="643467"/>
            <a:ext cx="2618336" cy="2624899"/>
          </a:xfrm>
          <a:prstGeom prst="rect">
            <a:avLst/>
          </a:prstGeom>
        </p:spPr>
      </p:pic>
      <p:pic>
        <p:nvPicPr>
          <p:cNvPr id="6" name="图片 5" descr="截屏2025-09-05 13.55.22"/>
          <p:cNvPicPr>
            <a:picLocks noChangeAspect="1"/>
          </p:cNvPicPr>
          <p:nvPr/>
        </p:nvPicPr>
        <p:blipFill>
          <a:blip r:embed="rId2"/>
          <a:srcRect l="52397" b="9689"/>
          <a:stretch>
            <a:fillRect/>
          </a:stretch>
        </p:blipFill>
        <p:spPr>
          <a:xfrm>
            <a:off x="8039322" y="3429000"/>
            <a:ext cx="3043229" cy="2915634"/>
          </a:xfrm>
          <a:prstGeom prst="rect">
            <a:avLst/>
          </a:prstGeom>
        </p:spPr>
      </p:pic>
      <p:pic>
        <p:nvPicPr>
          <p:cNvPr id="5" name="图片 4" descr="图片包含 运动, 小孩, 小, 女孩&#10;&#10;AI 生成的内容可能不正确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2"/>
          <a:stretch>
            <a:fillRect/>
          </a:stretch>
        </p:blipFill>
        <p:spPr>
          <a:xfrm>
            <a:off x="3900780" y="3710459"/>
            <a:ext cx="3876474" cy="25620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pic>
        <p:nvPicPr>
          <p:cNvPr id="9" name="图片 8" descr="截屏2025-09-05 14.02.08"/>
          <p:cNvPicPr>
            <a:picLocks noChangeAspect="1"/>
          </p:cNvPicPr>
          <p:nvPr/>
        </p:nvPicPr>
        <p:blipFill>
          <a:blip r:embed="rId1"/>
          <a:srcRect b="61093"/>
          <a:stretch>
            <a:fillRect/>
          </a:stretch>
        </p:blipFill>
        <p:spPr>
          <a:xfrm>
            <a:off x="2289810" y="2028190"/>
            <a:ext cx="7231380" cy="1826260"/>
          </a:xfrm>
          <a:prstGeom prst="rect">
            <a:avLst/>
          </a:prstGeom>
        </p:spPr>
      </p:pic>
      <p:pic>
        <p:nvPicPr>
          <p:cNvPr id="13" name="图片 12" descr="截屏2025-09-05 14.03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923030"/>
            <a:ext cx="5943600" cy="2792730"/>
          </a:xfrm>
          <a:prstGeom prst="rect">
            <a:avLst/>
          </a:prstGeom>
        </p:spPr>
      </p:pic>
      <p:pic>
        <p:nvPicPr>
          <p:cNvPr id="14" name="图片 13" descr="截屏2025-09-05 14.03.37"/>
          <p:cNvPicPr>
            <a:picLocks noChangeAspect="1"/>
          </p:cNvPicPr>
          <p:nvPr/>
        </p:nvPicPr>
        <p:blipFill>
          <a:blip r:embed="rId3"/>
          <a:srcRect l="2296"/>
          <a:stretch>
            <a:fillRect/>
          </a:stretch>
        </p:blipFill>
        <p:spPr>
          <a:xfrm>
            <a:off x="6195695" y="3923030"/>
            <a:ext cx="5742940" cy="2797810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3850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ffectLst/>
              </a:rPr>
              <a:t>Results – Video Rendering 2</a:t>
            </a:r>
            <a:endParaRPr lang="en-US" altLang="zh-CN" sz="3600" dirty="0">
              <a:effectLst/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647700" y="996950"/>
            <a:ext cx="10515600" cy="4351338"/>
          </a:xfrm>
        </p:spPr>
        <p:txBody>
          <a:bodyPr/>
          <a:lstStyle/>
          <a:p>
            <a:r>
              <a:rPr lang="en-US" altLang="zh-CN" dirty="0"/>
              <a:t>OP-9 skeletons: more aligned with human priors but less avian-specific; required stronger control </a:t>
            </a:r>
            <a:r>
              <a:rPr lang="en-US" altLang="en-US" dirty="0"/>
              <a:t>→</a:t>
            </a:r>
            <a:r>
              <a:rPr lang="en-US" altLang="zh-CN" dirty="0"/>
              <a:t> less flexibility, occasional artefacts.</a:t>
            </a:r>
            <a:endParaRPr lang="en-US" altLang="zh-CN" dirty="0"/>
          </a:p>
          <a:p>
            <a:r>
              <a:rPr lang="en-US" altLang="zh-CN" dirty="0"/>
              <a:t>Takeaway: CUB-15 offers better balance between fidelity and controllability.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3850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ffectLst/>
              </a:rPr>
              <a:t>Results – Video Rendering 2</a:t>
            </a:r>
            <a:endParaRPr lang="en-US" altLang="zh-CN" sz="3600" dirty="0"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2194" y="2325796"/>
            <a:ext cx="3481963" cy="34819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279" y="2325718"/>
            <a:ext cx="3481963" cy="34819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33256" y="1376570"/>
            <a:ext cx="3198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CUB-15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edge=0.1, depth =0.1, pose =1.0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495371" y="1381666"/>
            <a:ext cx="3198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OP-9</a:t>
            </a:r>
            <a:endParaRPr kumimoji="1" lang="en-US" altLang="zh-CN" dirty="0"/>
          </a:p>
          <a:p>
            <a:r>
              <a:rPr kumimoji="1" lang="en-US" altLang="zh-CN" dirty="0"/>
              <a:t>edge=0.2, depth =0.2, pose =1.5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-1" fmla="*/ 0 w 6530408"/>
              <a:gd name="connsiteY0-2" fmla="*/ 0 h 5753325"/>
              <a:gd name="connsiteX1-3" fmla="*/ 6438980 w 6530408"/>
              <a:gd name="connsiteY1-4" fmla="*/ 0 h 5753325"/>
              <a:gd name="connsiteX2-5" fmla="*/ 6439047 w 6530408"/>
              <a:gd name="connsiteY2-6" fmla="*/ 147 h 5753325"/>
              <a:gd name="connsiteX3-7" fmla="*/ 6443456 w 6530408"/>
              <a:gd name="connsiteY3-8" fmla="*/ 130105 h 5753325"/>
              <a:gd name="connsiteX4-9" fmla="*/ 6447632 w 6530408"/>
              <a:gd name="connsiteY4-10" fmla="*/ 170016 h 5753325"/>
              <a:gd name="connsiteX5-11" fmla="*/ 6465936 w 6530408"/>
              <a:gd name="connsiteY5-12" fmla="*/ 274847 h 5753325"/>
              <a:gd name="connsiteX6-13" fmla="*/ 6506836 w 6530408"/>
              <a:gd name="connsiteY6-14" fmla="*/ 331778 h 5753325"/>
              <a:gd name="connsiteX7-15" fmla="*/ 6530408 w 6530408"/>
              <a:gd name="connsiteY7-16" fmla="*/ 427517 h 5753325"/>
              <a:gd name="connsiteX8-17" fmla="*/ 6488360 w 6530408"/>
              <a:gd name="connsiteY8-18" fmla="*/ 535865 h 5753325"/>
              <a:gd name="connsiteX9-19" fmla="*/ 6492864 w 6530408"/>
              <a:gd name="connsiteY9-20" fmla="*/ 615799 h 5753325"/>
              <a:gd name="connsiteX10-21" fmla="*/ 6459988 w 6530408"/>
              <a:gd name="connsiteY10-22" fmla="*/ 707628 h 5753325"/>
              <a:gd name="connsiteX11-23" fmla="*/ 6453989 w 6530408"/>
              <a:gd name="connsiteY11-24" fmla="*/ 711876 h 5753325"/>
              <a:gd name="connsiteX12-25" fmla="*/ 6453209 w 6530408"/>
              <a:gd name="connsiteY12-26" fmla="*/ 719127 h 5753325"/>
              <a:gd name="connsiteX13-27" fmla="*/ 6457662 w 6530408"/>
              <a:gd name="connsiteY13-28" fmla="*/ 723331 h 5753325"/>
              <a:gd name="connsiteX14-29" fmla="*/ 6447445 w 6530408"/>
              <a:gd name="connsiteY14-30" fmla="*/ 780003 h 5753325"/>
              <a:gd name="connsiteX15-31" fmla="*/ 6426552 w 6530408"/>
              <a:gd name="connsiteY15-32" fmla="*/ 845805 h 5753325"/>
              <a:gd name="connsiteX16-33" fmla="*/ 6434072 w 6530408"/>
              <a:gd name="connsiteY16-34" fmla="*/ 910733 h 5753325"/>
              <a:gd name="connsiteX17-35" fmla="*/ 6432570 w 6530408"/>
              <a:gd name="connsiteY17-36" fmla="*/ 983394 h 5753325"/>
              <a:gd name="connsiteX18-37" fmla="*/ 6431878 w 6530408"/>
              <a:gd name="connsiteY18-38" fmla="*/ 1026728 h 5753325"/>
              <a:gd name="connsiteX19-39" fmla="*/ 6414269 w 6530408"/>
              <a:gd name="connsiteY19-40" fmla="*/ 1151111 h 5753325"/>
              <a:gd name="connsiteX20-41" fmla="*/ 6371722 w 6530408"/>
              <a:gd name="connsiteY20-42" fmla="*/ 1318080 h 5753325"/>
              <a:gd name="connsiteX21-43" fmla="*/ 6356023 w 6530408"/>
              <a:gd name="connsiteY21-44" fmla="*/ 1356227 h 5753325"/>
              <a:gd name="connsiteX22-45" fmla="*/ 6356157 w 6530408"/>
              <a:gd name="connsiteY22-46" fmla="*/ 1361967 h 5753325"/>
              <a:gd name="connsiteX23-47" fmla="*/ 6350613 w 6530408"/>
              <a:gd name="connsiteY23-48" fmla="*/ 1393569 h 5753325"/>
              <a:gd name="connsiteX24-49" fmla="*/ 6357062 w 6530408"/>
              <a:gd name="connsiteY24-50" fmla="*/ 1444071 h 5753325"/>
              <a:gd name="connsiteX25-51" fmla="*/ 6364832 w 6530408"/>
              <a:gd name="connsiteY25-52" fmla="*/ 1478763 h 5753325"/>
              <a:gd name="connsiteX26-53" fmla="*/ 6369745 w 6530408"/>
              <a:gd name="connsiteY26-54" fmla="*/ 1495680 h 5753325"/>
              <a:gd name="connsiteX27-55" fmla="*/ 6370898 w 6530408"/>
              <a:gd name="connsiteY27-56" fmla="*/ 1513331 h 5753325"/>
              <a:gd name="connsiteX28-57" fmla="*/ 6368801 w 6530408"/>
              <a:gd name="connsiteY28-58" fmla="*/ 1527414 h 5753325"/>
              <a:gd name="connsiteX29-59" fmla="*/ 6359177 w 6530408"/>
              <a:gd name="connsiteY29-60" fmla="*/ 1639513 h 5753325"/>
              <a:gd name="connsiteX30-61" fmla="*/ 6299489 w 6530408"/>
              <a:gd name="connsiteY30-62" fmla="*/ 1784860 h 5753325"/>
              <a:gd name="connsiteX31-63" fmla="*/ 6267878 w 6530408"/>
              <a:gd name="connsiteY31-64" fmla="*/ 1858572 h 5753325"/>
              <a:gd name="connsiteX32-65" fmla="*/ 6251146 w 6530408"/>
              <a:gd name="connsiteY32-66" fmla="*/ 1926167 h 5753325"/>
              <a:gd name="connsiteX33-67" fmla="*/ 6210686 w 6530408"/>
              <a:gd name="connsiteY33-68" fmla="*/ 2014834 h 5753325"/>
              <a:gd name="connsiteX34-69" fmla="*/ 6106652 w 6530408"/>
              <a:gd name="connsiteY34-70" fmla="*/ 2150572 h 5753325"/>
              <a:gd name="connsiteX35-71" fmla="*/ 6097813 w 6530408"/>
              <a:gd name="connsiteY35-72" fmla="*/ 2172208 h 5753325"/>
              <a:gd name="connsiteX36-73" fmla="*/ 6095990 w 6530408"/>
              <a:gd name="connsiteY36-74" fmla="*/ 2181185 h 5753325"/>
              <a:gd name="connsiteX37-75" fmla="*/ 6090126 w 6530408"/>
              <a:gd name="connsiteY37-76" fmla="*/ 2192533 h 5753325"/>
              <a:gd name="connsiteX38-77" fmla="*/ 6089503 w 6530408"/>
              <a:gd name="connsiteY38-78" fmla="*/ 2192543 h 5753325"/>
              <a:gd name="connsiteX39-79" fmla="*/ 6084946 w 6530408"/>
              <a:gd name="connsiteY39-80" fmla="*/ 2203694 h 5753325"/>
              <a:gd name="connsiteX40-81" fmla="*/ 5987861 w 6530408"/>
              <a:gd name="connsiteY40-82" fmla="*/ 2304868 h 5753325"/>
              <a:gd name="connsiteX41-83" fmla="*/ 5973439 w 6530408"/>
              <a:gd name="connsiteY41-84" fmla="*/ 2385635 h 5753325"/>
              <a:gd name="connsiteX42-85" fmla="*/ 5916727 w 6530408"/>
              <a:gd name="connsiteY42-86" fmla="*/ 2458777 h 5753325"/>
              <a:gd name="connsiteX43-87" fmla="*/ 5856524 w 6530408"/>
              <a:gd name="connsiteY43-88" fmla="*/ 2583281 h 5753325"/>
              <a:gd name="connsiteX44-89" fmla="*/ 5838091 w 6530408"/>
              <a:gd name="connsiteY44-90" fmla="*/ 2753474 h 5753325"/>
              <a:gd name="connsiteX45-91" fmla="*/ 5777471 w 6530408"/>
              <a:gd name="connsiteY45-92" fmla="*/ 2901570 h 5753325"/>
              <a:gd name="connsiteX46-93" fmla="*/ 5723992 w 6530408"/>
              <a:gd name="connsiteY46-94" fmla="*/ 2998752 h 5753325"/>
              <a:gd name="connsiteX47-95" fmla="*/ 5557886 w 6530408"/>
              <a:gd name="connsiteY47-96" fmla="*/ 3329735 h 5753325"/>
              <a:gd name="connsiteX48-97" fmla="*/ 5471501 w 6530408"/>
              <a:gd name="connsiteY48-98" fmla="*/ 3462221 h 5753325"/>
              <a:gd name="connsiteX49-99" fmla="*/ 5465154 w 6530408"/>
              <a:gd name="connsiteY49-100" fmla="*/ 3541065 h 5753325"/>
              <a:gd name="connsiteX50-101" fmla="*/ 5437889 w 6530408"/>
              <a:gd name="connsiteY50-102" fmla="*/ 3559927 h 5753325"/>
              <a:gd name="connsiteX51-103" fmla="*/ 5432770 w 6530408"/>
              <a:gd name="connsiteY51-104" fmla="*/ 3562948 h 5753325"/>
              <a:gd name="connsiteX52-105" fmla="*/ 5406795 w 6530408"/>
              <a:gd name="connsiteY52-106" fmla="*/ 3578594 h 5753325"/>
              <a:gd name="connsiteX53-107" fmla="*/ 5381495 w 6530408"/>
              <a:gd name="connsiteY53-108" fmla="*/ 3599883 h 5753325"/>
              <a:gd name="connsiteX54-109" fmla="*/ 5363689 w 6530408"/>
              <a:gd name="connsiteY54-110" fmla="*/ 3633299 h 5753325"/>
              <a:gd name="connsiteX55-111" fmla="*/ 5291870 w 6530408"/>
              <a:gd name="connsiteY55-112" fmla="*/ 3799039 h 5753325"/>
              <a:gd name="connsiteX56-113" fmla="*/ 5241600 w 6530408"/>
              <a:gd name="connsiteY56-114" fmla="*/ 3894238 h 5753325"/>
              <a:gd name="connsiteX57-115" fmla="*/ 5211041 w 6530408"/>
              <a:gd name="connsiteY57-116" fmla="*/ 3924184 h 5753325"/>
              <a:gd name="connsiteX58-117" fmla="*/ 5176073 w 6530408"/>
              <a:gd name="connsiteY58-118" fmla="*/ 3970179 h 5753325"/>
              <a:gd name="connsiteX59-119" fmla="*/ 5172826 w 6530408"/>
              <a:gd name="connsiteY59-120" fmla="*/ 3991773 h 5753325"/>
              <a:gd name="connsiteX60-121" fmla="*/ 5157053 w 6530408"/>
              <a:gd name="connsiteY60-122" fmla="*/ 3997708 h 5753325"/>
              <a:gd name="connsiteX61-123" fmla="*/ 5127922 w 6530408"/>
              <a:gd name="connsiteY61-124" fmla="*/ 4022660 h 5753325"/>
              <a:gd name="connsiteX62-125" fmla="*/ 5020872 w 6530408"/>
              <a:gd name="connsiteY62-126" fmla="*/ 4075951 h 5753325"/>
              <a:gd name="connsiteX63-127" fmla="*/ 4991410 w 6530408"/>
              <a:gd name="connsiteY63-128" fmla="*/ 4087598 h 5753325"/>
              <a:gd name="connsiteX64-129" fmla="*/ 4930112 w 6530408"/>
              <a:gd name="connsiteY64-130" fmla="*/ 4138459 h 5753325"/>
              <a:gd name="connsiteX65-131" fmla="*/ 4834224 w 6530408"/>
              <a:gd name="connsiteY65-132" fmla="*/ 4231643 h 5753325"/>
              <a:gd name="connsiteX66-133" fmla="*/ 4812599 w 6530408"/>
              <a:gd name="connsiteY66-134" fmla="*/ 4249449 h 5753325"/>
              <a:gd name="connsiteX67-135" fmla="*/ 4789188 w 6530408"/>
              <a:gd name="connsiteY67-136" fmla="*/ 4256678 h 5753325"/>
              <a:gd name="connsiteX68-137" fmla="*/ 4779554 w 6530408"/>
              <a:gd name="connsiteY68-138" fmla="*/ 4251313 h 5753325"/>
              <a:gd name="connsiteX69-139" fmla="*/ 4766885 w 6530408"/>
              <a:gd name="connsiteY69-140" fmla="*/ 4259812 h 5753325"/>
              <a:gd name="connsiteX70-141" fmla="*/ 4762510 w 6530408"/>
              <a:gd name="connsiteY70-142" fmla="*/ 4260383 h 5753325"/>
              <a:gd name="connsiteX71-143" fmla="*/ 4738416 w 6530408"/>
              <a:gd name="connsiteY71-144" fmla="*/ 4265355 h 5753325"/>
              <a:gd name="connsiteX72-145" fmla="*/ 4712007 w 6530408"/>
              <a:gd name="connsiteY72-146" fmla="*/ 4317892 h 5753325"/>
              <a:gd name="connsiteX73-147" fmla="*/ 4658930 w 6530408"/>
              <a:gd name="connsiteY73-148" fmla="*/ 4348041 h 5753325"/>
              <a:gd name="connsiteX74-149" fmla="*/ 4443526 w 6530408"/>
              <a:gd name="connsiteY74-150" fmla="*/ 4507851 h 5753325"/>
              <a:gd name="connsiteX75-151" fmla="*/ 4289766 w 6530408"/>
              <a:gd name="connsiteY75-152" fmla="*/ 4711450 h 5753325"/>
              <a:gd name="connsiteX76-153" fmla="*/ 4150870 w 6530408"/>
              <a:gd name="connsiteY76-154" fmla="*/ 4818480 h 5753325"/>
              <a:gd name="connsiteX77-155" fmla="*/ 4006639 w 6530408"/>
              <a:gd name="connsiteY77-156" fmla="*/ 4933815 h 5753325"/>
              <a:gd name="connsiteX78-157" fmla="*/ 3298210 w 6530408"/>
              <a:gd name="connsiteY78-158" fmla="*/ 5070790 h 5753325"/>
              <a:gd name="connsiteX79-159" fmla="*/ 2947678 w 6530408"/>
              <a:gd name="connsiteY79-160" fmla="*/ 5117869 h 5753325"/>
              <a:gd name="connsiteX80-161" fmla="*/ 2822169 w 6530408"/>
              <a:gd name="connsiteY80-162" fmla="*/ 5129396 h 5753325"/>
              <a:gd name="connsiteX81-163" fmla="*/ 2538773 w 6530408"/>
              <a:gd name="connsiteY81-164" fmla="*/ 5313397 h 5753325"/>
              <a:gd name="connsiteX82-165" fmla="*/ 2014500 w 6530408"/>
              <a:gd name="connsiteY82-166" fmla="*/ 5519744 h 5753325"/>
              <a:gd name="connsiteX83-167" fmla="*/ 1934391 w 6530408"/>
              <a:gd name="connsiteY83-168" fmla="*/ 5591335 h 5753325"/>
              <a:gd name="connsiteX84-169" fmla="*/ 1892550 w 6530408"/>
              <a:gd name="connsiteY84-170" fmla="*/ 5649708 h 5753325"/>
              <a:gd name="connsiteX85-171" fmla="*/ 1854769 w 6530408"/>
              <a:gd name="connsiteY85-172" fmla="*/ 5647691 h 5753325"/>
              <a:gd name="connsiteX86-173" fmla="*/ 1809461 w 6530408"/>
              <a:gd name="connsiteY86-174" fmla="*/ 5648628 h 5753325"/>
              <a:gd name="connsiteX87-175" fmla="*/ 1745150 w 6530408"/>
              <a:gd name="connsiteY87-176" fmla="*/ 5693879 h 5753325"/>
              <a:gd name="connsiteX88-177" fmla="*/ 1713375 w 6530408"/>
              <a:gd name="connsiteY88-178" fmla="*/ 5684672 h 5753325"/>
              <a:gd name="connsiteX89-179" fmla="*/ 1707808 w 6530408"/>
              <a:gd name="connsiteY89-180" fmla="*/ 5682611 h 5753325"/>
              <a:gd name="connsiteX90-181" fmla="*/ 1679313 w 6530408"/>
              <a:gd name="connsiteY90-182" fmla="*/ 5672360 h 5753325"/>
              <a:gd name="connsiteX91-183" fmla="*/ 1646933 w 6530408"/>
              <a:gd name="connsiteY91-184" fmla="*/ 5666227 h 5753325"/>
              <a:gd name="connsiteX92-185" fmla="*/ 1610055 w 6530408"/>
              <a:gd name="connsiteY92-186" fmla="*/ 5673643 h 5753325"/>
              <a:gd name="connsiteX93-187" fmla="*/ 1437641 w 6530408"/>
              <a:gd name="connsiteY93-188" fmla="*/ 5723266 h 5753325"/>
              <a:gd name="connsiteX94-189" fmla="*/ 1332869 w 6530408"/>
              <a:gd name="connsiteY94-190" fmla="*/ 5744752 h 5753325"/>
              <a:gd name="connsiteX95-191" fmla="*/ 1290525 w 6530408"/>
              <a:gd name="connsiteY95-192" fmla="*/ 5740036 h 5753325"/>
              <a:gd name="connsiteX96-193" fmla="*/ 1233107 w 6530408"/>
              <a:gd name="connsiteY96-194" fmla="*/ 5742106 h 5753325"/>
              <a:gd name="connsiteX97-195" fmla="*/ 1214532 w 6530408"/>
              <a:gd name="connsiteY97-196" fmla="*/ 5753325 h 5753325"/>
              <a:gd name="connsiteX98-197" fmla="*/ 1199955 w 6530408"/>
              <a:gd name="connsiteY98-198" fmla="*/ 5744831 h 5753325"/>
              <a:gd name="connsiteX99-199" fmla="*/ 1162337 w 6530408"/>
              <a:gd name="connsiteY99-200" fmla="*/ 5738048 h 5753325"/>
              <a:gd name="connsiteX100-201" fmla="*/ 1053457 w 6530408"/>
              <a:gd name="connsiteY100-202" fmla="*/ 5688676 h 5753325"/>
              <a:gd name="connsiteX101-203" fmla="*/ 1025798 w 6530408"/>
              <a:gd name="connsiteY101-204" fmla="*/ 5673166 h 5753325"/>
              <a:gd name="connsiteX102-205" fmla="*/ 947900 w 6530408"/>
              <a:gd name="connsiteY102-206" fmla="*/ 5657848 h 5753325"/>
              <a:gd name="connsiteX103-207" fmla="*/ 815627 w 6530408"/>
              <a:gd name="connsiteY103-208" fmla="*/ 5642557 h 5753325"/>
              <a:gd name="connsiteX104-209" fmla="*/ 788251 w 6530408"/>
              <a:gd name="connsiteY104-210" fmla="*/ 5637065 h 5753325"/>
              <a:gd name="connsiteX105-211" fmla="*/ 767822 w 6530408"/>
              <a:gd name="connsiteY105-212" fmla="*/ 5623450 h 5753325"/>
              <a:gd name="connsiteX106-213" fmla="*/ 765791 w 6530408"/>
              <a:gd name="connsiteY106-214" fmla="*/ 5612539 h 5753325"/>
              <a:gd name="connsiteX107-215" fmla="*/ 751230 w 6530408"/>
              <a:gd name="connsiteY107-216" fmla="*/ 5608092 h 5753325"/>
              <a:gd name="connsiteX108-217" fmla="*/ 748008 w 6530408"/>
              <a:gd name="connsiteY108-218" fmla="*/ 5605052 h 5753325"/>
              <a:gd name="connsiteX109-219" fmla="*/ 728871 w 6530408"/>
              <a:gd name="connsiteY109-220" fmla="*/ 5589469 h 5753325"/>
              <a:gd name="connsiteX110-221" fmla="*/ 671898 w 6530408"/>
              <a:gd name="connsiteY110-222" fmla="*/ 5602363 h 5753325"/>
              <a:gd name="connsiteX111-223" fmla="*/ 615065 w 6530408"/>
              <a:gd name="connsiteY111-224" fmla="*/ 5580257 h 5753325"/>
              <a:gd name="connsiteX112-225" fmla="*/ 355785 w 6530408"/>
              <a:gd name="connsiteY112-226" fmla="*/ 5514383 h 5753325"/>
              <a:gd name="connsiteX113-227" fmla="*/ 102269 w 6530408"/>
              <a:gd name="connsiteY113-228" fmla="*/ 5524347 h 5753325"/>
              <a:gd name="connsiteX114-229" fmla="*/ 13160 w 6530408"/>
              <a:gd name="connsiteY114-230" fmla="*/ 5514159 h 5753325"/>
              <a:gd name="connsiteX115-231" fmla="*/ 0 w 6530408"/>
              <a:gd name="connsiteY115-232" fmla="*/ 5511735 h 5753325"/>
              <a:gd name="connsiteX116-233" fmla="*/ 0 w 6530408"/>
              <a:gd name="connsiteY116-234" fmla="*/ 0 h 5753325"/>
              <a:gd name="connsiteX0-235" fmla="*/ 0 w 6506836"/>
              <a:gd name="connsiteY0-236" fmla="*/ 0 h 5753325"/>
              <a:gd name="connsiteX1-237" fmla="*/ 6438980 w 6506836"/>
              <a:gd name="connsiteY1-238" fmla="*/ 0 h 5753325"/>
              <a:gd name="connsiteX2-239" fmla="*/ 6439047 w 6506836"/>
              <a:gd name="connsiteY2-240" fmla="*/ 147 h 5753325"/>
              <a:gd name="connsiteX3-241" fmla="*/ 6443456 w 6506836"/>
              <a:gd name="connsiteY3-242" fmla="*/ 130105 h 5753325"/>
              <a:gd name="connsiteX4-243" fmla="*/ 6447632 w 6506836"/>
              <a:gd name="connsiteY4-244" fmla="*/ 170016 h 5753325"/>
              <a:gd name="connsiteX5-245" fmla="*/ 6465936 w 6506836"/>
              <a:gd name="connsiteY5-246" fmla="*/ 274847 h 5753325"/>
              <a:gd name="connsiteX6-247" fmla="*/ 6506836 w 6506836"/>
              <a:gd name="connsiteY6-248" fmla="*/ 331778 h 5753325"/>
              <a:gd name="connsiteX7-249" fmla="*/ 6488360 w 6506836"/>
              <a:gd name="connsiteY7-250" fmla="*/ 535865 h 5753325"/>
              <a:gd name="connsiteX8-251" fmla="*/ 6492864 w 6506836"/>
              <a:gd name="connsiteY8-252" fmla="*/ 615799 h 5753325"/>
              <a:gd name="connsiteX9-253" fmla="*/ 6459988 w 6506836"/>
              <a:gd name="connsiteY9-254" fmla="*/ 707628 h 5753325"/>
              <a:gd name="connsiteX10-255" fmla="*/ 6453989 w 6506836"/>
              <a:gd name="connsiteY10-256" fmla="*/ 711876 h 5753325"/>
              <a:gd name="connsiteX11-257" fmla="*/ 6453209 w 6506836"/>
              <a:gd name="connsiteY11-258" fmla="*/ 719127 h 5753325"/>
              <a:gd name="connsiteX12-259" fmla="*/ 6457662 w 6506836"/>
              <a:gd name="connsiteY12-260" fmla="*/ 723331 h 5753325"/>
              <a:gd name="connsiteX13-261" fmla="*/ 6447445 w 6506836"/>
              <a:gd name="connsiteY13-262" fmla="*/ 780003 h 5753325"/>
              <a:gd name="connsiteX14-263" fmla="*/ 6426552 w 6506836"/>
              <a:gd name="connsiteY14-264" fmla="*/ 845805 h 5753325"/>
              <a:gd name="connsiteX15-265" fmla="*/ 6434072 w 6506836"/>
              <a:gd name="connsiteY15-266" fmla="*/ 910733 h 5753325"/>
              <a:gd name="connsiteX16-267" fmla="*/ 6432570 w 6506836"/>
              <a:gd name="connsiteY16-268" fmla="*/ 983394 h 5753325"/>
              <a:gd name="connsiteX17-269" fmla="*/ 6431878 w 6506836"/>
              <a:gd name="connsiteY17-270" fmla="*/ 1026728 h 5753325"/>
              <a:gd name="connsiteX18-271" fmla="*/ 6414269 w 6506836"/>
              <a:gd name="connsiteY18-272" fmla="*/ 1151111 h 5753325"/>
              <a:gd name="connsiteX19-273" fmla="*/ 6371722 w 6506836"/>
              <a:gd name="connsiteY19-274" fmla="*/ 1318080 h 5753325"/>
              <a:gd name="connsiteX20-275" fmla="*/ 6356023 w 6506836"/>
              <a:gd name="connsiteY20-276" fmla="*/ 1356227 h 5753325"/>
              <a:gd name="connsiteX21-277" fmla="*/ 6356157 w 6506836"/>
              <a:gd name="connsiteY21-278" fmla="*/ 1361967 h 5753325"/>
              <a:gd name="connsiteX22-279" fmla="*/ 6350613 w 6506836"/>
              <a:gd name="connsiteY22-280" fmla="*/ 1393569 h 5753325"/>
              <a:gd name="connsiteX23-281" fmla="*/ 6357062 w 6506836"/>
              <a:gd name="connsiteY23-282" fmla="*/ 1444071 h 5753325"/>
              <a:gd name="connsiteX24-283" fmla="*/ 6364832 w 6506836"/>
              <a:gd name="connsiteY24-284" fmla="*/ 1478763 h 5753325"/>
              <a:gd name="connsiteX25-285" fmla="*/ 6369745 w 6506836"/>
              <a:gd name="connsiteY25-286" fmla="*/ 1495680 h 5753325"/>
              <a:gd name="connsiteX26-287" fmla="*/ 6370898 w 6506836"/>
              <a:gd name="connsiteY26-288" fmla="*/ 1513331 h 5753325"/>
              <a:gd name="connsiteX27-289" fmla="*/ 6368801 w 6506836"/>
              <a:gd name="connsiteY27-290" fmla="*/ 1527414 h 5753325"/>
              <a:gd name="connsiteX28-291" fmla="*/ 6359177 w 6506836"/>
              <a:gd name="connsiteY28-292" fmla="*/ 1639513 h 5753325"/>
              <a:gd name="connsiteX29-293" fmla="*/ 6299489 w 6506836"/>
              <a:gd name="connsiteY29-294" fmla="*/ 1784860 h 5753325"/>
              <a:gd name="connsiteX30-295" fmla="*/ 6267878 w 6506836"/>
              <a:gd name="connsiteY30-296" fmla="*/ 1858572 h 5753325"/>
              <a:gd name="connsiteX31-297" fmla="*/ 6251146 w 6506836"/>
              <a:gd name="connsiteY31-298" fmla="*/ 1926167 h 5753325"/>
              <a:gd name="connsiteX32-299" fmla="*/ 6210686 w 6506836"/>
              <a:gd name="connsiteY32-300" fmla="*/ 2014834 h 5753325"/>
              <a:gd name="connsiteX33-301" fmla="*/ 6106652 w 6506836"/>
              <a:gd name="connsiteY33-302" fmla="*/ 2150572 h 5753325"/>
              <a:gd name="connsiteX34-303" fmla="*/ 6097813 w 6506836"/>
              <a:gd name="connsiteY34-304" fmla="*/ 2172208 h 5753325"/>
              <a:gd name="connsiteX35-305" fmla="*/ 6095990 w 6506836"/>
              <a:gd name="connsiteY35-306" fmla="*/ 2181185 h 5753325"/>
              <a:gd name="connsiteX36-307" fmla="*/ 6090126 w 6506836"/>
              <a:gd name="connsiteY36-308" fmla="*/ 2192533 h 5753325"/>
              <a:gd name="connsiteX37-309" fmla="*/ 6089503 w 6506836"/>
              <a:gd name="connsiteY37-310" fmla="*/ 2192543 h 5753325"/>
              <a:gd name="connsiteX38-311" fmla="*/ 6084946 w 6506836"/>
              <a:gd name="connsiteY38-312" fmla="*/ 2203694 h 5753325"/>
              <a:gd name="connsiteX39-313" fmla="*/ 5987861 w 6506836"/>
              <a:gd name="connsiteY39-314" fmla="*/ 2304868 h 5753325"/>
              <a:gd name="connsiteX40-315" fmla="*/ 5973439 w 6506836"/>
              <a:gd name="connsiteY40-316" fmla="*/ 2385635 h 5753325"/>
              <a:gd name="connsiteX41-317" fmla="*/ 5916727 w 6506836"/>
              <a:gd name="connsiteY41-318" fmla="*/ 2458777 h 5753325"/>
              <a:gd name="connsiteX42-319" fmla="*/ 5856524 w 6506836"/>
              <a:gd name="connsiteY42-320" fmla="*/ 2583281 h 5753325"/>
              <a:gd name="connsiteX43-321" fmla="*/ 5838091 w 6506836"/>
              <a:gd name="connsiteY43-322" fmla="*/ 2753474 h 5753325"/>
              <a:gd name="connsiteX44-323" fmla="*/ 5777471 w 6506836"/>
              <a:gd name="connsiteY44-324" fmla="*/ 2901570 h 5753325"/>
              <a:gd name="connsiteX45-325" fmla="*/ 5723992 w 6506836"/>
              <a:gd name="connsiteY45-326" fmla="*/ 2998752 h 5753325"/>
              <a:gd name="connsiteX46-327" fmla="*/ 5557886 w 6506836"/>
              <a:gd name="connsiteY46-328" fmla="*/ 3329735 h 5753325"/>
              <a:gd name="connsiteX47-329" fmla="*/ 5471501 w 6506836"/>
              <a:gd name="connsiteY47-330" fmla="*/ 3462221 h 5753325"/>
              <a:gd name="connsiteX48-331" fmla="*/ 5465154 w 6506836"/>
              <a:gd name="connsiteY48-332" fmla="*/ 3541065 h 5753325"/>
              <a:gd name="connsiteX49-333" fmla="*/ 5437889 w 6506836"/>
              <a:gd name="connsiteY49-334" fmla="*/ 3559927 h 5753325"/>
              <a:gd name="connsiteX50-335" fmla="*/ 5432770 w 6506836"/>
              <a:gd name="connsiteY50-336" fmla="*/ 3562948 h 5753325"/>
              <a:gd name="connsiteX51-337" fmla="*/ 5406795 w 6506836"/>
              <a:gd name="connsiteY51-338" fmla="*/ 3578594 h 5753325"/>
              <a:gd name="connsiteX52-339" fmla="*/ 5381495 w 6506836"/>
              <a:gd name="connsiteY52-340" fmla="*/ 3599883 h 5753325"/>
              <a:gd name="connsiteX53-341" fmla="*/ 5363689 w 6506836"/>
              <a:gd name="connsiteY53-342" fmla="*/ 3633299 h 5753325"/>
              <a:gd name="connsiteX54-343" fmla="*/ 5291870 w 6506836"/>
              <a:gd name="connsiteY54-344" fmla="*/ 3799039 h 5753325"/>
              <a:gd name="connsiteX55-345" fmla="*/ 5241600 w 6506836"/>
              <a:gd name="connsiteY55-346" fmla="*/ 3894238 h 5753325"/>
              <a:gd name="connsiteX56-347" fmla="*/ 5211041 w 6506836"/>
              <a:gd name="connsiteY56-348" fmla="*/ 3924184 h 5753325"/>
              <a:gd name="connsiteX57-349" fmla="*/ 5176073 w 6506836"/>
              <a:gd name="connsiteY57-350" fmla="*/ 3970179 h 5753325"/>
              <a:gd name="connsiteX58-351" fmla="*/ 5172826 w 6506836"/>
              <a:gd name="connsiteY58-352" fmla="*/ 3991773 h 5753325"/>
              <a:gd name="connsiteX59-353" fmla="*/ 5157053 w 6506836"/>
              <a:gd name="connsiteY59-354" fmla="*/ 3997708 h 5753325"/>
              <a:gd name="connsiteX60-355" fmla="*/ 5127922 w 6506836"/>
              <a:gd name="connsiteY60-356" fmla="*/ 4022660 h 5753325"/>
              <a:gd name="connsiteX61-357" fmla="*/ 5020872 w 6506836"/>
              <a:gd name="connsiteY61-358" fmla="*/ 4075951 h 5753325"/>
              <a:gd name="connsiteX62-359" fmla="*/ 4991410 w 6506836"/>
              <a:gd name="connsiteY62-360" fmla="*/ 4087598 h 5753325"/>
              <a:gd name="connsiteX63-361" fmla="*/ 4930112 w 6506836"/>
              <a:gd name="connsiteY63-362" fmla="*/ 4138459 h 5753325"/>
              <a:gd name="connsiteX64-363" fmla="*/ 4834224 w 6506836"/>
              <a:gd name="connsiteY64-364" fmla="*/ 4231643 h 5753325"/>
              <a:gd name="connsiteX65-365" fmla="*/ 4812599 w 6506836"/>
              <a:gd name="connsiteY65-366" fmla="*/ 4249449 h 5753325"/>
              <a:gd name="connsiteX66-367" fmla="*/ 4789188 w 6506836"/>
              <a:gd name="connsiteY66-368" fmla="*/ 4256678 h 5753325"/>
              <a:gd name="connsiteX67-369" fmla="*/ 4779554 w 6506836"/>
              <a:gd name="connsiteY67-370" fmla="*/ 4251313 h 5753325"/>
              <a:gd name="connsiteX68-371" fmla="*/ 4766885 w 6506836"/>
              <a:gd name="connsiteY68-372" fmla="*/ 4259812 h 5753325"/>
              <a:gd name="connsiteX69-373" fmla="*/ 4762510 w 6506836"/>
              <a:gd name="connsiteY69-374" fmla="*/ 4260383 h 5753325"/>
              <a:gd name="connsiteX70-375" fmla="*/ 4738416 w 6506836"/>
              <a:gd name="connsiteY70-376" fmla="*/ 4265355 h 5753325"/>
              <a:gd name="connsiteX71-377" fmla="*/ 4712007 w 6506836"/>
              <a:gd name="connsiteY71-378" fmla="*/ 4317892 h 5753325"/>
              <a:gd name="connsiteX72-379" fmla="*/ 4658930 w 6506836"/>
              <a:gd name="connsiteY72-380" fmla="*/ 4348041 h 5753325"/>
              <a:gd name="connsiteX73-381" fmla="*/ 4443526 w 6506836"/>
              <a:gd name="connsiteY73-382" fmla="*/ 4507851 h 5753325"/>
              <a:gd name="connsiteX74-383" fmla="*/ 4289766 w 6506836"/>
              <a:gd name="connsiteY74-384" fmla="*/ 4711450 h 5753325"/>
              <a:gd name="connsiteX75-385" fmla="*/ 4150870 w 6506836"/>
              <a:gd name="connsiteY75-386" fmla="*/ 4818480 h 5753325"/>
              <a:gd name="connsiteX76-387" fmla="*/ 4006639 w 6506836"/>
              <a:gd name="connsiteY76-388" fmla="*/ 4933815 h 5753325"/>
              <a:gd name="connsiteX77-389" fmla="*/ 3298210 w 6506836"/>
              <a:gd name="connsiteY77-390" fmla="*/ 5070790 h 5753325"/>
              <a:gd name="connsiteX78-391" fmla="*/ 2947678 w 6506836"/>
              <a:gd name="connsiteY78-392" fmla="*/ 5117869 h 5753325"/>
              <a:gd name="connsiteX79-393" fmla="*/ 2822169 w 6506836"/>
              <a:gd name="connsiteY79-394" fmla="*/ 5129396 h 5753325"/>
              <a:gd name="connsiteX80-395" fmla="*/ 2538773 w 6506836"/>
              <a:gd name="connsiteY80-396" fmla="*/ 5313397 h 5753325"/>
              <a:gd name="connsiteX81-397" fmla="*/ 2014500 w 6506836"/>
              <a:gd name="connsiteY81-398" fmla="*/ 5519744 h 5753325"/>
              <a:gd name="connsiteX82-399" fmla="*/ 1934391 w 6506836"/>
              <a:gd name="connsiteY82-400" fmla="*/ 5591335 h 5753325"/>
              <a:gd name="connsiteX83-401" fmla="*/ 1892550 w 6506836"/>
              <a:gd name="connsiteY83-402" fmla="*/ 5649708 h 5753325"/>
              <a:gd name="connsiteX84-403" fmla="*/ 1854769 w 6506836"/>
              <a:gd name="connsiteY84-404" fmla="*/ 5647691 h 5753325"/>
              <a:gd name="connsiteX85-405" fmla="*/ 1809461 w 6506836"/>
              <a:gd name="connsiteY85-406" fmla="*/ 5648628 h 5753325"/>
              <a:gd name="connsiteX86-407" fmla="*/ 1745150 w 6506836"/>
              <a:gd name="connsiteY86-408" fmla="*/ 5693879 h 5753325"/>
              <a:gd name="connsiteX87-409" fmla="*/ 1713375 w 6506836"/>
              <a:gd name="connsiteY87-410" fmla="*/ 5684672 h 5753325"/>
              <a:gd name="connsiteX88-411" fmla="*/ 1707808 w 6506836"/>
              <a:gd name="connsiteY88-412" fmla="*/ 5682611 h 5753325"/>
              <a:gd name="connsiteX89-413" fmla="*/ 1679313 w 6506836"/>
              <a:gd name="connsiteY89-414" fmla="*/ 5672360 h 5753325"/>
              <a:gd name="connsiteX90-415" fmla="*/ 1646933 w 6506836"/>
              <a:gd name="connsiteY90-416" fmla="*/ 5666227 h 5753325"/>
              <a:gd name="connsiteX91-417" fmla="*/ 1610055 w 6506836"/>
              <a:gd name="connsiteY91-418" fmla="*/ 5673643 h 5753325"/>
              <a:gd name="connsiteX92-419" fmla="*/ 1437641 w 6506836"/>
              <a:gd name="connsiteY92-420" fmla="*/ 5723266 h 5753325"/>
              <a:gd name="connsiteX93-421" fmla="*/ 1332869 w 6506836"/>
              <a:gd name="connsiteY93-422" fmla="*/ 5744752 h 5753325"/>
              <a:gd name="connsiteX94-423" fmla="*/ 1290525 w 6506836"/>
              <a:gd name="connsiteY94-424" fmla="*/ 5740036 h 5753325"/>
              <a:gd name="connsiteX95-425" fmla="*/ 1233107 w 6506836"/>
              <a:gd name="connsiteY95-426" fmla="*/ 5742106 h 5753325"/>
              <a:gd name="connsiteX96-427" fmla="*/ 1214532 w 6506836"/>
              <a:gd name="connsiteY96-428" fmla="*/ 5753325 h 5753325"/>
              <a:gd name="connsiteX97-429" fmla="*/ 1199955 w 6506836"/>
              <a:gd name="connsiteY97-430" fmla="*/ 5744831 h 5753325"/>
              <a:gd name="connsiteX98-431" fmla="*/ 1162337 w 6506836"/>
              <a:gd name="connsiteY98-432" fmla="*/ 5738048 h 5753325"/>
              <a:gd name="connsiteX99-433" fmla="*/ 1053457 w 6506836"/>
              <a:gd name="connsiteY99-434" fmla="*/ 5688676 h 5753325"/>
              <a:gd name="connsiteX100-435" fmla="*/ 1025798 w 6506836"/>
              <a:gd name="connsiteY100-436" fmla="*/ 5673166 h 5753325"/>
              <a:gd name="connsiteX101-437" fmla="*/ 947900 w 6506836"/>
              <a:gd name="connsiteY101-438" fmla="*/ 5657848 h 5753325"/>
              <a:gd name="connsiteX102-439" fmla="*/ 815627 w 6506836"/>
              <a:gd name="connsiteY102-440" fmla="*/ 5642557 h 5753325"/>
              <a:gd name="connsiteX103-441" fmla="*/ 788251 w 6506836"/>
              <a:gd name="connsiteY103-442" fmla="*/ 5637065 h 5753325"/>
              <a:gd name="connsiteX104-443" fmla="*/ 767822 w 6506836"/>
              <a:gd name="connsiteY104-444" fmla="*/ 5623450 h 5753325"/>
              <a:gd name="connsiteX105-445" fmla="*/ 765791 w 6506836"/>
              <a:gd name="connsiteY105-446" fmla="*/ 5612539 h 5753325"/>
              <a:gd name="connsiteX106-447" fmla="*/ 751230 w 6506836"/>
              <a:gd name="connsiteY106-448" fmla="*/ 5608092 h 5753325"/>
              <a:gd name="connsiteX107-449" fmla="*/ 748008 w 6506836"/>
              <a:gd name="connsiteY107-450" fmla="*/ 5605052 h 5753325"/>
              <a:gd name="connsiteX108-451" fmla="*/ 728871 w 6506836"/>
              <a:gd name="connsiteY108-452" fmla="*/ 5589469 h 5753325"/>
              <a:gd name="connsiteX109-453" fmla="*/ 671898 w 6506836"/>
              <a:gd name="connsiteY109-454" fmla="*/ 5602363 h 5753325"/>
              <a:gd name="connsiteX110-455" fmla="*/ 615065 w 6506836"/>
              <a:gd name="connsiteY110-456" fmla="*/ 5580257 h 5753325"/>
              <a:gd name="connsiteX111-457" fmla="*/ 355785 w 6506836"/>
              <a:gd name="connsiteY111-458" fmla="*/ 5514383 h 5753325"/>
              <a:gd name="connsiteX112-459" fmla="*/ 102269 w 6506836"/>
              <a:gd name="connsiteY112-460" fmla="*/ 5524347 h 5753325"/>
              <a:gd name="connsiteX113-461" fmla="*/ 13160 w 6506836"/>
              <a:gd name="connsiteY113-462" fmla="*/ 5514159 h 5753325"/>
              <a:gd name="connsiteX114-463" fmla="*/ 0 w 6506836"/>
              <a:gd name="connsiteY114-464" fmla="*/ 5511735 h 5753325"/>
              <a:gd name="connsiteX115-465" fmla="*/ 0 w 6506836"/>
              <a:gd name="connsiteY115-466" fmla="*/ 0 h 5753325"/>
              <a:gd name="connsiteX0-467" fmla="*/ 0 w 6492864"/>
              <a:gd name="connsiteY0-468" fmla="*/ 0 h 5753325"/>
              <a:gd name="connsiteX1-469" fmla="*/ 6438980 w 6492864"/>
              <a:gd name="connsiteY1-470" fmla="*/ 0 h 5753325"/>
              <a:gd name="connsiteX2-471" fmla="*/ 6439047 w 6492864"/>
              <a:gd name="connsiteY2-472" fmla="*/ 147 h 5753325"/>
              <a:gd name="connsiteX3-473" fmla="*/ 6443456 w 6492864"/>
              <a:gd name="connsiteY3-474" fmla="*/ 130105 h 5753325"/>
              <a:gd name="connsiteX4-475" fmla="*/ 6447632 w 6492864"/>
              <a:gd name="connsiteY4-476" fmla="*/ 170016 h 5753325"/>
              <a:gd name="connsiteX5-477" fmla="*/ 6465936 w 6492864"/>
              <a:gd name="connsiteY5-478" fmla="*/ 274847 h 5753325"/>
              <a:gd name="connsiteX6-479" fmla="*/ 6488360 w 6492864"/>
              <a:gd name="connsiteY6-480" fmla="*/ 535865 h 5753325"/>
              <a:gd name="connsiteX7-481" fmla="*/ 6492864 w 6492864"/>
              <a:gd name="connsiteY7-482" fmla="*/ 615799 h 5753325"/>
              <a:gd name="connsiteX8-483" fmla="*/ 6459988 w 6492864"/>
              <a:gd name="connsiteY8-484" fmla="*/ 707628 h 5753325"/>
              <a:gd name="connsiteX9-485" fmla="*/ 6453989 w 6492864"/>
              <a:gd name="connsiteY9-486" fmla="*/ 711876 h 5753325"/>
              <a:gd name="connsiteX10-487" fmla="*/ 6453209 w 6492864"/>
              <a:gd name="connsiteY10-488" fmla="*/ 719127 h 5753325"/>
              <a:gd name="connsiteX11-489" fmla="*/ 6457662 w 6492864"/>
              <a:gd name="connsiteY11-490" fmla="*/ 723331 h 5753325"/>
              <a:gd name="connsiteX12-491" fmla="*/ 6447445 w 6492864"/>
              <a:gd name="connsiteY12-492" fmla="*/ 780003 h 5753325"/>
              <a:gd name="connsiteX13-493" fmla="*/ 6426552 w 6492864"/>
              <a:gd name="connsiteY13-494" fmla="*/ 845805 h 5753325"/>
              <a:gd name="connsiteX14-495" fmla="*/ 6434072 w 6492864"/>
              <a:gd name="connsiteY14-496" fmla="*/ 910733 h 5753325"/>
              <a:gd name="connsiteX15-497" fmla="*/ 6432570 w 6492864"/>
              <a:gd name="connsiteY15-498" fmla="*/ 983394 h 5753325"/>
              <a:gd name="connsiteX16-499" fmla="*/ 6431878 w 6492864"/>
              <a:gd name="connsiteY16-500" fmla="*/ 1026728 h 5753325"/>
              <a:gd name="connsiteX17-501" fmla="*/ 6414269 w 6492864"/>
              <a:gd name="connsiteY17-502" fmla="*/ 1151111 h 5753325"/>
              <a:gd name="connsiteX18-503" fmla="*/ 6371722 w 6492864"/>
              <a:gd name="connsiteY18-504" fmla="*/ 1318080 h 5753325"/>
              <a:gd name="connsiteX19-505" fmla="*/ 6356023 w 6492864"/>
              <a:gd name="connsiteY19-506" fmla="*/ 1356227 h 5753325"/>
              <a:gd name="connsiteX20-507" fmla="*/ 6356157 w 6492864"/>
              <a:gd name="connsiteY20-508" fmla="*/ 1361967 h 5753325"/>
              <a:gd name="connsiteX21-509" fmla="*/ 6350613 w 6492864"/>
              <a:gd name="connsiteY21-510" fmla="*/ 1393569 h 5753325"/>
              <a:gd name="connsiteX22-511" fmla="*/ 6357062 w 6492864"/>
              <a:gd name="connsiteY22-512" fmla="*/ 1444071 h 5753325"/>
              <a:gd name="connsiteX23-513" fmla="*/ 6364832 w 6492864"/>
              <a:gd name="connsiteY23-514" fmla="*/ 1478763 h 5753325"/>
              <a:gd name="connsiteX24-515" fmla="*/ 6369745 w 6492864"/>
              <a:gd name="connsiteY24-516" fmla="*/ 1495680 h 5753325"/>
              <a:gd name="connsiteX25-517" fmla="*/ 6370898 w 6492864"/>
              <a:gd name="connsiteY25-518" fmla="*/ 1513331 h 5753325"/>
              <a:gd name="connsiteX26-519" fmla="*/ 6368801 w 6492864"/>
              <a:gd name="connsiteY26-520" fmla="*/ 1527414 h 5753325"/>
              <a:gd name="connsiteX27-521" fmla="*/ 6359177 w 6492864"/>
              <a:gd name="connsiteY27-522" fmla="*/ 1639513 h 5753325"/>
              <a:gd name="connsiteX28-523" fmla="*/ 6299489 w 6492864"/>
              <a:gd name="connsiteY28-524" fmla="*/ 1784860 h 5753325"/>
              <a:gd name="connsiteX29-525" fmla="*/ 6267878 w 6492864"/>
              <a:gd name="connsiteY29-526" fmla="*/ 1858572 h 5753325"/>
              <a:gd name="connsiteX30-527" fmla="*/ 6251146 w 6492864"/>
              <a:gd name="connsiteY30-528" fmla="*/ 1926167 h 5753325"/>
              <a:gd name="connsiteX31-529" fmla="*/ 6210686 w 6492864"/>
              <a:gd name="connsiteY31-530" fmla="*/ 2014834 h 5753325"/>
              <a:gd name="connsiteX32-531" fmla="*/ 6106652 w 6492864"/>
              <a:gd name="connsiteY32-532" fmla="*/ 2150572 h 5753325"/>
              <a:gd name="connsiteX33-533" fmla="*/ 6097813 w 6492864"/>
              <a:gd name="connsiteY33-534" fmla="*/ 2172208 h 5753325"/>
              <a:gd name="connsiteX34-535" fmla="*/ 6095990 w 6492864"/>
              <a:gd name="connsiteY34-536" fmla="*/ 2181185 h 5753325"/>
              <a:gd name="connsiteX35-537" fmla="*/ 6090126 w 6492864"/>
              <a:gd name="connsiteY35-538" fmla="*/ 2192533 h 5753325"/>
              <a:gd name="connsiteX36-539" fmla="*/ 6089503 w 6492864"/>
              <a:gd name="connsiteY36-540" fmla="*/ 2192543 h 5753325"/>
              <a:gd name="connsiteX37-541" fmla="*/ 6084946 w 6492864"/>
              <a:gd name="connsiteY37-542" fmla="*/ 2203694 h 5753325"/>
              <a:gd name="connsiteX38-543" fmla="*/ 5987861 w 6492864"/>
              <a:gd name="connsiteY38-544" fmla="*/ 2304868 h 5753325"/>
              <a:gd name="connsiteX39-545" fmla="*/ 5973439 w 6492864"/>
              <a:gd name="connsiteY39-546" fmla="*/ 2385635 h 5753325"/>
              <a:gd name="connsiteX40-547" fmla="*/ 5916727 w 6492864"/>
              <a:gd name="connsiteY40-548" fmla="*/ 2458777 h 5753325"/>
              <a:gd name="connsiteX41-549" fmla="*/ 5856524 w 6492864"/>
              <a:gd name="connsiteY41-550" fmla="*/ 2583281 h 5753325"/>
              <a:gd name="connsiteX42-551" fmla="*/ 5838091 w 6492864"/>
              <a:gd name="connsiteY42-552" fmla="*/ 2753474 h 5753325"/>
              <a:gd name="connsiteX43-553" fmla="*/ 5777471 w 6492864"/>
              <a:gd name="connsiteY43-554" fmla="*/ 2901570 h 5753325"/>
              <a:gd name="connsiteX44-555" fmla="*/ 5723992 w 6492864"/>
              <a:gd name="connsiteY44-556" fmla="*/ 2998752 h 5753325"/>
              <a:gd name="connsiteX45-557" fmla="*/ 5557886 w 6492864"/>
              <a:gd name="connsiteY45-558" fmla="*/ 3329735 h 5753325"/>
              <a:gd name="connsiteX46-559" fmla="*/ 5471501 w 6492864"/>
              <a:gd name="connsiteY46-560" fmla="*/ 3462221 h 5753325"/>
              <a:gd name="connsiteX47-561" fmla="*/ 5465154 w 6492864"/>
              <a:gd name="connsiteY47-562" fmla="*/ 3541065 h 5753325"/>
              <a:gd name="connsiteX48-563" fmla="*/ 5437889 w 6492864"/>
              <a:gd name="connsiteY48-564" fmla="*/ 3559927 h 5753325"/>
              <a:gd name="connsiteX49-565" fmla="*/ 5432770 w 6492864"/>
              <a:gd name="connsiteY49-566" fmla="*/ 3562948 h 5753325"/>
              <a:gd name="connsiteX50-567" fmla="*/ 5406795 w 6492864"/>
              <a:gd name="connsiteY50-568" fmla="*/ 3578594 h 5753325"/>
              <a:gd name="connsiteX51-569" fmla="*/ 5381495 w 6492864"/>
              <a:gd name="connsiteY51-570" fmla="*/ 3599883 h 5753325"/>
              <a:gd name="connsiteX52-571" fmla="*/ 5363689 w 6492864"/>
              <a:gd name="connsiteY52-572" fmla="*/ 3633299 h 5753325"/>
              <a:gd name="connsiteX53-573" fmla="*/ 5291870 w 6492864"/>
              <a:gd name="connsiteY53-574" fmla="*/ 3799039 h 5753325"/>
              <a:gd name="connsiteX54-575" fmla="*/ 5241600 w 6492864"/>
              <a:gd name="connsiteY54-576" fmla="*/ 3894238 h 5753325"/>
              <a:gd name="connsiteX55-577" fmla="*/ 5211041 w 6492864"/>
              <a:gd name="connsiteY55-578" fmla="*/ 3924184 h 5753325"/>
              <a:gd name="connsiteX56-579" fmla="*/ 5176073 w 6492864"/>
              <a:gd name="connsiteY56-580" fmla="*/ 3970179 h 5753325"/>
              <a:gd name="connsiteX57-581" fmla="*/ 5172826 w 6492864"/>
              <a:gd name="connsiteY57-582" fmla="*/ 3991773 h 5753325"/>
              <a:gd name="connsiteX58-583" fmla="*/ 5157053 w 6492864"/>
              <a:gd name="connsiteY58-584" fmla="*/ 3997708 h 5753325"/>
              <a:gd name="connsiteX59-585" fmla="*/ 5127922 w 6492864"/>
              <a:gd name="connsiteY59-586" fmla="*/ 4022660 h 5753325"/>
              <a:gd name="connsiteX60-587" fmla="*/ 5020872 w 6492864"/>
              <a:gd name="connsiteY60-588" fmla="*/ 4075951 h 5753325"/>
              <a:gd name="connsiteX61-589" fmla="*/ 4991410 w 6492864"/>
              <a:gd name="connsiteY61-590" fmla="*/ 4087598 h 5753325"/>
              <a:gd name="connsiteX62-591" fmla="*/ 4930112 w 6492864"/>
              <a:gd name="connsiteY62-592" fmla="*/ 4138459 h 5753325"/>
              <a:gd name="connsiteX63-593" fmla="*/ 4834224 w 6492864"/>
              <a:gd name="connsiteY63-594" fmla="*/ 4231643 h 5753325"/>
              <a:gd name="connsiteX64-595" fmla="*/ 4812599 w 6492864"/>
              <a:gd name="connsiteY64-596" fmla="*/ 4249449 h 5753325"/>
              <a:gd name="connsiteX65-597" fmla="*/ 4789188 w 6492864"/>
              <a:gd name="connsiteY65-598" fmla="*/ 4256678 h 5753325"/>
              <a:gd name="connsiteX66-599" fmla="*/ 4779554 w 6492864"/>
              <a:gd name="connsiteY66-600" fmla="*/ 4251313 h 5753325"/>
              <a:gd name="connsiteX67-601" fmla="*/ 4766885 w 6492864"/>
              <a:gd name="connsiteY67-602" fmla="*/ 4259812 h 5753325"/>
              <a:gd name="connsiteX68-603" fmla="*/ 4762510 w 6492864"/>
              <a:gd name="connsiteY68-604" fmla="*/ 4260383 h 5753325"/>
              <a:gd name="connsiteX69-605" fmla="*/ 4738416 w 6492864"/>
              <a:gd name="connsiteY69-606" fmla="*/ 4265355 h 5753325"/>
              <a:gd name="connsiteX70-607" fmla="*/ 4712007 w 6492864"/>
              <a:gd name="connsiteY70-608" fmla="*/ 4317892 h 5753325"/>
              <a:gd name="connsiteX71-609" fmla="*/ 4658930 w 6492864"/>
              <a:gd name="connsiteY71-610" fmla="*/ 4348041 h 5753325"/>
              <a:gd name="connsiteX72-611" fmla="*/ 4443526 w 6492864"/>
              <a:gd name="connsiteY72-612" fmla="*/ 4507851 h 5753325"/>
              <a:gd name="connsiteX73-613" fmla="*/ 4289766 w 6492864"/>
              <a:gd name="connsiteY73-614" fmla="*/ 4711450 h 5753325"/>
              <a:gd name="connsiteX74-615" fmla="*/ 4150870 w 6492864"/>
              <a:gd name="connsiteY74-616" fmla="*/ 4818480 h 5753325"/>
              <a:gd name="connsiteX75-617" fmla="*/ 4006639 w 6492864"/>
              <a:gd name="connsiteY75-618" fmla="*/ 4933815 h 5753325"/>
              <a:gd name="connsiteX76-619" fmla="*/ 3298210 w 6492864"/>
              <a:gd name="connsiteY76-620" fmla="*/ 5070790 h 5753325"/>
              <a:gd name="connsiteX77-621" fmla="*/ 2947678 w 6492864"/>
              <a:gd name="connsiteY77-622" fmla="*/ 5117869 h 5753325"/>
              <a:gd name="connsiteX78-623" fmla="*/ 2822169 w 6492864"/>
              <a:gd name="connsiteY78-624" fmla="*/ 5129396 h 5753325"/>
              <a:gd name="connsiteX79-625" fmla="*/ 2538773 w 6492864"/>
              <a:gd name="connsiteY79-626" fmla="*/ 5313397 h 5753325"/>
              <a:gd name="connsiteX80-627" fmla="*/ 2014500 w 6492864"/>
              <a:gd name="connsiteY80-628" fmla="*/ 5519744 h 5753325"/>
              <a:gd name="connsiteX81-629" fmla="*/ 1934391 w 6492864"/>
              <a:gd name="connsiteY81-630" fmla="*/ 5591335 h 5753325"/>
              <a:gd name="connsiteX82-631" fmla="*/ 1892550 w 6492864"/>
              <a:gd name="connsiteY82-632" fmla="*/ 5649708 h 5753325"/>
              <a:gd name="connsiteX83-633" fmla="*/ 1854769 w 6492864"/>
              <a:gd name="connsiteY83-634" fmla="*/ 5647691 h 5753325"/>
              <a:gd name="connsiteX84-635" fmla="*/ 1809461 w 6492864"/>
              <a:gd name="connsiteY84-636" fmla="*/ 5648628 h 5753325"/>
              <a:gd name="connsiteX85-637" fmla="*/ 1745150 w 6492864"/>
              <a:gd name="connsiteY85-638" fmla="*/ 5693879 h 5753325"/>
              <a:gd name="connsiteX86-639" fmla="*/ 1713375 w 6492864"/>
              <a:gd name="connsiteY86-640" fmla="*/ 5684672 h 5753325"/>
              <a:gd name="connsiteX87-641" fmla="*/ 1707808 w 6492864"/>
              <a:gd name="connsiteY87-642" fmla="*/ 5682611 h 5753325"/>
              <a:gd name="connsiteX88-643" fmla="*/ 1679313 w 6492864"/>
              <a:gd name="connsiteY88-644" fmla="*/ 5672360 h 5753325"/>
              <a:gd name="connsiteX89-645" fmla="*/ 1646933 w 6492864"/>
              <a:gd name="connsiteY89-646" fmla="*/ 5666227 h 5753325"/>
              <a:gd name="connsiteX90-647" fmla="*/ 1610055 w 6492864"/>
              <a:gd name="connsiteY90-648" fmla="*/ 5673643 h 5753325"/>
              <a:gd name="connsiteX91-649" fmla="*/ 1437641 w 6492864"/>
              <a:gd name="connsiteY91-650" fmla="*/ 5723266 h 5753325"/>
              <a:gd name="connsiteX92-651" fmla="*/ 1332869 w 6492864"/>
              <a:gd name="connsiteY92-652" fmla="*/ 5744752 h 5753325"/>
              <a:gd name="connsiteX93-653" fmla="*/ 1290525 w 6492864"/>
              <a:gd name="connsiteY93-654" fmla="*/ 5740036 h 5753325"/>
              <a:gd name="connsiteX94-655" fmla="*/ 1233107 w 6492864"/>
              <a:gd name="connsiteY94-656" fmla="*/ 5742106 h 5753325"/>
              <a:gd name="connsiteX95-657" fmla="*/ 1214532 w 6492864"/>
              <a:gd name="connsiteY95-658" fmla="*/ 5753325 h 5753325"/>
              <a:gd name="connsiteX96-659" fmla="*/ 1199955 w 6492864"/>
              <a:gd name="connsiteY96-660" fmla="*/ 5744831 h 5753325"/>
              <a:gd name="connsiteX97-661" fmla="*/ 1162337 w 6492864"/>
              <a:gd name="connsiteY97-662" fmla="*/ 5738048 h 5753325"/>
              <a:gd name="connsiteX98-663" fmla="*/ 1053457 w 6492864"/>
              <a:gd name="connsiteY98-664" fmla="*/ 5688676 h 5753325"/>
              <a:gd name="connsiteX99-665" fmla="*/ 1025798 w 6492864"/>
              <a:gd name="connsiteY99-666" fmla="*/ 5673166 h 5753325"/>
              <a:gd name="connsiteX100-667" fmla="*/ 947900 w 6492864"/>
              <a:gd name="connsiteY100-668" fmla="*/ 5657848 h 5753325"/>
              <a:gd name="connsiteX101-669" fmla="*/ 815627 w 6492864"/>
              <a:gd name="connsiteY101-670" fmla="*/ 5642557 h 5753325"/>
              <a:gd name="connsiteX102-671" fmla="*/ 788251 w 6492864"/>
              <a:gd name="connsiteY102-672" fmla="*/ 5637065 h 5753325"/>
              <a:gd name="connsiteX103-673" fmla="*/ 767822 w 6492864"/>
              <a:gd name="connsiteY103-674" fmla="*/ 5623450 h 5753325"/>
              <a:gd name="connsiteX104-675" fmla="*/ 765791 w 6492864"/>
              <a:gd name="connsiteY104-676" fmla="*/ 5612539 h 5753325"/>
              <a:gd name="connsiteX105-677" fmla="*/ 751230 w 6492864"/>
              <a:gd name="connsiteY105-678" fmla="*/ 5608092 h 5753325"/>
              <a:gd name="connsiteX106-679" fmla="*/ 748008 w 6492864"/>
              <a:gd name="connsiteY106-680" fmla="*/ 5605052 h 5753325"/>
              <a:gd name="connsiteX107-681" fmla="*/ 728871 w 6492864"/>
              <a:gd name="connsiteY107-682" fmla="*/ 5589469 h 5753325"/>
              <a:gd name="connsiteX108-683" fmla="*/ 671898 w 6492864"/>
              <a:gd name="connsiteY108-684" fmla="*/ 5602363 h 5753325"/>
              <a:gd name="connsiteX109-685" fmla="*/ 615065 w 6492864"/>
              <a:gd name="connsiteY109-686" fmla="*/ 5580257 h 5753325"/>
              <a:gd name="connsiteX110-687" fmla="*/ 355785 w 6492864"/>
              <a:gd name="connsiteY110-688" fmla="*/ 5514383 h 5753325"/>
              <a:gd name="connsiteX111-689" fmla="*/ 102269 w 6492864"/>
              <a:gd name="connsiteY111-690" fmla="*/ 5524347 h 5753325"/>
              <a:gd name="connsiteX112-691" fmla="*/ 13160 w 6492864"/>
              <a:gd name="connsiteY112-692" fmla="*/ 5514159 h 5753325"/>
              <a:gd name="connsiteX113-693" fmla="*/ 0 w 6492864"/>
              <a:gd name="connsiteY113-694" fmla="*/ 5511735 h 5753325"/>
              <a:gd name="connsiteX114-695" fmla="*/ 0 w 6492864"/>
              <a:gd name="connsiteY114-696" fmla="*/ 0 h 5753325"/>
              <a:gd name="connsiteX0-697" fmla="*/ 0 w 6492864"/>
              <a:gd name="connsiteY0-698" fmla="*/ 0 h 5753325"/>
              <a:gd name="connsiteX1-699" fmla="*/ 6438980 w 6492864"/>
              <a:gd name="connsiteY1-700" fmla="*/ 0 h 5753325"/>
              <a:gd name="connsiteX2-701" fmla="*/ 6439047 w 6492864"/>
              <a:gd name="connsiteY2-702" fmla="*/ 147 h 5753325"/>
              <a:gd name="connsiteX3-703" fmla="*/ 6443456 w 6492864"/>
              <a:gd name="connsiteY3-704" fmla="*/ 130105 h 5753325"/>
              <a:gd name="connsiteX4-705" fmla="*/ 6447632 w 6492864"/>
              <a:gd name="connsiteY4-706" fmla="*/ 170016 h 5753325"/>
              <a:gd name="connsiteX5-707" fmla="*/ 6396598 w 6492864"/>
              <a:gd name="connsiteY5-708" fmla="*/ 274847 h 5753325"/>
              <a:gd name="connsiteX6-709" fmla="*/ 6488360 w 6492864"/>
              <a:gd name="connsiteY6-710" fmla="*/ 535865 h 5753325"/>
              <a:gd name="connsiteX7-711" fmla="*/ 6492864 w 6492864"/>
              <a:gd name="connsiteY7-712" fmla="*/ 615799 h 5753325"/>
              <a:gd name="connsiteX8-713" fmla="*/ 6459988 w 6492864"/>
              <a:gd name="connsiteY8-714" fmla="*/ 707628 h 5753325"/>
              <a:gd name="connsiteX9-715" fmla="*/ 6453989 w 6492864"/>
              <a:gd name="connsiteY9-716" fmla="*/ 711876 h 5753325"/>
              <a:gd name="connsiteX10-717" fmla="*/ 6453209 w 6492864"/>
              <a:gd name="connsiteY10-718" fmla="*/ 719127 h 5753325"/>
              <a:gd name="connsiteX11-719" fmla="*/ 6457662 w 6492864"/>
              <a:gd name="connsiteY11-720" fmla="*/ 723331 h 5753325"/>
              <a:gd name="connsiteX12-721" fmla="*/ 6447445 w 6492864"/>
              <a:gd name="connsiteY12-722" fmla="*/ 780003 h 5753325"/>
              <a:gd name="connsiteX13-723" fmla="*/ 6426552 w 6492864"/>
              <a:gd name="connsiteY13-724" fmla="*/ 845805 h 5753325"/>
              <a:gd name="connsiteX14-725" fmla="*/ 6434072 w 6492864"/>
              <a:gd name="connsiteY14-726" fmla="*/ 910733 h 5753325"/>
              <a:gd name="connsiteX15-727" fmla="*/ 6432570 w 6492864"/>
              <a:gd name="connsiteY15-728" fmla="*/ 983394 h 5753325"/>
              <a:gd name="connsiteX16-729" fmla="*/ 6431878 w 6492864"/>
              <a:gd name="connsiteY16-730" fmla="*/ 1026728 h 5753325"/>
              <a:gd name="connsiteX17-731" fmla="*/ 6414269 w 6492864"/>
              <a:gd name="connsiteY17-732" fmla="*/ 1151111 h 5753325"/>
              <a:gd name="connsiteX18-733" fmla="*/ 6371722 w 6492864"/>
              <a:gd name="connsiteY18-734" fmla="*/ 1318080 h 5753325"/>
              <a:gd name="connsiteX19-735" fmla="*/ 6356023 w 6492864"/>
              <a:gd name="connsiteY19-736" fmla="*/ 1356227 h 5753325"/>
              <a:gd name="connsiteX20-737" fmla="*/ 6356157 w 6492864"/>
              <a:gd name="connsiteY20-738" fmla="*/ 1361967 h 5753325"/>
              <a:gd name="connsiteX21-739" fmla="*/ 6350613 w 6492864"/>
              <a:gd name="connsiteY21-740" fmla="*/ 1393569 h 5753325"/>
              <a:gd name="connsiteX22-741" fmla="*/ 6357062 w 6492864"/>
              <a:gd name="connsiteY22-742" fmla="*/ 1444071 h 5753325"/>
              <a:gd name="connsiteX23-743" fmla="*/ 6364832 w 6492864"/>
              <a:gd name="connsiteY23-744" fmla="*/ 1478763 h 5753325"/>
              <a:gd name="connsiteX24-745" fmla="*/ 6369745 w 6492864"/>
              <a:gd name="connsiteY24-746" fmla="*/ 1495680 h 5753325"/>
              <a:gd name="connsiteX25-747" fmla="*/ 6370898 w 6492864"/>
              <a:gd name="connsiteY25-748" fmla="*/ 1513331 h 5753325"/>
              <a:gd name="connsiteX26-749" fmla="*/ 6368801 w 6492864"/>
              <a:gd name="connsiteY26-750" fmla="*/ 1527414 h 5753325"/>
              <a:gd name="connsiteX27-751" fmla="*/ 6359177 w 6492864"/>
              <a:gd name="connsiteY27-752" fmla="*/ 1639513 h 5753325"/>
              <a:gd name="connsiteX28-753" fmla="*/ 6299489 w 6492864"/>
              <a:gd name="connsiteY28-754" fmla="*/ 1784860 h 5753325"/>
              <a:gd name="connsiteX29-755" fmla="*/ 6267878 w 6492864"/>
              <a:gd name="connsiteY29-756" fmla="*/ 1858572 h 5753325"/>
              <a:gd name="connsiteX30-757" fmla="*/ 6251146 w 6492864"/>
              <a:gd name="connsiteY30-758" fmla="*/ 1926167 h 5753325"/>
              <a:gd name="connsiteX31-759" fmla="*/ 6210686 w 6492864"/>
              <a:gd name="connsiteY31-760" fmla="*/ 2014834 h 5753325"/>
              <a:gd name="connsiteX32-761" fmla="*/ 6106652 w 6492864"/>
              <a:gd name="connsiteY32-762" fmla="*/ 2150572 h 5753325"/>
              <a:gd name="connsiteX33-763" fmla="*/ 6097813 w 6492864"/>
              <a:gd name="connsiteY33-764" fmla="*/ 2172208 h 5753325"/>
              <a:gd name="connsiteX34-765" fmla="*/ 6095990 w 6492864"/>
              <a:gd name="connsiteY34-766" fmla="*/ 2181185 h 5753325"/>
              <a:gd name="connsiteX35-767" fmla="*/ 6090126 w 6492864"/>
              <a:gd name="connsiteY35-768" fmla="*/ 2192533 h 5753325"/>
              <a:gd name="connsiteX36-769" fmla="*/ 6089503 w 6492864"/>
              <a:gd name="connsiteY36-770" fmla="*/ 2192543 h 5753325"/>
              <a:gd name="connsiteX37-771" fmla="*/ 6084946 w 6492864"/>
              <a:gd name="connsiteY37-772" fmla="*/ 2203694 h 5753325"/>
              <a:gd name="connsiteX38-773" fmla="*/ 5987861 w 6492864"/>
              <a:gd name="connsiteY38-774" fmla="*/ 2304868 h 5753325"/>
              <a:gd name="connsiteX39-775" fmla="*/ 5973439 w 6492864"/>
              <a:gd name="connsiteY39-776" fmla="*/ 2385635 h 5753325"/>
              <a:gd name="connsiteX40-777" fmla="*/ 5916727 w 6492864"/>
              <a:gd name="connsiteY40-778" fmla="*/ 2458777 h 5753325"/>
              <a:gd name="connsiteX41-779" fmla="*/ 5856524 w 6492864"/>
              <a:gd name="connsiteY41-780" fmla="*/ 2583281 h 5753325"/>
              <a:gd name="connsiteX42-781" fmla="*/ 5838091 w 6492864"/>
              <a:gd name="connsiteY42-782" fmla="*/ 2753474 h 5753325"/>
              <a:gd name="connsiteX43-783" fmla="*/ 5777471 w 6492864"/>
              <a:gd name="connsiteY43-784" fmla="*/ 2901570 h 5753325"/>
              <a:gd name="connsiteX44-785" fmla="*/ 5723992 w 6492864"/>
              <a:gd name="connsiteY44-786" fmla="*/ 2998752 h 5753325"/>
              <a:gd name="connsiteX45-787" fmla="*/ 5557886 w 6492864"/>
              <a:gd name="connsiteY45-788" fmla="*/ 3329735 h 5753325"/>
              <a:gd name="connsiteX46-789" fmla="*/ 5471501 w 6492864"/>
              <a:gd name="connsiteY46-790" fmla="*/ 3462221 h 5753325"/>
              <a:gd name="connsiteX47-791" fmla="*/ 5465154 w 6492864"/>
              <a:gd name="connsiteY47-792" fmla="*/ 3541065 h 5753325"/>
              <a:gd name="connsiteX48-793" fmla="*/ 5437889 w 6492864"/>
              <a:gd name="connsiteY48-794" fmla="*/ 3559927 h 5753325"/>
              <a:gd name="connsiteX49-795" fmla="*/ 5432770 w 6492864"/>
              <a:gd name="connsiteY49-796" fmla="*/ 3562948 h 5753325"/>
              <a:gd name="connsiteX50-797" fmla="*/ 5406795 w 6492864"/>
              <a:gd name="connsiteY50-798" fmla="*/ 3578594 h 5753325"/>
              <a:gd name="connsiteX51-799" fmla="*/ 5381495 w 6492864"/>
              <a:gd name="connsiteY51-800" fmla="*/ 3599883 h 5753325"/>
              <a:gd name="connsiteX52-801" fmla="*/ 5363689 w 6492864"/>
              <a:gd name="connsiteY52-802" fmla="*/ 3633299 h 5753325"/>
              <a:gd name="connsiteX53-803" fmla="*/ 5291870 w 6492864"/>
              <a:gd name="connsiteY53-804" fmla="*/ 3799039 h 5753325"/>
              <a:gd name="connsiteX54-805" fmla="*/ 5241600 w 6492864"/>
              <a:gd name="connsiteY54-806" fmla="*/ 3894238 h 5753325"/>
              <a:gd name="connsiteX55-807" fmla="*/ 5211041 w 6492864"/>
              <a:gd name="connsiteY55-808" fmla="*/ 3924184 h 5753325"/>
              <a:gd name="connsiteX56-809" fmla="*/ 5176073 w 6492864"/>
              <a:gd name="connsiteY56-810" fmla="*/ 3970179 h 5753325"/>
              <a:gd name="connsiteX57-811" fmla="*/ 5172826 w 6492864"/>
              <a:gd name="connsiteY57-812" fmla="*/ 3991773 h 5753325"/>
              <a:gd name="connsiteX58-813" fmla="*/ 5157053 w 6492864"/>
              <a:gd name="connsiteY58-814" fmla="*/ 3997708 h 5753325"/>
              <a:gd name="connsiteX59-815" fmla="*/ 5127922 w 6492864"/>
              <a:gd name="connsiteY59-816" fmla="*/ 4022660 h 5753325"/>
              <a:gd name="connsiteX60-817" fmla="*/ 5020872 w 6492864"/>
              <a:gd name="connsiteY60-818" fmla="*/ 4075951 h 5753325"/>
              <a:gd name="connsiteX61-819" fmla="*/ 4991410 w 6492864"/>
              <a:gd name="connsiteY61-820" fmla="*/ 4087598 h 5753325"/>
              <a:gd name="connsiteX62-821" fmla="*/ 4930112 w 6492864"/>
              <a:gd name="connsiteY62-822" fmla="*/ 4138459 h 5753325"/>
              <a:gd name="connsiteX63-823" fmla="*/ 4834224 w 6492864"/>
              <a:gd name="connsiteY63-824" fmla="*/ 4231643 h 5753325"/>
              <a:gd name="connsiteX64-825" fmla="*/ 4812599 w 6492864"/>
              <a:gd name="connsiteY64-826" fmla="*/ 4249449 h 5753325"/>
              <a:gd name="connsiteX65-827" fmla="*/ 4789188 w 6492864"/>
              <a:gd name="connsiteY65-828" fmla="*/ 4256678 h 5753325"/>
              <a:gd name="connsiteX66-829" fmla="*/ 4779554 w 6492864"/>
              <a:gd name="connsiteY66-830" fmla="*/ 4251313 h 5753325"/>
              <a:gd name="connsiteX67-831" fmla="*/ 4766885 w 6492864"/>
              <a:gd name="connsiteY67-832" fmla="*/ 4259812 h 5753325"/>
              <a:gd name="connsiteX68-833" fmla="*/ 4762510 w 6492864"/>
              <a:gd name="connsiteY68-834" fmla="*/ 4260383 h 5753325"/>
              <a:gd name="connsiteX69-835" fmla="*/ 4738416 w 6492864"/>
              <a:gd name="connsiteY69-836" fmla="*/ 4265355 h 5753325"/>
              <a:gd name="connsiteX70-837" fmla="*/ 4712007 w 6492864"/>
              <a:gd name="connsiteY70-838" fmla="*/ 4317892 h 5753325"/>
              <a:gd name="connsiteX71-839" fmla="*/ 4658930 w 6492864"/>
              <a:gd name="connsiteY71-840" fmla="*/ 4348041 h 5753325"/>
              <a:gd name="connsiteX72-841" fmla="*/ 4443526 w 6492864"/>
              <a:gd name="connsiteY72-842" fmla="*/ 4507851 h 5753325"/>
              <a:gd name="connsiteX73-843" fmla="*/ 4289766 w 6492864"/>
              <a:gd name="connsiteY73-844" fmla="*/ 4711450 h 5753325"/>
              <a:gd name="connsiteX74-845" fmla="*/ 4150870 w 6492864"/>
              <a:gd name="connsiteY74-846" fmla="*/ 4818480 h 5753325"/>
              <a:gd name="connsiteX75-847" fmla="*/ 4006639 w 6492864"/>
              <a:gd name="connsiteY75-848" fmla="*/ 4933815 h 5753325"/>
              <a:gd name="connsiteX76-849" fmla="*/ 3298210 w 6492864"/>
              <a:gd name="connsiteY76-850" fmla="*/ 5070790 h 5753325"/>
              <a:gd name="connsiteX77-851" fmla="*/ 2947678 w 6492864"/>
              <a:gd name="connsiteY77-852" fmla="*/ 5117869 h 5753325"/>
              <a:gd name="connsiteX78-853" fmla="*/ 2822169 w 6492864"/>
              <a:gd name="connsiteY78-854" fmla="*/ 5129396 h 5753325"/>
              <a:gd name="connsiteX79-855" fmla="*/ 2538773 w 6492864"/>
              <a:gd name="connsiteY79-856" fmla="*/ 5313397 h 5753325"/>
              <a:gd name="connsiteX80-857" fmla="*/ 2014500 w 6492864"/>
              <a:gd name="connsiteY80-858" fmla="*/ 5519744 h 5753325"/>
              <a:gd name="connsiteX81-859" fmla="*/ 1934391 w 6492864"/>
              <a:gd name="connsiteY81-860" fmla="*/ 5591335 h 5753325"/>
              <a:gd name="connsiteX82-861" fmla="*/ 1892550 w 6492864"/>
              <a:gd name="connsiteY82-862" fmla="*/ 5649708 h 5753325"/>
              <a:gd name="connsiteX83-863" fmla="*/ 1854769 w 6492864"/>
              <a:gd name="connsiteY83-864" fmla="*/ 5647691 h 5753325"/>
              <a:gd name="connsiteX84-865" fmla="*/ 1809461 w 6492864"/>
              <a:gd name="connsiteY84-866" fmla="*/ 5648628 h 5753325"/>
              <a:gd name="connsiteX85-867" fmla="*/ 1745150 w 6492864"/>
              <a:gd name="connsiteY85-868" fmla="*/ 5693879 h 5753325"/>
              <a:gd name="connsiteX86-869" fmla="*/ 1713375 w 6492864"/>
              <a:gd name="connsiteY86-870" fmla="*/ 5684672 h 5753325"/>
              <a:gd name="connsiteX87-871" fmla="*/ 1707808 w 6492864"/>
              <a:gd name="connsiteY87-872" fmla="*/ 5682611 h 5753325"/>
              <a:gd name="connsiteX88-873" fmla="*/ 1679313 w 6492864"/>
              <a:gd name="connsiteY88-874" fmla="*/ 5672360 h 5753325"/>
              <a:gd name="connsiteX89-875" fmla="*/ 1646933 w 6492864"/>
              <a:gd name="connsiteY89-876" fmla="*/ 5666227 h 5753325"/>
              <a:gd name="connsiteX90-877" fmla="*/ 1610055 w 6492864"/>
              <a:gd name="connsiteY90-878" fmla="*/ 5673643 h 5753325"/>
              <a:gd name="connsiteX91-879" fmla="*/ 1437641 w 6492864"/>
              <a:gd name="connsiteY91-880" fmla="*/ 5723266 h 5753325"/>
              <a:gd name="connsiteX92-881" fmla="*/ 1332869 w 6492864"/>
              <a:gd name="connsiteY92-882" fmla="*/ 5744752 h 5753325"/>
              <a:gd name="connsiteX93-883" fmla="*/ 1290525 w 6492864"/>
              <a:gd name="connsiteY93-884" fmla="*/ 5740036 h 5753325"/>
              <a:gd name="connsiteX94-885" fmla="*/ 1233107 w 6492864"/>
              <a:gd name="connsiteY94-886" fmla="*/ 5742106 h 5753325"/>
              <a:gd name="connsiteX95-887" fmla="*/ 1214532 w 6492864"/>
              <a:gd name="connsiteY95-888" fmla="*/ 5753325 h 5753325"/>
              <a:gd name="connsiteX96-889" fmla="*/ 1199955 w 6492864"/>
              <a:gd name="connsiteY96-890" fmla="*/ 5744831 h 5753325"/>
              <a:gd name="connsiteX97-891" fmla="*/ 1162337 w 6492864"/>
              <a:gd name="connsiteY97-892" fmla="*/ 5738048 h 5753325"/>
              <a:gd name="connsiteX98-893" fmla="*/ 1053457 w 6492864"/>
              <a:gd name="connsiteY98-894" fmla="*/ 5688676 h 5753325"/>
              <a:gd name="connsiteX99-895" fmla="*/ 1025798 w 6492864"/>
              <a:gd name="connsiteY99-896" fmla="*/ 5673166 h 5753325"/>
              <a:gd name="connsiteX100-897" fmla="*/ 947900 w 6492864"/>
              <a:gd name="connsiteY100-898" fmla="*/ 5657848 h 5753325"/>
              <a:gd name="connsiteX101-899" fmla="*/ 815627 w 6492864"/>
              <a:gd name="connsiteY101-900" fmla="*/ 5642557 h 5753325"/>
              <a:gd name="connsiteX102-901" fmla="*/ 788251 w 6492864"/>
              <a:gd name="connsiteY102-902" fmla="*/ 5637065 h 5753325"/>
              <a:gd name="connsiteX103-903" fmla="*/ 767822 w 6492864"/>
              <a:gd name="connsiteY103-904" fmla="*/ 5623450 h 5753325"/>
              <a:gd name="connsiteX104-905" fmla="*/ 765791 w 6492864"/>
              <a:gd name="connsiteY104-906" fmla="*/ 5612539 h 5753325"/>
              <a:gd name="connsiteX105-907" fmla="*/ 751230 w 6492864"/>
              <a:gd name="connsiteY105-908" fmla="*/ 5608092 h 5753325"/>
              <a:gd name="connsiteX106-909" fmla="*/ 748008 w 6492864"/>
              <a:gd name="connsiteY106-910" fmla="*/ 5605052 h 5753325"/>
              <a:gd name="connsiteX107-911" fmla="*/ 728871 w 6492864"/>
              <a:gd name="connsiteY107-912" fmla="*/ 5589469 h 5753325"/>
              <a:gd name="connsiteX108-913" fmla="*/ 671898 w 6492864"/>
              <a:gd name="connsiteY108-914" fmla="*/ 5602363 h 5753325"/>
              <a:gd name="connsiteX109-915" fmla="*/ 615065 w 6492864"/>
              <a:gd name="connsiteY109-916" fmla="*/ 5580257 h 5753325"/>
              <a:gd name="connsiteX110-917" fmla="*/ 355785 w 6492864"/>
              <a:gd name="connsiteY110-918" fmla="*/ 5514383 h 5753325"/>
              <a:gd name="connsiteX111-919" fmla="*/ 102269 w 6492864"/>
              <a:gd name="connsiteY111-920" fmla="*/ 5524347 h 5753325"/>
              <a:gd name="connsiteX112-921" fmla="*/ 13160 w 6492864"/>
              <a:gd name="connsiteY112-922" fmla="*/ 5514159 h 5753325"/>
              <a:gd name="connsiteX113-923" fmla="*/ 0 w 6492864"/>
              <a:gd name="connsiteY113-924" fmla="*/ 5511735 h 5753325"/>
              <a:gd name="connsiteX114-925" fmla="*/ 0 w 6492864"/>
              <a:gd name="connsiteY114-926" fmla="*/ 0 h 5753325"/>
              <a:gd name="connsiteX0-927" fmla="*/ 0 w 6492864"/>
              <a:gd name="connsiteY0-928" fmla="*/ 0 h 5753325"/>
              <a:gd name="connsiteX1-929" fmla="*/ 6438980 w 6492864"/>
              <a:gd name="connsiteY1-930" fmla="*/ 0 h 5753325"/>
              <a:gd name="connsiteX2-931" fmla="*/ 6439047 w 6492864"/>
              <a:gd name="connsiteY2-932" fmla="*/ 147 h 5753325"/>
              <a:gd name="connsiteX3-933" fmla="*/ 6443456 w 6492864"/>
              <a:gd name="connsiteY3-934" fmla="*/ 130105 h 5753325"/>
              <a:gd name="connsiteX4-935" fmla="*/ 6447632 w 6492864"/>
              <a:gd name="connsiteY4-936" fmla="*/ 170016 h 5753325"/>
              <a:gd name="connsiteX5-937" fmla="*/ 6396598 w 6492864"/>
              <a:gd name="connsiteY5-938" fmla="*/ 274847 h 5753325"/>
              <a:gd name="connsiteX6-939" fmla="*/ 6375685 w 6492864"/>
              <a:gd name="connsiteY6-940" fmla="*/ 535865 h 5753325"/>
              <a:gd name="connsiteX7-941" fmla="*/ 6492864 w 6492864"/>
              <a:gd name="connsiteY7-942" fmla="*/ 615799 h 5753325"/>
              <a:gd name="connsiteX8-943" fmla="*/ 6459988 w 6492864"/>
              <a:gd name="connsiteY8-944" fmla="*/ 707628 h 5753325"/>
              <a:gd name="connsiteX9-945" fmla="*/ 6453989 w 6492864"/>
              <a:gd name="connsiteY9-946" fmla="*/ 711876 h 5753325"/>
              <a:gd name="connsiteX10-947" fmla="*/ 6453209 w 6492864"/>
              <a:gd name="connsiteY10-948" fmla="*/ 719127 h 5753325"/>
              <a:gd name="connsiteX11-949" fmla="*/ 6457662 w 6492864"/>
              <a:gd name="connsiteY11-950" fmla="*/ 723331 h 5753325"/>
              <a:gd name="connsiteX12-951" fmla="*/ 6447445 w 6492864"/>
              <a:gd name="connsiteY12-952" fmla="*/ 780003 h 5753325"/>
              <a:gd name="connsiteX13-953" fmla="*/ 6426552 w 6492864"/>
              <a:gd name="connsiteY13-954" fmla="*/ 845805 h 5753325"/>
              <a:gd name="connsiteX14-955" fmla="*/ 6434072 w 6492864"/>
              <a:gd name="connsiteY14-956" fmla="*/ 910733 h 5753325"/>
              <a:gd name="connsiteX15-957" fmla="*/ 6432570 w 6492864"/>
              <a:gd name="connsiteY15-958" fmla="*/ 983394 h 5753325"/>
              <a:gd name="connsiteX16-959" fmla="*/ 6431878 w 6492864"/>
              <a:gd name="connsiteY16-960" fmla="*/ 1026728 h 5753325"/>
              <a:gd name="connsiteX17-961" fmla="*/ 6414269 w 6492864"/>
              <a:gd name="connsiteY17-962" fmla="*/ 1151111 h 5753325"/>
              <a:gd name="connsiteX18-963" fmla="*/ 6371722 w 6492864"/>
              <a:gd name="connsiteY18-964" fmla="*/ 1318080 h 5753325"/>
              <a:gd name="connsiteX19-965" fmla="*/ 6356023 w 6492864"/>
              <a:gd name="connsiteY19-966" fmla="*/ 1356227 h 5753325"/>
              <a:gd name="connsiteX20-967" fmla="*/ 6356157 w 6492864"/>
              <a:gd name="connsiteY20-968" fmla="*/ 1361967 h 5753325"/>
              <a:gd name="connsiteX21-969" fmla="*/ 6350613 w 6492864"/>
              <a:gd name="connsiteY21-970" fmla="*/ 1393569 h 5753325"/>
              <a:gd name="connsiteX22-971" fmla="*/ 6357062 w 6492864"/>
              <a:gd name="connsiteY22-972" fmla="*/ 1444071 h 5753325"/>
              <a:gd name="connsiteX23-973" fmla="*/ 6364832 w 6492864"/>
              <a:gd name="connsiteY23-974" fmla="*/ 1478763 h 5753325"/>
              <a:gd name="connsiteX24-975" fmla="*/ 6369745 w 6492864"/>
              <a:gd name="connsiteY24-976" fmla="*/ 1495680 h 5753325"/>
              <a:gd name="connsiteX25-977" fmla="*/ 6370898 w 6492864"/>
              <a:gd name="connsiteY25-978" fmla="*/ 1513331 h 5753325"/>
              <a:gd name="connsiteX26-979" fmla="*/ 6368801 w 6492864"/>
              <a:gd name="connsiteY26-980" fmla="*/ 1527414 h 5753325"/>
              <a:gd name="connsiteX27-981" fmla="*/ 6359177 w 6492864"/>
              <a:gd name="connsiteY27-982" fmla="*/ 1639513 h 5753325"/>
              <a:gd name="connsiteX28-983" fmla="*/ 6299489 w 6492864"/>
              <a:gd name="connsiteY28-984" fmla="*/ 1784860 h 5753325"/>
              <a:gd name="connsiteX29-985" fmla="*/ 6267878 w 6492864"/>
              <a:gd name="connsiteY29-986" fmla="*/ 1858572 h 5753325"/>
              <a:gd name="connsiteX30-987" fmla="*/ 6251146 w 6492864"/>
              <a:gd name="connsiteY30-988" fmla="*/ 1926167 h 5753325"/>
              <a:gd name="connsiteX31-989" fmla="*/ 6210686 w 6492864"/>
              <a:gd name="connsiteY31-990" fmla="*/ 2014834 h 5753325"/>
              <a:gd name="connsiteX32-991" fmla="*/ 6106652 w 6492864"/>
              <a:gd name="connsiteY32-992" fmla="*/ 2150572 h 5753325"/>
              <a:gd name="connsiteX33-993" fmla="*/ 6097813 w 6492864"/>
              <a:gd name="connsiteY33-994" fmla="*/ 2172208 h 5753325"/>
              <a:gd name="connsiteX34-995" fmla="*/ 6095990 w 6492864"/>
              <a:gd name="connsiteY34-996" fmla="*/ 2181185 h 5753325"/>
              <a:gd name="connsiteX35-997" fmla="*/ 6090126 w 6492864"/>
              <a:gd name="connsiteY35-998" fmla="*/ 2192533 h 5753325"/>
              <a:gd name="connsiteX36-999" fmla="*/ 6089503 w 6492864"/>
              <a:gd name="connsiteY36-1000" fmla="*/ 2192543 h 5753325"/>
              <a:gd name="connsiteX37-1001" fmla="*/ 6084946 w 6492864"/>
              <a:gd name="connsiteY37-1002" fmla="*/ 2203694 h 5753325"/>
              <a:gd name="connsiteX38-1003" fmla="*/ 5987861 w 6492864"/>
              <a:gd name="connsiteY38-1004" fmla="*/ 2304868 h 5753325"/>
              <a:gd name="connsiteX39-1005" fmla="*/ 5973439 w 6492864"/>
              <a:gd name="connsiteY39-1006" fmla="*/ 2385635 h 5753325"/>
              <a:gd name="connsiteX40-1007" fmla="*/ 5916727 w 6492864"/>
              <a:gd name="connsiteY40-1008" fmla="*/ 2458777 h 5753325"/>
              <a:gd name="connsiteX41-1009" fmla="*/ 5856524 w 6492864"/>
              <a:gd name="connsiteY41-1010" fmla="*/ 2583281 h 5753325"/>
              <a:gd name="connsiteX42-1011" fmla="*/ 5838091 w 6492864"/>
              <a:gd name="connsiteY42-1012" fmla="*/ 2753474 h 5753325"/>
              <a:gd name="connsiteX43-1013" fmla="*/ 5777471 w 6492864"/>
              <a:gd name="connsiteY43-1014" fmla="*/ 2901570 h 5753325"/>
              <a:gd name="connsiteX44-1015" fmla="*/ 5723992 w 6492864"/>
              <a:gd name="connsiteY44-1016" fmla="*/ 2998752 h 5753325"/>
              <a:gd name="connsiteX45-1017" fmla="*/ 5557886 w 6492864"/>
              <a:gd name="connsiteY45-1018" fmla="*/ 3329735 h 5753325"/>
              <a:gd name="connsiteX46-1019" fmla="*/ 5471501 w 6492864"/>
              <a:gd name="connsiteY46-1020" fmla="*/ 3462221 h 5753325"/>
              <a:gd name="connsiteX47-1021" fmla="*/ 5465154 w 6492864"/>
              <a:gd name="connsiteY47-1022" fmla="*/ 3541065 h 5753325"/>
              <a:gd name="connsiteX48-1023" fmla="*/ 5437889 w 6492864"/>
              <a:gd name="connsiteY48-1024" fmla="*/ 3559927 h 5753325"/>
              <a:gd name="connsiteX49-1025" fmla="*/ 5432770 w 6492864"/>
              <a:gd name="connsiteY49-1026" fmla="*/ 3562948 h 5753325"/>
              <a:gd name="connsiteX50-1027" fmla="*/ 5406795 w 6492864"/>
              <a:gd name="connsiteY50-1028" fmla="*/ 3578594 h 5753325"/>
              <a:gd name="connsiteX51-1029" fmla="*/ 5381495 w 6492864"/>
              <a:gd name="connsiteY51-1030" fmla="*/ 3599883 h 5753325"/>
              <a:gd name="connsiteX52-1031" fmla="*/ 5363689 w 6492864"/>
              <a:gd name="connsiteY52-1032" fmla="*/ 3633299 h 5753325"/>
              <a:gd name="connsiteX53-1033" fmla="*/ 5291870 w 6492864"/>
              <a:gd name="connsiteY53-1034" fmla="*/ 3799039 h 5753325"/>
              <a:gd name="connsiteX54-1035" fmla="*/ 5241600 w 6492864"/>
              <a:gd name="connsiteY54-1036" fmla="*/ 3894238 h 5753325"/>
              <a:gd name="connsiteX55-1037" fmla="*/ 5211041 w 6492864"/>
              <a:gd name="connsiteY55-1038" fmla="*/ 3924184 h 5753325"/>
              <a:gd name="connsiteX56-1039" fmla="*/ 5176073 w 6492864"/>
              <a:gd name="connsiteY56-1040" fmla="*/ 3970179 h 5753325"/>
              <a:gd name="connsiteX57-1041" fmla="*/ 5172826 w 6492864"/>
              <a:gd name="connsiteY57-1042" fmla="*/ 3991773 h 5753325"/>
              <a:gd name="connsiteX58-1043" fmla="*/ 5157053 w 6492864"/>
              <a:gd name="connsiteY58-1044" fmla="*/ 3997708 h 5753325"/>
              <a:gd name="connsiteX59-1045" fmla="*/ 5127922 w 6492864"/>
              <a:gd name="connsiteY59-1046" fmla="*/ 4022660 h 5753325"/>
              <a:gd name="connsiteX60-1047" fmla="*/ 5020872 w 6492864"/>
              <a:gd name="connsiteY60-1048" fmla="*/ 4075951 h 5753325"/>
              <a:gd name="connsiteX61-1049" fmla="*/ 4991410 w 6492864"/>
              <a:gd name="connsiteY61-1050" fmla="*/ 4087598 h 5753325"/>
              <a:gd name="connsiteX62-1051" fmla="*/ 4930112 w 6492864"/>
              <a:gd name="connsiteY62-1052" fmla="*/ 4138459 h 5753325"/>
              <a:gd name="connsiteX63-1053" fmla="*/ 4834224 w 6492864"/>
              <a:gd name="connsiteY63-1054" fmla="*/ 4231643 h 5753325"/>
              <a:gd name="connsiteX64-1055" fmla="*/ 4812599 w 6492864"/>
              <a:gd name="connsiteY64-1056" fmla="*/ 4249449 h 5753325"/>
              <a:gd name="connsiteX65-1057" fmla="*/ 4789188 w 6492864"/>
              <a:gd name="connsiteY65-1058" fmla="*/ 4256678 h 5753325"/>
              <a:gd name="connsiteX66-1059" fmla="*/ 4779554 w 6492864"/>
              <a:gd name="connsiteY66-1060" fmla="*/ 4251313 h 5753325"/>
              <a:gd name="connsiteX67-1061" fmla="*/ 4766885 w 6492864"/>
              <a:gd name="connsiteY67-1062" fmla="*/ 4259812 h 5753325"/>
              <a:gd name="connsiteX68-1063" fmla="*/ 4762510 w 6492864"/>
              <a:gd name="connsiteY68-1064" fmla="*/ 4260383 h 5753325"/>
              <a:gd name="connsiteX69-1065" fmla="*/ 4738416 w 6492864"/>
              <a:gd name="connsiteY69-1066" fmla="*/ 4265355 h 5753325"/>
              <a:gd name="connsiteX70-1067" fmla="*/ 4712007 w 6492864"/>
              <a:gd name="connsiteY70-1068" fmla="*/ 4317892 h 5753325"/>
              <a:gd name="connsiteX71-1069" fmla="*/ 4658930 w 6492864"/>
              <a:gd name="connsiteY71-1070" fmla="*/ 4348041 h 5753325"/>
              <a:gd name="connsiteX72-1071" fmla="*/ 4443526 w 6492864"/>
              <a:gd name="connsiteY72-1072" fmla="*/ 4507851 h 5753325"/>
              <a:gd name="connsiteX73-1073" fmla="*/ 4289766 w 6492864"/>
              <a:gd name="connsiteY73-1074" fmla="*/ 4711450 h 5753325"/>
              <a:gd name="connsiteX74-1075" fmla="*/ 4150870 w 6492864"/>
              <a:gd name="connsiteY74-1076" fmla="*/ 4818480 h 5753325"/>
              <a:gd name="connsiteX75-1077" fmla="*/ 4006639 w 6492864"/>
              <a:gd name="connsiteY75-1078" fmla="*/ 4933815 h 5753325"/>
              <a:gd name="connsiteX76-1079" fmla="*/ 3298210 w 6492864"/>
              <a:gd name="connsiteY76-1080" fmla="*/ 5070790 h 5753325"/>
              <a:gd name="connsiteX77-1081" fmla="*/ 2947678 w 6492864"/>
              <a:gd name="connsiteY77-1082" fmla="*/ 5117869 h 5753325"/>
              <a:gd name="connsiteX78-1083" fmla="*/ 2822169 w 6492864"/>
              <a:gd name="connsiteY78-1084" fmla="*/ 5129396 h 5753325"/>
              <a:gd name="connsiteX79-1085" fmla="*/ 2538773 w 6492864"/>
              <a:gd name="connsiteY79-1086" fmla="*/ 5313397 h 5753325"/>
              <a:gd name="connsiteX80-1087" fmla="*/ 2014500 w 6492864"/>
              <a:gd name="connsiteY80-1088" fmla="*/ 5519744 h 5753325"/>
              <a:gd name="connsiteX81-1089" fmla="*/ 1934391 w 6492864"/>
              <a:gd name="connsiteY81-1090" fmla="*/ 5591335 h 5753325"/>
              <a:gd name="connsiteX82-1091" fmla="*/ 1892550 w 6492864"/>
              <a:gd name="connsiteY82-1092" fmla="*/ 5649708 h 5753325"/>
              <a:gd name="connsiteX83-1093" fmla="*/ 1854769 w 6492864"/>
              <a:gd name="connsiteY83-1094" fmla="*/ 5647691 h 5753325"/>
              <a:gd name="connsiteX84-1095" fmla="*/ 1809461 w 6492864"/>
              <a:gd name="connsiteY84-1096" fmla="*/ 5648628 h 5753325"/>
              <a:gd name="connsiteX85-1097" fmla="*/ 1745150 w 6492864"/>
              <a:gd name="connsiteY85-1098" fmla="*/ 5693879 h 5753325"/>
              <a:gd name="connsiteX86-1099" fmla="*/ 1713375 w 6492864"/>
              <a:gd name="connsiteY86-1100" fmla="*/ 5684672 h 5753325"/>
              <a:gd name="connsiteX87-1101" fmla="*/ 1707808 w 6492864"/>
              <a:gd name="connsiteY87-1102" fmla="*/ 5682611 h 5753325"/>
              <a:gd name="connsiteX88-1103" fmla="*/ 1679313 w 6492864"/>
              <a:gd name="connsiteY88-1104" fmla="*/ 5672360 h 5753325"/>
              <a:gd name="connsiteX89-1105" fmla="*/ 1646933 w 6492864"/>
              <a:gd name="connsiteY89-1106" fmla="*/ 5666227 h 5753325"/>
              <a:gd name="connsiteX90-1107" fmla="*/ 1610055 w 6492864"/>
              <a:gd name="connsiteY90-1108" fmla="*/ 5673643 h 5753325"/>
              <a:gd name="connsiteX91-1109" fmla="*/ 1437641 w 6492864"/>
              <a:gd name="connsiteY91-1110" fmla="*/ 5723266 h 5753325"/>
              <a:gd name="connsiteX92-1111" fmla="*/ 1332869 w 6492864"/>
              <a:gd name="connsiteY92-1112" fmla="*/ 5744752 h 5753325"/>
              <a:gd name="connsiteX93-1113" fmla="*/ 1290525 w 6492864"/>
              <a:gd name="connsiteY93-1114" fmla="*/ 5740036 h 5753325"/>
              <a:gd name="connsiteX94-1115" fmla="*/ 1233107 w 6492864"/>
              <a:gd name="connsiteY94-1116" fmla="*/ 5742106 h 5753325"/>
              <a:gd name="connsiteX95-1117" fmla="*/ 1214532 w 6492864"/>
              <a:gd name="connsiteY95-1118" fmla="*/ 5753325 h 5753325"/>
              <a:gd name="connsiteX96-1119" fmla="*/ 1199955 w 6492864"/>
              <a:gd name="connsiteY96-1120" fmla="*/ 5744831 h 5753325"/>
              <a:gd name="connsiteX97-1121" fmla="*/ 1162337 w 6492864"/>
              <a:gd name="connsiteY97-1122" fmla="*/ 5738048 h 5753325"/>
              <a:gd name="connsiteX98-1123" fmla="*/ 1053457 w 6492864"/>
              <a:gd name="connsiteY98-1124" fmla="*/ 5688676 h 5753325"/>
              <a:gd name="connsiteX99-1125" fmla="*/ 1025798 w 6492864"/>
              <a:gd name="connsiteY99-1126" fmla="*/ 5673166 h 5753325"/>
              <a:gd name="connsiteX100-1127" fmla="*/ 947900 w 6492864"/>
              <a:gd name="connsiteY100-1128" fmla="*/ 5657848 h 5753325"/>
              <a:gd name="connsiteX101-1129" fmla="*/ 815627 w 6492864"/>
              <a:gd name="connsiteY101-1130" fmla="*/ 5642557 h 5753325"/>
              <a:gd name="connsiteX102-1131" fmla="*/ 788251 w 6492864"/>
              <a:gd name="connsiteY102-1132" fmla="*/ 5637065 h 5753325"/>
              <a:gd name="connsiteX103-1133" fmla="*/ 767822 w 6492864"/>
              <a:gd name="connsiteY103-1134" fmla="*/ 5623450 h 5753325"/>
              <a:gd name="connsiteX104-1135" fmla="*/ 765791 w 6492864"/>
              <a:gd name="connsiteY104-1136" fmla="*/ 5612539 h 5753325"/>
              <a:gd name="connsiteX105-1137" fmla="*/ 751230 w 6492864"/>
              <a:gd name="connsiteY105-1138" fmla="*/ 5608092 h 5753325"/>
              <a:gd name="connsiteX106-1139" fmla="*/ 748008 w 6492864"/>
              <a:gd name="connsiteY106-1140" fmla="*/ 5605052 h 5753325"/>
              <a:gd name="connsiteX107-1141" fmla="*/ 728871 w 6492864"/>
              <a:gd name="connsiteY107-1142" fmla="*/ 5589469 h 5753325"/>
              <a:gd name="connsiteX108-1143" fmla="*/ 671898 w 6492864"/>
              <a:gd name="connsiteY108-1144" fmla="*/ 5602363 h 5753325"/>
              <a:gd name="connsiteX109-1145" fmla="*/ 615065 w 6492864"/>
              <a:gd name="connsiteY109-1146" fmla="*/ 5580257 h 5753325"/>
              <a:gd name="connsiteX110-1147" fmla="*/ 355785 w 6492864"/>
              <a:gd name="connsiteY110-1148" fmla="*/ 5514383 h 5753325"/>
              <a:gd name="connsiteX111-1149" fmla="*/ 102269 w 6492864"/>
              <a:gd name="connsiteY111-1150" fmla="*/ 5524347 h 5753325"/>
              <a:gd name="connsiteX112-1151" fmla="*/ 13160 w 6492864"/>
              <a:gd name="connsiteY112-1152" fmla="*/ 5514159 h 5753325"/>
              <a:gd name="connsiteX113-1153" fmla="*/ 0 w 6492864"/>
              <a:gd name="connsiteY113-1154" fmla="*/ 5511735 h 5753325"/>
              <a:gd name="connsiteX114-1155" fmla="*/ 0 w 6492864"/>
              <a:gd name="connsiteY114-1156" fmla="*/ 0 h 5753325"/>
              <a:gd name="connsiteX0-1157" fmla="*/ 0 w 6462955"/>
              <a:gd name="connsiteY0-1158" fmla="*/ 0 h 5753325"/>
              <a:gd name="connsiteX1-1159" fmla="*/ 6438980 w 6462955"/>
              <a:gd name="connsiteY1-1160" fmla="*/ 0 h 5753325"/>
              <a:gd name="connsiteX2-1161" fmla="*/ 6439047 w 6462955"/>
              <a:gd name="connsiteY2-1162" fmla="*/ 147 h 5753325"/>
              <a:gd name="connsiteX3-1163" fmla="*/ 6443456 w 6462955"/>
              <a:gd name="connsiteY3-1164" fmla="*/ 130105 h 5753325"/>
              <a:gd name="connsiteX4-1165" fmla="*/ 6447632 w 6462955"/>
              <a:gd name="connsiteY4-1166" fmla="*/ 170016 h 5753325"/>
              <a:gd name="connsiteX5-1167" fmla="*/ 6396598 w 6462955"/>
              <a:gd name="connsiteY5-1168" fmla="*/ 274847 h 5753325"/>
              <a:gd name="connsiteX6-1169" fmla="*/ 6375685 w 6462955"/>
              <a:gd name="connsiteY6-1170" fmla="*/ 535865 h 5753325"/>
              <a:gd name="connsiteX7-1171" fmla="*/ 6354187 w 6462955"/>
              <a:gd name="connsiteY7-1172" fmla="*/ 615799 h 5753325"/>
              <a:gd name="connsiteX8-1173" fmla="*/ 6459988 w 6462955"/>
              <a:gd name="connsiteY8-1174" fmla="*/ 707628 h 5753325"/>
              <a:gd name="connsiteX9-1175" fmla="*/ 6453989 w 6462955"/>
              <a:gd name="connsiteY9-1176" fmla="*/ 711876 h 5753325"/>
              <a:gd name="connsiteX10-1177" fmla="*/ 6453209 w 6462955"/>
              <a:gd name="connsiteY10-1178" fmla="*/ 719127 h 5753325"/>
              <a:gd name="connsiteX11-1179" fmla="*/ 6457662 w 6462955"/>
              <a:gd name="connsiteY11-1180" fmla="*/ 723331 h 5753325"/>
              <a:gd name="connsiteX12-1181" fmla="*/ 6447445 w 6462955"/>
              <a:gd name="connsiteY12-1182" fmla="*/ 780003 h 5753325"/>
              <a:gd name="connsiteX13-1183" fmla="*/ 6426552 w 6462955"/>
              <a:gd name="connsiteY13-1184" fmla="*/ 845805 h 5753325"/>
              <a:gd name="connsiteX14-1185" fmla="*/ 6434072 w 6462955"/>
              <a:gd name="connsiteY14-1186" fmla="*/ 910733 h 5753325"/>
              <a:gd name="connsiteX15-1187" fmla="*/ 6432570 w 6462955"/>
              <a:gd name="connsiteY15-1188" fmla="*/ 983394 h 5753325"/>
              <a:gd name="connsiteX16-1189" fmla="*/ 6431878 w 6462955"/>
              <a:gd name="connsiteY16-1190" fmla="*/ 1026728 h 5753325"/>
              <a:gd name="connsiteX17-1191" fmla="*/ 6414269 w 6462955"/>
              <a:gd name="connsiteY17-1192" fmla="*/ 1151111 h 5753325"/>
              <a:gd name="connsiteX18-1193" fmla="*/ 6371722 w 6462955"/>
              <a:gd name="connsiteY18-1194" fmla="*/ 1318080 h 5753325"/>
              <a:gd name="connsiteX19-1195" fmla="*/ 6356023 w 6462955"/>
              <a:gd name="connsiteY19-1196" fmla="*/ 1356227 h 5753325"/>
              <a:gd name="connsiteX20-1197" fmla="*/ 6356157 w 6462955"/>
              <a:gd name="connsiteY20-1198" fmla="*/ 1361967 h 5753325"/>
              <a:gd name="connsiteX21-1199" fmla="*/ 6350613 w 6462955"/>
              <a:gd name="connsiteY21-1200" fmla="*/ 1393569 h 5753325"/>
              <a:gd name="connsiteX22-1201" fmla="*/ 6357062 w 6462955"/>
              <a:gd name="connsiteY22-1202" fmla="*/ 1444071 h 5753325"/>
              <a:gd name="connsiteX23-1203" fmla="*/ 6364832 w 6462955"/>
              <a:gd name="connsiteY23-1204" fmla="*/ 1478763 h 5753325"/>
              <a:gd name="connsiteX24-1205" fmla="*/ 6369745 w 6462955"/>
              <a:gd name="connsiteY24-1206" fmla="*/ 1495680 h 5753325"/>
              <a:gd name="connsiteX25-1207" fmla="*/ 6370898 w 6462955"/>
              <a:gd name="connsiteY25-1208" fmla="*/ 1513331 h 5753325"/>
              <a:gd name="connsiteX26-1209" fmla="*/ 6368801 w 6462955"/>
              <a:gd name="connsiteY26-1210" fmla="*/ 1527414 h 5753325"/>
              <a:gd name="connsiteX27-1211" fmla="*/ 6359177 w 6462955"/>
              <a:gd name="connsiteY27-1212" fmla="*/ 1639513 h 5753325"/>
              <a:gd name="connsiteX28-1213" fmla="*/ 6299489 w 6462955"/>
              <a:gd name="connsiteY28-1214" fmla="*/ 1784860 h 5753325"/>
              <a:gd name="connsiteX29-1215" fmla="*/ 6267878 w 6462955"/>
              <a:gd name="connsiteY29-1216" fmla="*/ 1858572 h 5753325"/>
              <a:gd name="connsiteX30-1217" fmla="*/ 6251146 w 6462955"/>
              <a:gd name="connsiteY30-1218" fmla="*/ 1926167 h 5753325"/>
              <a:gd name="connsiteX31-1219" fmla="*/ 6210686 w 6462955"/>
              <a:gd name="connsiteY31-1220" fmla="*/ 2014834 h 5753325"/>
              <a:gd name="connsiteX32-1221" fmla="*/ 6106652 w 6462955"/>
              <a:gd name="connsiteY32-1222" fmla="*/ 2150572 h 5753325"/>
              <a:gd name="connsiteX33-1223" fmla="*/ 6097813 w 6462955"/>
              <a:gd name="connsiteY33-1224" fmla="*/ 2172208 h 5753325"/>
              <a:gd name="connsiteX34-1225" fmla="*/ 6095990 w 6462955"/>
              <a:gd name="connsiteY34-1226" fmla="*/ 2181185 h 5753325"/>
              <a:gd name="connsiteX35-1227" fmla="*/ 6090126 w 6462955"/>
              <a:gd name="connsiteY35-1228" fmla="*/ 2192533 h 5753325"/>
              <a:gd name="connsiteX36-1229" fmla="*/ 6089503 w 6462955"/>
              <a:gd name="connsiteY36-1230" fmla="*/ 2192543 h 5753325"/>
              <a:gd name="connsiteX37-1231" fmla="*/ 6084946 w 6462955"/>
              <a:gd name="connsiteY37-1232" fmla="*/ 2203694 h 5753325"/>
              <a:gd name="connsiteX38-1233" fmla="*/ 5987861 w 6462955"/>
              <a:gd name="connsiteY38-1234" fmla="*/ 2304868 h 5753325"/>
              <a:gd name="connsiteX39-1235" fmla="*/ 5973439 w 6462955"/>
              <a:gd name="connsiteY39-1236" fmla="*/ 2385635 h 5753325"/>
              <a:gd name="connsiteX40-1237" fmla="*/ 5916727 w 6462955"/>
              <a:gd name="connsiteY40-1238" fmla="*/ 2458777 h 5753325"/>
              <a:gd name="connsiteX41-1239" fmla="*/ 5856524 w 6462955"/>
              <a:gd name="connsiteY41-1240" fmla="*/ 2583281 h 5753325"/>
              <a:gd name="connsiteX42-1241" fmla="*/ 5838091 w 6462955"/>
              <a:gd name="connsiteY42-1242" fmla="*/ 2753474 h 5753325"/>
              <a:gd name="connsiteX43-1243" fmla="*/ 5777471 w 6462955"/>
              <a:gd name="connsiteY43-1244" fmla="*/ 2901570 h 5753325"/>
              <a:gd name="connsiteX44-1245" fmla="*/ 5723992 w 6462955"/>
              <a:gd name="connsiteY44-1246" fmla="*/ 2998752 h 5753325"/>
              <a:gd name="connsiteX45-1247" fmla="*/ 5557886 w 6462955"/>
              <a:gd name="connsiteY45-1248" fmla="*/ 3329735 h 5753325"/>
              <a:gd name="connsiteX46-1249" fmla="*/ 5471501 w 6462955"/>
              <a:gd name="connsiteY46-1250" fmla="*/ 3462221 h 5753325"/>
              <a:gd name="connsiteX47-1251" fmla="*/ 5465154 w 6462955"/>
              <a:gd name="connsiteY47-1252" fmla="*/ 3541065 h 5753325"/>
              <a:gd name="connsiteX48-1253" fmla="*/ 5437889 w 6462955"/>
              <a:gd name="connsiteY48-1254" fmla="*/ 3559927 h 5753325"/>
              <a:gd name="connsiteX49-1255" fmla="*/ 5432770 w 6462955"/>
              <a:gd name="connsiteY49-1256" fmla="*/ 3562948 h 5753325"/>
              <a:gd name="connsiteX50-1257" fmla="*/ 5406795 w 6462955"/>
              <a:gd name="connsiteY50-1258" fmla="*/ 3578594 h 5753325"/>
              <a:gd name="connsiteX51-1259" fmla="*/ 5381495 w 6462955"/>
              <a:gd name="connsiteY51-1260" fmla="*/ 3599883 h 5753325"/>
              <a:gd name="connsiteX52-1261" fmla="*/ 5363689 w 6462955"/>
              <a:gd name="connsiteY52-1262" fmla="*/ 3633299 h 5753325"/>
              <a:gd name="connsiteX53-1263" fmla="*/ 5291870 w 6462955"/>
              <a:gd name="connsiteY53-1264" fmla="*/ 3799039 h 5753325"/>
              <a:gd name="connsiteX54-1265" fmla="*/ 5241600 w 6462955"/>
              <a:gd name="connsiteY54-1266" fmla="*/ 3894238 h 5753325"/>
              <a:gd name="connsiteX55-1267" fmla="*/ 5211041 w 6462955"/>
              <a:gd name="connsiteY55-1268" fmla="*/ 3924184 h 5753325"/>
              <a:gd name="connsiteX56-1269" fmla="*/ 5176073 w 6462955"/>
              <a:gd name="connsiteY56-1270" fmla="*/ 3970179 h 5753325"/>
              <a:gd name="connsiteX57-1271" fmla="*/ 5172826 w 6462955"/>
              <a:gd name="connsiteY57-1272" fmla="*/ 3991773 h 5753325"/>
              <a:gd name="connsiteX58-1273" fmla="*/ 5157053 w 6462955"/>
              <a:gd name="connsiteY58-1274" fmla="*/ 3997708 h 5753325"/>
              <a:gd name="connsiteX59-1275" fmla="*/ 5127922 w 6462955"/>
              <a:gd name="connsiteY59-1276" fmla="*/ 4022660 h 5753325"/>
              <a:gd name="connsiteX60-1277" fmla="*/ 5020872 w 6462955"/>
              <a:gd name="connsiteY60-1278" fmla="*/ 4075951 h 5753325"/>
              <a:gd name="connsiteX61-1279" fmla="*/ 4991410 w 6462955"/>
              <a:gd name="connsiteY61-1280" fmla="*/ 4087598 h 5753325"/>
              <a:gd name="connsiteX62-1281" fmla="*/ 4930112 w 6462955"/>
              <a:gd name="connsiteY62-1282" fmla="*/ 4138459 h 5753325"/>
              <a:gd name="connsiteX63-1283" fmla="*/ 4834224 w 6462955"/>
              <a:gd name="connsiteY63-1284" fmla="*/ 4231643 h 5753325"/>
              <a:gd name="connsiteX64-1285" fmla="*/ 4812599 w 6462955"/>
              <a:gd name="connsiteY64-1286" fmla="*/ 4249449 h 5753325"/>
              <a:gd name="connsiteX65-1287" fmla="*/ 4789188 w 6462955"/>
              <a:gd name="connsiteY65-1288" fmla="*/ 4256678 h 5753325"/>
              <a:gd name="connsiteX66-1289" fmla="*/ 4779554 w 6462955"/>
              <a:gd name="connsiteY66-1290" fmla="*/ 4251313 h 5753325"/>
              <a:gd name="connsiteX67-1291" fmla="*/ 4766885 w 6462955"/>
              <a:gd name="connsiteY67-1292" fmla="*/ 4259812 h 5753325"/>
              <a:gd name="connsiteX68-1293" fmla="*/ 4762510 w 6462955"/>
              <a:gd name="connsiteY68-1294" fmla="*/ 4260383 h 5753325"/>
              <a:gd name="connsiteX69-1295" fmla="*/ 4738416 w 6462955"/>
              <a:gd name="connsiteY69-1296" fmla="*/ 4265355 h 5753325"/>
              <a:gd name="connsiteX70-1297" fmla="*/ 4712007 w 6462955"/>
              <a:gd name="connsiteY70-1298" fmla="*/ 4317892 h 5753325"/>
              <a:gd name="connsiteX71-1299" fmla="*/ 4658930 w 6462955"/>
              <a:gd name="connsiteY71-1300" fmla="*/ 4348041 h 5753325"/>
              <a:gd name="connsiteX72-1301" fmla="*/ 4443526 w 6462955"/>
              <a:gd name="connsiteY72-1302" fmla="*/ 4507851 h 5753325"/>
              <a:gd name="connsiteX73-1303" fmla="*/ 4289766 w 6462955"/>
              <a:gd name="connsiteY73-1304" fmla="*/ 4711450 h 5753325"/>
              <a:gd name="connsiteX74-1305" fmla="*/ 4150870 w 6462955"/>
              <a:gd name="connsiteY74-1306" fmla="*/ 4818480 h 5753325"/>
              <a:gd name="connsiteX75-1307" fmla="*/ 4006639 w 6462955"/>
              <a:gd name="connsiteY75-1308" fmla="*/ 4933815 h 5753325"/>
              <a:gd name="connsiteX76-1309" fmla="*/ 3298210 w 6462955"/>
              <a:gd name="connsiteY76-1310" fmla="*/ 5070790 h 5753325"/>
              <a:gd name="connsiteX77-1311" fmla="*/ 2947678 w 6462955"/>
              <a:gd name="connsiteY77-1312" fmla="*/ 5117869 h 5753325"/>
              <a:gd name="connsiteX78-1313" fmla="*/ 2822169 w 6462955"/>
              <a:gd name="connsiteY78-1314" fmla="*/ 5129396 h 5753325"/>
              <a:gd name="connsiteX79-1315" fmla="*/ 2538773 w 6462955"/>
              <a:gd name="connsiteY79-1316" fmla="*/ 5313397 h 5753325"/>
              <a:gd name="connsiteX80-1317" fmla="*/ 2014500 w 6462955"/>
              <a:gd name="connsiteY80-1318" fmla="*/ 5519744 h 5753325"/>
              <a:gd name="connsiteX81-1319" fmla="*/ 1934391 w 6462955"/>
              <a:gd name="connsiteY81-1320" fmla="*/ 5591335 h 5753325"/>
              <a:gd name="connsiteX82-1321" fmla="*/ 1892550 w 6462955"/>
              <a:gd name="connsiteY82-1322" fmla="*/ 5649708 h 5753325"/>
              <a:gd name="connsiteX83-1323" fmla="*/ 1854769 w 6462955"/>
              <a:gd name="connsiteY83-1324" fmla="*/ 5647691 h 5753325"/>
              <a:gd name="connsiteX84-1325" fmla="*/ 1809461 w 6462955"/>
              <a:gd name="connsiteY84-1326" fmla="*/ 5648628 h 5753325"/>
              <a:gd name="connsiteX85-1327" fmla="*/ 1745150 w 6462955"/>
              <a:gd name="connsiteY85-1328" fmla="*/ 5693879 h 5753325"/>
              <a:gd name="connsiteX86-1329" fmla="*/ 1713375 w 6462955"/>
              <a:gd name="connsiteY86-1330" fmla="*/ 5684672 h 5753325"/>
              <a:gd name="connsiteX87-1331" fmla="*/ 1707808 w 6462955"/>
              <a:gd name="connsiteY87-1332" fmla="*/ 5682611 h 5753325"/>
              <a:gd name="connsiteX88-1333" fmla="*/ 1679313 w 6462955"/>
              <a:gd name="connsiteY88-1334" fmla="*/ 5672360 h 5753325"/>
              <a:gd name="connsiteX89-1335" fmla="*/ 1646933 w 6462955"/>
              <a:gd name="connsiteY89-1336" fmla="*/ 5666227 h 5753325"/>
              <a:gd name="connsiteX90-1337" fmla="*/ 1610055 w 6462955"/>
              <a:gd name="connsiteY90-1338" fmla="*/ 5673643 h 5753325"/>
              <a:gd name="connsiteX91-1339" fmla="*/ 1437641 w 6462955"/>
              <a:gd name="connsiteY91-1340" fmla="*/ 5723266 h 5753325"/>
              <a:gd name="connsiteX92-1341" fmla="*/ 1332869 w 6462955"/>
              <a:gd name="connsiteY92-1342" fmla="*/ 5744752 h 5753325"/>
              <a:gd name="connsiteX93-1343" fmla="*/ 1290525 w 6462955"/>
              <a:gd name="connsiteY93-1344" fmla="*/ 5740036 h 5753325"/>
              <a:gd name="connsiteX94-1345" fmla="*/ 1233107 w 6462955"/>
              <a:gd name="connsiteY94-1346" fmla="*/ 5742106 h 5753325"/>
              <a:gd name="connsiteX95-1347" fmla="*/ 1214532 w 6462955"/>
              <a:gd name="connsiteY95-1348" fmla="*/ 5753325 h 5753325"/>
              <a:gd name="connsiteX96-1349" fmla="*/ 1199955 w 6462955"/>
              <a:gd name="connsiteY96-1350" fmla="*/ 5744831 h 5753325"/>
              <a:gd name="connsiteX97-1351" fmla="*/ 1162337 w 6462955"/>
              <a:gd name="connsiteY97-1352" fmla="*/ 5738048 h 5753325"/>
              <a:gd name="connsiteX98-1353" fmla="*/ 1053457 w 6462955"/>
              <a:gd name="connsiteY98-1354" fmla="*/ 5688676 h 5753325"/>
              <a:gd name="connsiteX99-1355" fmla="*/ 1025798 w 6462955"/>
              <a:gd name="connsiteY99-1356" fmla="*/ 5673166 h 5753325"/>
              <a:gd name="connsiteX100-1357" fmla="*/ 947900 w 6462955"/>
              <a:gd name="connsiteY100-1358" fmla="*/ 5657848 h 5753325"/>
              <a:gd name="connsiteX101-1359" fmla="*/ 815627 w 6462955"/>
              <a:gd name="connsiteY101-1360" fmla="*/ 5642557 h 5753325"/>
              <a:gd name="connsiteX102-1361" fmla="*/ 788251 w 6462955"/>
              <a:gd name="connsiteY102-1362" fmla="*/ 5637065 h 5753325"/>
              <a:gd name="connsiteX103-1363" fmla="*/ 767822 w 6462955"/>
              <a:gd name="connsiteY103-1364" fmla="*/ 5623450 h 5753325"/>
              <a:gd name="connsiteX104-1365" fmla="*/ 765791 w 6462955"/>
              <a:gd name="connsiteY104-1366" fmla="*/ 5612539 h 5753325"/>
              <a:gd name="connsiteX105-1367" fmla="*/ 751230 w 6462955"/>
              <a:gd name="connsiteY105-1368" fmla="*/ 5608092 h 5753325"/>
              <a:gd name="connsiteX106-1369" fmla="*/ 748008 w 6462955"/>
              <a:gd name="connsiteY106-1370" fmla="*/ 5605052 h 5753325"/>
              <a:gd name="connsiteX107-1371" fmla="*/ 728871 w 6462955"/>
              <a:gd name="connsiteY107-1372" fmla="*/ 5589469 h 5753325"/>
              <a:gd name="connsiteX108-1373" fmla="*/ 671898 w 6462955"/>
              <a:gd name="connsiteY108-1374" fmla="*/ 5602363 h 5753325"/>
              <a:gd name="connsiteX109-1375" fmla="*/ 615065 w 6462955"/>
              <a:gd name="connsiteY109-1376" fmla="*/ 5580257 h 5753325"/>
              <a:gd name="connsiteX110-1377" fmla="*/ 355785 w 6462955"/>
              <a:gd name="connsiteY110-1378" fmla="*/ 5514383 h 5753325"/>
              <a:gd name="connsiteX111-1379" fmla="*/ 102269 w 6462955"/>
              <a:gd name="connsiteY111-1380" fmla="*/ 5524347 h 5753325"/>
              <a:gd name="connsiteX112-1381" fmla="*/ 13160 w 6462955"/>
              <a:gd name="connsiteY112-1382" fmla="*/ 5514159 h 5753325"/>
              <a:gd name="connsiteX113-1383" fmla="*/ 0 w 6462955"/>
              <a:gd name="connsiteY113-1384" fmla="*/ 5511735 h 5753325"/>
              <a:gd name="connsiteX114-1385" fmla="*/ 0 w 6462955"/>
              <a:gd name="connsiteY114-1386" fmla="*/ 0 h 5753325"/>
              <a:gd name="connsiteX0-1387" fmla="*/ 0 w 6459988"/>
              <a:gd name="connsiteY0-1388" fmla="*/ 0 h 5753325"/>
              <a:gd name="connsiteX1-1389" fmla="*/ 6438980 w 6459988"/>
              <a:gd name="connsiteY1-1390" fmla="*/ 0 h 5753325"/>
              <a:gd name="connsiteX2-1391" fmla="*/ 6439047 w 6459988"/>
              <a:gd name="connsiteY2-1392" fmla="*/ 147 h 5753325"/>
              <a:gd name="connsiteX3-1393" fmla="*/ 6443456 w 6459988"/>
              <a:gd name="connsiteY3-1394" fmla="*/ 130105 h 5753325"/>
              <a:gd name="connsiteX4-1395" fmla="*/ 6447632 w 6459988"/>
              <a:gd name="connsiteY4-1396" fmla="*/ 170016 h 5753325"/>
              <a:gd name="connsiteX5-1397" fmla="*/ 6396598 w 6459988"/>
              <a:gd name="connsiteY5-1398" fmla="*/ 274847 h 5753325"/>
              <a:gd name="connsiteX6-1399" fmla="*/ 6375685 w 6459988"/>
              <a:gd name="connsiteY6-1400" fmla="*/ 535865 h 5753325"/>
              <a:gd name="connsiteX7-1401" fmla="*/ 6354187 w 6459988"/>
              <a:gd name="connsiteY7-1402" fmla="*/ 615799 h 5753325"/>
              <a:gd name="connsiteX8-1403" fmla="*/ 6459988 w 6459988"/>
              <a:gd name="connsiteY8-1404" fmla="*/ 707628 h 5753325"/>
              <a:gd name="connsiteX9-1405" fmla="*/ 6453989 w 6459988"/>
              <a:gd name="connsiteY9-1406" fmla="*/ 711876 h 5753325"/>
              <a:gd name="connsiteX10-1407" fmla="*/ 6453209 w 6459988"/>
              <a:gd name="connsiteY10-1408" fmla="*/ 719127 h 5753325"/>
              <a:gd name="connsiteX11-1409" fmla="*/ 6344988 w 6459988"/>
              <a:gd name="connsiteY11-1410" fmla="*/ 697330 h 5753325"/>
              <a:gd name="connsiteX12-1411" fmla="*/ 6447445 w 6459988"/>
              <a:gd name="connsiteY12-1412" fmla="*/ 780003 h 5753325"/>
              <a:gd name="connsiteX13-1413" fmla="*/ 6426552 w 6459988"/>
              <a:gd name="connsiteY13-1414" fmla="*/ 845805 h 5753325"/>
              <a:gd name="connsiteX14-1415" fmla="*/ 6434072 w 6459988"/>
              <a:gd name="connsiteY14-1416" fmla="*/ 910733 h 5753325"/>
              <a:gd name="connsiteX15-1417" fmla="*/ 6432570 w 6459988"/>
              <a:gd name="connsiteY15-1418" fmla="*/ 983394 h 5753325"/>
              <a:gd name="connsiteX16-1419" fmla="*/ 6431878 w 6459988"/>
              <a:gd name="connsiteY16-1420" fmla="*/ 1026728 h 5753325"/>
              <a:gd name="connsiteX17-1421" fmla="*/ 6414269 w 6459988"/>
              <a:gd name="connsiteY17-1422" fmla="*/ 1151111 h 5753325"/>
              <a:gd name="connsiteX18-1423" fmla="*/ 6371722 w 6459988"/>
              <a:gd name="connsiteY18-1424" fmla="*/ 1318080 h 5753325"/>
              <a:gd name="connsiteX19-1425" fmla="*/ 6356023 w 6459988"/>
              <a:gd name="connsiteY19-1426" fmla="*/ 1356227 h 5753325"/>
              <a:gd name="connsiteX20-1427" fmla="*/ 6356157 w 6459988"/>
              <a:gd name="connsiteY20-1428" fmla="*/ 1361967 h 5753325"/>
              <a:gd name="connsiteX21-1429" fmla="*/ 6350613 w 6459988"/>
              <a:gd name="connsiteY21-1430" fmla="*/ 1393569 h 5753325"/>
              <a:gd name="connsiteX22-1431" fmla="*/ 6357062 w 6459988"/>
              <a:gd name="connsiteY22-1432" fmla="*/ 1444071 h 5753325"/>
              <a:gd name="connsiteX23-1433" fmla="*/ 6364832 w 6459988"/>
              <a:gd name="connsiteY23-1434" fmla="*/ 1478763 h 5753325"/>
              <a:gd name="connsiteX24-1435" fmla="*/ 6369745 w 6459988"/>
              <a:gd name="connsiteY24-1436" fmla="*/ 1495680 h 5753325"/>
              <a:gd name="connsiteX25-1437" fmla="*/ 6370898 w 6459988"/>
              <a:gd name="connsiteY25-1438" fmla="*/ 1513331 h 5753325"/>
              <a:gd name="connsiteX26-1439" fmla="*/ 6368801 w 6459988"/>
              <a:gd name="connsiteY26-1440" fmla="*/ 1527414 h 5753325"/>
              <a:gd name="connsiteX27-1441" fmla="*/ 6359177 w 6459988"/>
              <a:gd name="connsiteY27-1442" fmla="*/ 1639513 h 5753325"/>
              <a:gd name="connsiteX28-1443" fmla="*/ 6299489 w 6459988"/>
              <a:gd name="connsiteY28-1444" fmla="*/ 1784860 h 5753325"/>
              <a:gd name="connsiteX29-1445" fmla="*/ 6267878 w 6459988"/>
              <a:gd name="connsiteY29-1446" fmla="*/ 1858572 h 5753325"/>
              <a:gd name="connsiteX30-1447" fmla="*/ 6251146 w 6459988"/>
              <a:gd name="connsiteY30-1448" fmla="*/ 1926167 h 5753325"/>
              <a:gd name="connsiteX31-1449" fmla="*/ 6210686 w 6459988"/>
              <a:gd name="connsiteY31-1450" fmla="*/ 2014834 h 5753325"/>
              <a:gd name="connsiteX32-1451" fmla="*/ 6106652 w 6459988"/>
              <a:gd name="connsiteY32-1452" fmla="*/ 2150572 h 5753325"/>
              <a:gd name="connsiteX33-1453" fmla="*/ 6097813 w 6459988"/>
              <a:gd name="connsiteY33-1454" fmla="*/ 2172208 h 5753325"/>
              <a:gd name="connsiteX34-1455" fmla="*/ 6095990 w 6459988"/>
              <a:gd name="connsiteY34-1456" fmla="*/ 2181185 h 5753325"/>
              <a:gd name="connsiteX35-1457" fmla="*/ 6090126 w 6459988"/>
              <a:gd name="connsiteY35-1458" fmla="*/ 2192533 h 5753325"/>
              <a:gd name="connsiteX36-1459" fmla="*/ 6089503 w 6459988"/>
              <a:gd name="connsiteY36-1460" fmla="*/ 2192543 h 5753325"/>
              <a:gd name="connsiteX37-1461" fmla="*/ 6084946 w 6459988"/>
              <a:gd name="connsiteY37-1462" fmla="*/ 2203694 h 5753325"/>
              <a:gd name="connsiteX38-1463" fmla="*/ 5987861 w 6459988"/>
              <a:gd name="connsiteY38-1464" fmla="*/ 2304868 h 5753325"/>
              <a:gd name="connsiteX39-1465" fmla="*/ 5973439 w 6459988"/>
              <a:gd name="connsiteY39-1466" fmla="*/ 2385635 h 5753325"/>
              <a:gd name="connsiteX40-1467" fmla="*/ 5916727 w 6459988"/>
              <a:gd name="connsiteY40-1468" fmla="*/ 2458777 h 5753325"/>
              <a:gd name="connsiteX41-1469" fmla="*/ 5856524 w 6459988"/>
              <a:gd name="connsiteY41-1470" fmla="*/ 2583281 h 5753325"/>
              <a:gd name="connsiteX42-1471" fmla="*/ 5838091 w 6459988"/>
              <a:gd name="connsiteY42-1472" fmla="*/ 2753474 h 5753325"/>
              <a:gd name="connsiteX43-1473" fmla="*/ 5777471 w 6459988"/>
              <a:gd name="connsiteY43-1474" fmla="*/ 2901570 h 5753325"/>
              <a:gd name="connsiteX44-1475" fmla="*/ 5723992 w 6459988"/>
              <a:gd name="connsiteY44-1476" fmla="*/ 2998752 h 5753325"/>
              <a:gd name="connsiteX45-1477" fmla="*/ 5557886 w 6459988"/>
              <a:gd name="connsiteY45-1478" fmla="*/ 3329735 h 5753325"/>
              <a:gd name="connsiteX46-1479" fmla="*/ 5471501 w 6459988"/>
              <a:gd name="connsiteY46-1480" fmla="*/ 3462221 h 5753325"/>
              <a:gd name="connsiteX47-1481" fmla="*/ 5465154 w 6459988"/>
              <a:gd name="connsiteY47-1482" fmla="*/ 3541065 h 5753325"/>
              <a:gd name="connsiteX48-1483" fmla="*/ 5437889 w 6459988"/>
              <a:gd name="connsiteY48-1484" fmla="*/ 3559927 h 5753325"/>
              <a:gd name="connsiteX49-1485" fmla="*/ 5432770 w 6459988"/>
              <a:gd name="connsiteY49-1486" fmla="*/ 3562948 h 5753325"/>
              <a:gd name="connsiteX50-1487" fmla="*/ 5406795 w 6459988"/>
              <a:gd name="connsiteY50-1488" fmla="*/ 3578594 h 5753325"/>
              <a:gd name="connsiteX51-1489" fmla="*/ 5381495 w 6459988"/>
              <a:gd name="connsiteY51-1490" fmla="*/ 3599883 h 5753325"/>
              <a:gd name="connsiteX52-1491" fmla="*/ 5363689 w 6459988"/>
              <a:gd name="connsiteY52-1492" fmla="*/ 3633299 h 5753325"/>
              <a:gd name="connsiteX53-1493" fmla="*/ 5291870 w 6459988"/>
              <a:gd name="connsiteY53-1494" fmla="*/ 3799039 h 5753325"/>
              <a:gd name="connsiteX54-1495" fmla="*/ 5241600 w 6459988"/>
              <a:gd name="connsiteY54-1496" fmla="*/ 3894238 h 5753325"/>
              <a:gd name="connsiteX55-1497" fmla="*/ 5211041 w 6459988"/>
              <a:gd name="connsiteY55-1498" fmla="*/ 3924184 h 5753325"/>
              <a:gd name="connsiteX56-1499" fmla="*/ 5176073 w 6459988"/>
              <a:gd name="connsiteY56-1500" fmla="*/ 3970179 h 5753325"/>
              <a:gd name="connsiteX57-1501" fmla="*/ 5172826 w 6459988"/>
              <a:gd name="connsiteY57-1502" fmla="*/ 3991773 h 5753325"/>
              <a:gd name="connsiteX58-1503" fmla="*/ 5157053 w 6459988"/>
              <a:gd name="connsiteY58-1504" fmla="*/ 3997708 h 5753325"/>
              <a:gd name="connsiteX59-1505" fmla="*/ 5127922 w 6459988"/>
              <a:gd name="connsiteY59-1506" fmla="*/ 4022660 h 5753325"/>
              <a:gd name="connsiteX60-1507" fmla="*/ 5020872 w 6459988"/>
              <a:gd name="connsiteY60-1508" fmla="*/ 4075951 h 5753325"/>
              <a:gd name="connsiteX61-1509" fmla="*/ 4991410 w 6459988"/>
              <a:gd name="connsiteY61-1510" fmla="*/ 4087598 h 5753325"/>
              <a:gd name="connsiteX62-1511" fmla="*/ 4930112 w 6459988"/>
              <a:gd name="connsiteY62-1512" fmla="*/ 4138459 h 5753325"/>
              <a:gd name="connsiteX63-1513" fmla="*/ 4834224 w 6459988"/>
              <a:gd name="connsiteY63-1514" fmla="*/ 4231643 h 5753325"/>
              <a:gd name="connsiteX64-1515" fmla="*/ 4812599 w 6459988"/>
              <a:gd name="connsiteY64-1516" fmla="*/ 4249449 h 5753325"/>
              <a:gd name="connsiteX65-1517" fmla="*/ 4789188 w 6459988"/>
              <a:gd name="connsiteY65-1518" fmla="*/ 4256678 h 5753325"/>
              <a:gd name="connsiteX66-1519" fmla="*/ 4779554 w 6459988"/>
              <a:gd name="connsiteY66-1520" fmla="*/ 4251313 h 5753325"/>
              <a:gd name="connsiteX67-1521" fmla="*/ 4766885 w 6459988"/>
              <a:gd name="connsiteY67-1522" fmla="*/ 4259812 h 5753325"/>
              <a:gd name="connsiteX68-1523" fmla="*/ 4762510 w 6459988"/>
              <a:gd name="connsiteY68-1524" fmla="*/ 4260383 h 5753325"/>
              <a:gd name="connsiteX69-1525" fmla="*/ 4738416 w 6459988"/>
              <a:gd name="connsiteY69-1526" fmla="*/ 4265355 h 5753325"/>
              <a:gd name="connsiteX70-1527" fmla="*/ 4712007 w 6459988"/>
              <a:gd name="connsiteY70-1528" fmla="*/ 4317892 h 5753325"/>
              <a:gd name="connsiteX71-1529" fmla="*/ 4658930 w 6459988"/>
              <a:gd name="connsiteY71-1530" fmla="*/ 4348041 h 5753325"/>
              <a:gd name="connsiteX72-1531" fmla="*/ 4443526 w 6459988"/>
              <a:gd name="connsiteY72-1532" fmla="*/ 4507851 h 5753325"/>
              <a:gd name="connsiteX73-1533" fmla="*/ 4289766 w 6459988"/>
              <a:gd name="connsiteY73-1534" fmla="*/ 4711450 h 5753325"/>
              <a:gd name="connsiteX74-1535" fmla="*/ 4150870 w 6459988"/>
              <a:gd name="connsiteY74-1536" fmla="*/ 4818480 h 5753325"/>
              <a:gd name="connsiteX75-1537" fmla="*/ 4006639 w 6459988"/>
              <a:gd name="connsiteY75-1538" fmla="*/ 4933815 h 5753325"/>
              <a:gd name="connsiteX76-1539" fmla="*/ 3298210 w 6459988"/>
              <a:gd name="connsiteY76-1540" fmla="*/ 5070790 h 5753325"/>
              <a:gd name="connsiteX77-1541" fmla="*/ 2947678 w 6459988"/>
              <a:gd name="connsiteY77-1542" fmla="*/ 5117869 h 5753325"/>
              <a:gd name="connsiteX78-1543" fmla="*/ 2822169 w 6459988"/>
              <a:gd name="connsiteY78-1544" fmla="*/ 5129396 h 5753325"/>
              <a:gd name="connsiteX79-1545" fmla="*/ 2538773 w 6459988"/>
              <a:gd name="connsiteY79-1546" fmla="*/ 5313397 h 5753325"/>
              <a:gd name="connsiteX80-1547" fmla="*/ 2014500 w 6459988"/>
              <a:gd name="connsiteY80-1548" fmla="*/ 5519744 h 5753325"/>
              <a:gd name="connsiteX81-1549" fmla="*/ 1934391 w 6459988"/>
              <a:gd name="connsiteY81-1550" fmla="*/ 5591335 h 5753325"/>
              <a:gd name="connsiteX82-1551" fmla="*/ 1892550 w 6459988"/>
              <a:gd name="connsiteY82-1552" fmla="*/ 5649708 h 5753325"/>
              <a:gd name="connsiteX83-1553" fmla="*/ 1854769 w 6459988"/>
              <a:gd name="connsiteY83-1554" fmla="*/ 5647691 h 5753325"/>
              <a:gd name="connsiteX84-1555" fmla="*/ 1809461 w 6459988"/>
              <a:gd name="connsiteY84-1556" fmla="*/ 5648628 h 5753325"/>
              <a:gd name="connsiteX85-1557" fmla="*/ 1745150 w 6459988"/>
              <a:gd name="connsiteY85-1558" fmla="*/ 5693879 h 5753325"/>
              <a:gd name="connsiteX86-1559" fmla="*/ 1713375 w 6459988"/>
              <a:gd name="connsiteY86-1560" fmla="*/ 5684672 h 5753325"/>
              <a:gd name="connsiteX87-1561" fmla="*/ 1707808 w 6459988"/>
              <a:gd name="connsiteY87-1562" fmla="*/ 5682611 h 5753325"/>
              <a:gd name="connsiteX88-1563" fmla="*/ 1679313 w 6459988"/>
              <a:gd name="connsiteY88-1564" fmla="*/ 5672360 h 5753325"/>
              <a:gd name="connsiteX89-1565" fmla="*/ 1646933 w 6459988"/>
              <a:gd name="connsiteY89-1566" fmla="*/ 5666227 h 5753325"/>
              <a:gd name="connsiteX90-1567" fmla="*/ 1610055 w 6459988"/>
              <a:gd name="connsiteY90-1568" fmla="*/ 5673643 h 5753325"/>
              <a:gd name="connsiteX91-1569" fmla="*/ 1437641 w 6459988"/>
              <a:gd name="connsiteY91-1570" fmla="*/ 5723266 h 5753325"/>
              <a:gd name="connsiteX92-1571" fmla="*/ 1332869 w 6459988"/>
              <a:gd name="connsiteY92-1572" fmla="*/ 5744752 h 5753325"/>
              <a:gd name="connsiteX93-1573" fmla="*/ 1290525 w 6459988"/>
              <a:gd name="connsiteY93-1574" fmla="*/ 5740036 h 5753325"/>
              <a:gd name="connsiteX94-1575" fmla="*/ 1233107 w 6459988"/>
              <a:gd name="connsiteY94-1576" fmla="*/ 5742106 h 5753325"/>
              <a:gd name="connsiteX95-1577" fmla="*/ 1214532 w 6459988"/>
              <a:gd name="connsiteY95-1578" fmla="*/ 5753325 h 5753325"/>
              <a:gd name="connsiteX96-1579" fmla="*/ 1199955 w 6459988"/>
              <a:gd name="connsiteY96-1580" fmla="*/ 5744831 h 5753325"/>
              <a:gd name="connsiteX97-1581" fmla="*/ 1162337 w 6459988"/>
              <a:gd name="connsiteY97-1582" fmla="*/ 5738048 h 5753325"/>
              <a:gd name="connsiteX98-1583" fmla="*/ 1053457 w 6459988"/>
              <a:gd name="connsiteY98-1584" fmla="*/ 5688676 h 5753325"/>
              <a:gd name="connsiteX99-1585" fmla="*/ 1025798 w 6459988"/>
              <a:gd name="connsiteY99-1586" fmla="*/ 5673166 h 5753325"/>
              <a:gd name="connsiteX100-1587" fmla="*/ 947900 w 6459988"/>
              <a:gd name="connsiteY100-1588" fmla="*/ 5657848 h 5753325"/>
              <a:gd name="connsiteX101-1589" fmla="*/ 815627 w 6459988"/>
              <a:gd name="connsiteY101-1590" fmla="*/ 5642557 h 5753325"/>
              <a:gd name="connsiteX102-1591" fmla="*/ 788251 w 6459988"/>
              <a:gd name="connsiteY102-1592" fmla="*/ 5637065 h 5753325"/>
              <a:gd name="connsiteX103-1593" fmla="*/ 767822 w 6459988"/>
              <a:gd name="connsiteY103-1594" fmla="*/ 5623450 h 5753325"/>
              <a:gd name="connsiteX104-1595" fmla="*/ 765791 w 6459988"/>
              <a:gd name="connsiteY104-1596" fmla="*/ 5612539 h 5753325"/>
              <a:gd name="connsiteX105-1597" fmla="*/ 751230 w 6459988"/>
              <a:gd name="connsiteY105-1598" fmla="*/ 5608092 h 5753325"/>
              <a:gd name="connsiteX106-1599" fmla="*/ 748008 w 6459988"/>
              <a:gd name="connsiteY106-1600" fmla="*/ 5605052 h 5753325"/>
              <a:gd name="connsiteX107-1601" fmla="*/ 728871 w 6459988"/>
              <a:gd name="connsiteY107-1602" fmla="*/ 5589469 h 5753325"/>
              <a:gd name="connsiteX108-1603" fmla="*/ 671898 w 6459988"/>
              <a:gd name="connsiteY108-1604" fmla="*/ 5602363 h 5753325"/>
              <a:gd name="connsiteX109-1605" fmla="*/ 615065 w 6459988"/>
              <a:gd name="connsiteY109-1606" fmla="*/ 5580257 h 5753325"/>
              <a:gd name="connsiteX110-1607" fmla="*/ 355785 w 6459988"/>
              <a:gd name="connsiteY110-1608" fmla="*/ 5514383 h 5753325"/>
              <a:gd name="connsiteX111-1609" fmla="*/ 102269 w 6459988"/>
              <a:gd name="connsiteY111-1610" fmla="*/ 5524347 h 5753325"/>
              <a:gd name="connsiteX112-1611" fmla="*/ 13160 w 6459988"/>
              <a:gd name="connsiteY112-1612" fmla="*/ 5514159 h 5753325"/>
              <a:gd name="connsiteX113-1613" fmla="*/ 0 w 6459988"/>
              <a:gd name="connsiteY113-1614" fmla="*/ 5511735 h 5753325"/>
              <a:gd name="connsiteX114-1615" fmla="*/ 0 w 6459988"/>
              <a:gd name="connsiteY114-1616" fmla="*/ 0 h 5753325"/>
              <a:gd name="connsiteX0-1617" fmla="*/ 0 w 6459988"/>
              <a:gd name="connsiteY0-1618" fmla="*/ 0 h 5753325"/>
              <a:gd name="connsiteX1-1619" fmla="*/ 6438980 w 6459988"/>
              <a:gd name="connsiteY1-1620" fmla="*/ 0 h 5753325"/>
              <a:gd name="connsiteX2-1621" fmla="*/ 6439047 w 6459988"/>
              <a:gd name="connsiteY2-1622" fmla="*/ 147 h 5753325"/>
              <a:gd name="connsiteX3-1623" fmla="*/ 6443456 w 6459988"/>
              <a:gd name="connsiteY3-1624" fmla="*/ 130105 h 5753325"/>
              <a:gd name="connsiteX4-1625" fmla="*/ 6447632 w 6459988"/>
              <a:gd name="connsiteY4-1626" fmla="*/ 170016 h 5753325"/>
              <a:gd name="connsiteX5-1627" fmla="*/ 6396598 w 6459988"/>
              <a:gd name="connsiteY5-1628" fmla="*/ 274847 h 5753325"/>
              <a:gd name="connsiteX6-1629" fmla="*/ 6375685 w 6459988"/>
              <a:gd name="connsiteY6-1630" fmla="*/ 535865 h 5753325"/>
              <a:gd name="connsiteX7-1631" fmla="*/ 6354187 w 6459988"/>
              <a:gd name="connsiteY7-1632" fmla="*/ 615799 h 5753325"/>
              <a:gd name="connsiteX8-1633" fmla="*/ 6459988 w 6459988"/>
              <a:gd name="connsiteY8-1634" fmla="*/ 707628 h 5753325"/>
              <a:gd name="connsiteX9-1635" fmla="*/ 6453989 w 6459988"/>
              <a:gd name="connsiteY9-1636" fmla="*/ 711876 h 5753325"/>
              <a:gd name="connsiteX10-1637" fmla="*/ 6344988 w 6459988"/>
              <a:gd name="connsiteY10-1638" fmla="*/ 697330 h 5753325"/>
              <a:gd name="connsiteX11-1639" fmla="*/ 6447445 w 6459988"/>
              <a:gd name="connsiteY11-1640" fmla="*/ 780003 h 5753325"/>
              <a:gd name="connsiteX12-1641" fmla="*/ 6426552 w 6459988"/>
              <a:gd name="connsiteY12-1642" fmla="*/ 845805 h 5753325"/>
              <a:gd name="connsiteX13-1643" fmla="*/ 6434072 w 6459988"/>
              <a:gd name="connsiteY13-1644" fmla="*/ 910733 h 5753325"/>
              <a:gd name="connsiteX14-1645" fmla="*/ 6432570 w 6459988"/>
              <a:gd name="connsiteY14-1646" fmla="*/ 983394 h 5753325"/>
              <a:gd name="connsiteX15-1647" fmla="*/ 6431878 w 6459988"/>
              <a:gd name="connsiteY15-1648" fmla="*/ 1026728 h 5753325"/>
              <a:gd name="connsiteX16-1649" fmla="*/ 6414269 w 6459988"/>
              <a:gd name="connsiteY16-1650" fmla="*/ 1151111 h 5753325"/>
              <a:gd name="connsiteX17-1651" fmla="*/ 6371722 w 6459988"/>
              <a:gd name="connsiteY17-1652" fmla="*/ 1318080 h 5753325"/>
              <a:gd name="connsiteX18-1653" fmla="*/ 6356023 w 6459988"/>
              <a:gd name="connsiteY18-1654" fmla="*/ 1356227 h 5753325"/>
              <a:gd name="connsiteX19-1655" fmla="*/ 6356157 w 6459988"/>
              <a:gd name="connsiteY19-1656" fmla="*/ 1361967 h 5753325"/>
              <a:gd name="connsiteX20-1657" fmla="*/ 6350613 w 6459988"/>
              <a:gd name="connsiteY20-1658" fmla="*/ 1393569 h 5753325"/>
              <a:gd name="connsiteX21-1659" fmla="*/ 6357062 w 6459988"/>
              <a:gd name="connsiteY21-1660" fmla="*/ 1444071 h 5753325"/>
              <a:gd name="connsiteX22-1661" fmla="*/ 6364832 w 6459988"/>
              <a:gd name="connsiteY22-1662" fmla="*/ 1478763 h 5753325"/>
              <a:gd name="connsiteX23-1663" fmla="*/ 6369745 w 6459988"/>
              <a:gd name="connsiteY23-1664" fmla="*/ 1495680 h 5753325"/>
              <a:gd name="connsiteX24-1665" fmla="*/ 6370898 w 6459988"/>
              <a:gd name="connsiteY24-1666" fmla="*/ 1513331 h 5753325"/>
              <a:gd name="connsiteX25-1667" fmla="*/ 6368801 w 6459988"/>
              <a:gd name="connsiteY25-1668" fmla="*/ 1527414 h 5753325"/>
              <a:gd name="connsiteX26-1669" fmla="*/ 6359177 w 6459988"/>
              <a:gd name="connsiteY26-1670" fmla="*/ 1639513 h 5753325"/>
              <a:gd name="connsiteX27-1671" fmla="*/ 6299489 w 6459988"/>
              <a:gd name="connsiteY27-1672" fmla="*/ 1784860 h 5753325"/>
              <a:gd name="connsiteX28-1673" fmla="*/ 6267878 w 6459988"/>
              <a:gd name="connsiteY28-1674" fmla="*/ 1858572 h 5753325"/>
              <a:gd name="connsiteX29-1675" fmla="*/ 6251146 w 6459988"/>
              <a:gd name="connsiteY29-1676" fmla="*/ 1926167 h 5753325"/>
              <a:gd name="connsiteX30-1677" fmla="*/ 6210686 w 6459988"/>
              <a:gd name="connsiteY30-1678" fmla="*/ 2014834 h 5753325"/>
              <a:gd name="connsiteX31-1679" fmla="*/ 6106652 w 6459988"/>
              <a:gd name="connsiteY31-1680" fmla="*/ 2150572 h 5753325"/>
              <a:gd name="connsiteX32-1681" fmla="*/ 6097813 w 6459988"/>
              <a:gd name="connsiteY32-1682" fmla="*/ 2172208 h 5753325"/>
              <a:gd name="connsiteX33-1683" fmla="*/ 6095990 w 6459988"/>
              <a:gd name="connsiteY33-1684" fmla="*/ 2181185 h 5753325"/>
              <a:gd name="connsiteX34-1685" fmla="*/ 6090126 w 6459988"/>
              <a:gd name="connsiteY34-1686" fmla="*/ 2192533 h 5753325"/>
              <a:gd name="connsiteX35-1687" fmla="*/ 6089503 w 6459988"/>
              <a:gd name="connsiteY35-1688" fmla="*/ 2192543 h 5753325"/>
              <a:gd name="connsiteX36-1689" fmla="*/ 6084946 w 6459988"/>
              <a:gd name="connsiteY36-1690" fmla="*/ 2203694 h 5753325"/>
              <a:gd name="connsiteX37-1691" fmla="*/ 5987861 w 6459988"/>
              <a:gd name="connsiteY37-1692" fmla="*/ 2304868 h 5753325"/>
              <a:gd name="connsiteX38-1693" fmla="*/ 5973439 w 6459988"/>
              <a:gd name="connsiteY38-1694" fmla="*/ 2385635 h 5753325"/>
              <a:gd name="connsiteX39-1695" fmla="*/ 5916727 w 6459988"/>
              <a:gd name="connsiteY39-1696" fmla="*/ 2458777 h 5753325"/>
              <a:gd name="connsiteX40-1697" fmla="*/ 5856524 w 6459988"/>
              <a:gd name="connsiteY40-1698" fmla="*/ 2583281 h 5753325"/>
              <a:gd name="connsiteX41-1699" fmla="*/ 5838091 w 6459988"/>
              <a:gd name="connsiteY41-1700" fmla="*/ 2753474 h 5753325"/>
              <a:gd name="connsiteX42-1701" fmla="*/ 5777471 w 6459988"/>
              <a:gd name="connsiteY42-1702" fmla="*/ 2901570 h 5753325"/>
              <a:gd name="connsiteX43-1703" fmla="*/ 5723992 w 6459988"/>
              <a:gd name="connsiteY43-1704" fmla="*/ 2998752 h 5753325"/>
              <a:gd name="connsiteX44-1705" fmla="*/ 5557886 w 6459988"/>
              <a:gd name="connsiteY44-1706" fmla="*/ 3329735 h 5753325"/>
              <a:gd name="connsiteX45-1707" fmla="*/ 5471501 w 6459988"/>
              <a:gd name="connsiteY45-1708" fmla="*/ 3462221 h 5753325"/>
              <a:gd name="connsiteX46-1709" fmla="*/ 5465154 w 6459988"/>
              <a:gd name="connsiteY46-1710" fmla="*/ 3541065 h 5753325"/>
              <a:gd name="connsiteX47-1711" fmla="*/ 5437889 w 6459988"/>
              <a:gd name="connsiteY47-1712" fmla="*/ 3559927 h 5753325"/>
              <a:gd name="connsiteX48-1713" fmla="*/ 5432770 w 6459988"/>
              <a:gd name="connsiteY48-1714" fmla="*/ 3562948 h 5753325"/>
              <a:gd name="connsiteX49-1715" fmla="*/ 5406795 w 6459988"/>
              <a:gd name="connsiteY49-1716" fmla="*/ 3578594 h 5753325"/>
              <a:gd name="connsiteX50-1717" fmla="*/ 5381495 w 6459988"/>
              <a:gd name="connsiteY50-1718" fmla="*/ 3599883 h 5753325"/>
              <a:gd name="connsiteX51-1719" fmla="*/ 5363689 w 6459988"/>
              <a:gd name="connsiteY51-1720" fmla="*/ 3633299 h 5753325"/>
              <a:gd name="connsiteX52-1721" fmla="*/ 5291870 w 6459988"/>
              <a:gd name="connsiteY52-1722" fmla="*/ 3799039 h 5753325"/>
              <a:gd name="connsiteX53-1723" fmla="*/ 5241600 w 6459988"/>
              <a:gd name="connsiteY53-1724" fmla="*/ 3894238 h 5753325"/>
              <a:gd name="connsiteX54-1725" fmla="*/ 5211041 w 6459988"/>
              <a:gd name="connsiteY54-1726" fmla="*/ 3924184 h 5753325"/>
              <a:gd name="connsiteX55-1727" fmla="*/ 5176073 w 6459988"/>
              <a:gd name="connsiteY55-1728" fmla="*/ 3970179 h 5753325"/>
              <a:gd name="connsiteX56-1729" fmla="*/ 5172826 w 6459988"/>
              <a:gd name="connsiteY56-1730" fmla="*/ 3991773 h 5753325"/>
              <a:gd name="connsiteX57-1731" fmla="*/ 5157053 w 6459988"/>
              <a:gd name="connsiteY57-1732" fmla="*/ 3997708 h 5753325"/>
              <a:gd name="connsiteX58-1733" fmla="*/ 5127922 w 6459988"/>
              <a:gd name="connsiteY58-1734" fmla="*/ 4022660 h 5753325"/>
              <a:gd name="connsiteX59-1735" fmla="*/ 5020872 w 6459988"/>
              <a:gd name="connsiteY59-1736" fmla="*/ 4075951 h 5753325"/>
              <a:gd name="connsiteX60-1737" fmla="*/ 4991410 w 6459988"/>
              <a:gd name="connsiteY60-1738" fmla="*/ 4087598 h 5753325"/>
              <a:gd name="connsiteX61-1739" fmla="*/ 4930112 w 6459988"/>
              <a:gd name="connsiteY61-1740" fmla="*/ 4138459 h 5753325"/>
              <a:gd name="connsiteX62-1741" fmla="*/ 4834224 w 6459988"/>
              <a:gd name="connsiteY62-1742" fmla="*/ 4231643 h 5753325"/>
              <a:gd name="connsiteX63-1743" fmla="*/ 4812599 w 6459988"/>
              <a:gd name="connsiteY63-1744" fmla="*/ 4249449 h 5753325"/>
              <a:gd name="connsiteX64-1745" fmla="*/ 4789188 w 6459988"/>
              <a:gd name="connsiteY64-1746" fmla="*/ 4256678 h 5753325"/>
              <a:gd name="connsiteX65-1747" fmla="*/ 4779554 w 6459988"/>
              <a:gd name="connsiteY65-1748" fmla="*/ 4251313 h 5753325"/>
              <a:gd name="connsiteX66-1749" fmla="*/ 4766885 w 6459988"/>
              <a:gd name="connsiteY66-1750" fmla="*/ 4259812 h 5753325"/>
              <a:gd name="connsiteX67-1751" fmla="*/ 4762510 w 6459988"/>
              <a:gd name="connsiteY67-1752" fmla="*/ 4260383 h 5753325"/>
              <a:gd name="connsiteX68-1753" fmla="*/ 4738416 w 6459988"/>
              <a:gd name="connsiteY68-1754" fmla="*/ 4265355 h 5753325"/>
              <a:gd name="connsiteX69-1755" fmla="*/ 4712007 w 6459988"/>
              <a:gd name="connsiteY69-1756" fmla="*/ 4317892 h 5753325"/>
              <a:gd name="connsiteX70-1757" fmla="*/ 4658930 w 6459988"/>
              <a:gd name="connsiteY70-1758" fmla="*/ 4348041 h 5753325"/>
              <a:gd name="connsiteX71-1759" fmla="*/ 4443526 w 6459988"/>
              <a:gd name="connsiteY71-1760" fmla="*/ 4507851 h 5753325"/>
              <a:gd name="connsiteX72-1761" fmla="*/ 4289766 w 6459988"/>
              <a:gd name="connsiteY72-1762" fmla="*/ 4711450 h 5753325"/>
              <a:gd name="connsiteX73-1763" fmla="*/ 4150870 w 6459988"/>
              <a:gd name="connsiteY73-1764" fmla="*/ 4818480 h 5753325"/>
              <a:gd name="connsiteX74-1765" fmla="*/ 4006639 w 6459988"/>
              <a:gd name="connsiteY74-1766" fmla="*/ 4933815 h 5753325"/>
              <a:gd name="connsiteX75-1767" fmla="*/ 3298210 w 6459988"/>
              <a:gd name="connsiteY75-1768" fmla="*/ 5070790 h 5753325"/>
              <a:gd name="connsiteX76-1769" fmla="*/ 2947678 w 6459988"/>
              <a:gd name="connsiteY76-1770" fmla="*/ 5117869 h 5753325"/>
              <a:gd name="connsiteX77-1771" fmla="*/ 2822169 w 6459988"/>
              <a:gd name="connsiteY77-1772" fmla="*/ 5129396 h 5753325"/>
              <a:gd name="connsiteX78-1773" fmla="*/ 2538773 w 6459988"/>
              <a:gd name="connsiteY78-1774" fmla="*/ 5313397 h 5753325"/>
              <a:gd name="connsiteX79-1775" fmla="*/ 2014500 w 6459988"/>
              <a:gd name="connsiteY79-1776" fmla="*/ 5519744 h 5753325"/>
              <a:gd name="connsiteX80-1777" fmla="*/ 1934391 w 6459988"/>
              <a:gd name="connsiteY80-1778" fmla="*/ 5591335 h 5753325"/>
              <a:gd name="connsiteX81-1779" fmla="*/ 1892550 w 6459988"/>
              <a:gd name="connsiteY81-1780" fmla="*/ 5649708 h 5753325"/>
              <a:gd name="connsiteX82-1781" fmla="*/ 1854769 w 6459988"/>
              <a:gd name="connsiteY82-1782" fmla="*/ 5647691 h 5753325"/>
              <a:gd name="connsiteX83-1783" fmla="*/ 1809461 w 6459988"/>
              <a:gd name="connsiteY83-1784" fmla="*/ 5648628 h 5753325"/>
              <a:gd name="connsiteX84-1785" fmla="*/ 1745150 w 6459988"/>
              <a:gd name="connsiteY84-1786" fmla="*/ 5693879 h 5753325"/>
              <a:gd name="connsiteX85-1787" fmla="*/ 1713375 w 6459988"/>
              <a:gd name="connsiteY85-1788" fmla="*/ 5684672 h 5753325"/>
              <a:gd name="connsiteX86-1789" fmla="*/ 1707808 w 6459988"/>
              <a:gd name="connsiteY86-1790" fmla="*/ 5682611 h 5753325"/>
              <a:gd name="connsiteX87-1791" fmla="*/ 1679313 w 6459988"/>
              <a:gd name="connsiteY87-1792" fmla="*/ 5672360 h 5753325"/>
              <a:gd name="connsiteX88-1793" fmla="*/ 1646933 w 6459988"/>
              <a:gd name="connsiteY88-1794" fmla="*/ 5666227 h 5753325"/>
              <a:gd name="connsiteX89-1795" fmla="*/ 1610055 w 6459988"/>
              <a:gd name="connsiteY89-1796" fmla="*/ 5673643 h 5753325"/>
              <a:gd name="connsiteX90-1797" fmla="*/ 1437641 w 6459988"/>
              <a:gd name="connsiteY90-1798" fmla="*/ 5723266 h 5753325"/>
              <a:gd name="connsiteX91-1799" fmla="*/ 1332869 w 6459988"/>
              <a:gd name="connsiteY91-1800" fmla="*/ 5744752 h 5753325"/>
              <a:gd name="connsiteX92-1801" fmla="*/ 1290525 w 6459988"/>
              <a:gd name="connsiteY92-1802" fmla="*/ 5740036 h 5753325"/>
              <a:gd name="connsiteX93-1803" fmla="*/ 1233107 w 6459988"/>
              <a:gd name="connsiteY93-1804" fmla="*/ 5742106 h 5753325"/>
              <a:gd name="connsiteX94-1805" fmla="*/ 1214532 w 6459988"/>
              <a:gd name="connsiteY94-1806" fmla="*/ 5753325 h 5753325"/>
              <a:gd name="connsiteX95-1807" fmla="*/ 1199955 w 6459988"/>
              <a:gd name="connsiteY95-1808" fmla="*/ 5744831 h 5753325"/>
              <a:gd name="connsiteX96-1809" fmla="*/ 1162337 w 6459988"/>
              <a:gd name="connsiteY96-1810" fmla="*/ 5738048 h 5753325"/>
              <a:gd name="connsiteX97-1811" fmla="*/ 1053457 w 6459988"/>
              <a:gd name="connsiteY97-1812" fmla="*/ 5688676 h 5753325"/>
              <a:gd name="connsiteX98-1813" fmla="*/ 1025798 w 6459988"/>
              <a:gd name="connsiteY98-1814" fmla="*/ 5673166 h 5753325"/>
              <a:gd name="connsiteX99-1815" fmla="*/ 947900 w 6459988"/>
              <a:gd name="connsiteY99-1816" fmla="*/ 5657848 h 5753325"/>
              <a:gd name="connsiteX100-1817" fmla="*/ 815627 w 6459988"/>
              <a:gd name="connsiteY100-1818" fmla="*/ 5642557 h 5753325"/>
              <a:gd name="connsiteX101-1819" fmla="*/ 788251 w 6459988"/>
              <a:gd name="connsiteY101-1820" fmla="*/ 5637065 h 5753325"/>
              <a:gd name="connsiteX102-1821" fmla="*/ 767822 w 6459988"/>
              <a:gd name="connsiteY102-1822" fmla="*/ 5623450 h 5753325"/>
              <a:gd name="connsiteX103-1823" fmla="*/ 765791 w 6459988"/>
              <a:gd name="connsiteY103-1824" fmla="*/ 5612539 h 5753325"/>
              <a:gd name="connsiteX104-1825" fmla="*/ 751230 w 6459988"/>
              <a:gd name="connsiteY104-1826" fmla="*/ 5608092 h 5753325"/>
              <a:gd name="connsiteX105-1827" fmla="*/ 748008 w 6459988"/>
              <a:gd name="connsiteY105-1828" fmla="*/ 5605052 h 5753325"/>
              <a:gd name="connsiteX106-1829" fmla="*/ 728871 w 6459988"/>
              <a:gd name="connsiteY106-1830" fmla="*/ 5589469 h 5753325"/>
              <a:gd name="connsiteX107-1831" fmla="*/ 671898 w 6459988"/>
              <a:gd name="connsiteY107-1832" fmla="*/ 5602363 h 5753325"/>
              <a:gd name="connsiteX108-1833" fmla="*/ 615065 w 6459988"/>
              <a:gd name="connsiteY108-1834" fmla="*/ 5580257 h 5753325"/>
              <a:gd name="connsiteX109-1835" fmla="*/ 355785 w 6459988"/>
              <a:gd name="connsiteY109-1836" fmla="*/ 5514383 h 5753325"/>
              <a:gd name="connsiteX110-1837" fmla="*/ 102269 w 6459988"/>
              <a:gd name="connsiteY110-1838" fmla="*/ 5524347 h 5753325"/>
              <a:gd name="connsiteX111-1839" fmla="*/ 13160 w 6459988"/>
              <a:gd name="connsiteY111-1840" fmla="*/ 5514159 h 5753325"/>
              <a:gd name="connsiteX112-1841" fmla="*/ 0 w 6459988"/>
              <a:gd name="connsiteY112-1842" fmla="*/ 5511735 h 5753325"/>
              <a:gd name="connsiteX113-1843" fmla="*/ 0 w 6459988"/>
              <a:gd name="connsiteY113-1844" fmla="*/ 0 h 5753325"/>
              <a:gd name="connsiteX0-1845" fmla="*/ 0 w 6459988"/>
              <a:gd name="connsiteY0-1846" fmla="*/ 0 h 5753325"/>
              <a:gd name="connsiteX1-1847" fmla="*/ 6438980 w 6459988"/>
              <a:gd name="connsiteY1-1848" fmla="*/ 0 h 5753325"/>
              <a:gd name="connsiteX2-1849" fmla="*/ 6439047 w 6459988"/>
              <a:gd name="connsiteY2-1850" fmla="*/ 147 h 5753325"/>
              <a:gd name="connsiteX3-1851" fmla="*/ 6443456 w 6459988"/>
              <a:gd name="connsiteY3-1852" fmla="*/ 130105 h 5753325"/>
              <a:gd name="connsiteX4-1853" fmla="*/ 6447632 w 6459988"/>
              <a:gd name="connsiteY4-1854" fmla="*/ 170016 h 5753325"/>
              <a:gd name="connsiteX5-1855" fmla="*/ 6396598 w 6459988"/>
              <a:gd name="connsiteY5-1856" fmla="*/ 274847 h 5753325"/>
              <a:gd name="connsiteX6-1857" fmla="*/ 6375685 w 6459988"/>
              <a:gd name="connsiteY6-1858" fmla="*/ 535865 h 5753325"/>
              <a:gd name="connsiteX7-1859" fmla="*/ 6354187 w 6459988"/>
              <a:gd name="connsiteY7-1860" fmla="*/ 615799 h 5753325"/>
              <a:gd name="connsiteX8-1861" fmla="*/ 6459988 w 6459988"/>
              <a:gd name="connsiteY8-1862" fmla="*/ 707628 h 5753325"/>
              <a:gd name="connsiteX9-1863" fmla="*/ 6344988 w 6459988"/>
              <a:gd name="connsiteY9-1864" fmla="*/ 697330 h 5753325"/>
              <a:gd name="connsiteX10-1865" fmla="*/ 6447445 w 6459988"/>
              <a:gd name="connsiteY10-1866" fmla="*/ 780003 h 5753325"/>
              <a:gd name="connsiteX11-1867" fmla="*/ 6426552 w 6459988"/>
              <a:gd name="connsiteY11-1868" fmla="*/ 845805 h 5753325"/>
              <a:gd name="connsiteX12-1869" fmla="*/ 6434072 w 6459988"/>
              <a:gd name="connsiteY12-1870" fmla="*/ 910733 h 5753325"/>
              <a:gd name="connsiteX13-1871" fmla="*/ 6432570 w 6459988"/>
              <a:gd name="connsiteY13-1872" fmla="*/ 983394 h 5753325"/>
              <a:gd name="connsiteX14-1873" fmla="*/ 6431878 w 6459988"/>
              <a:gd name="connsiteY14-1874" fmla="*/ 1026728 h 5753325"/>
              <a:gd name="connsiteX15-1875" fmla="*/ 6414269 w 6459988"/>
              <a:gd name="connsiteY15-1876" fmla="*/ 1151111 h 5753325"/>
              <a:gd name="connsiteX16-1877" fmla="*/ 6371722 w 6459988"/>
              <a:gd name="connsiteY16-1878" fmla="*/ 1318080 h 5753325"/>
              <a:gd name="connsiteX17-1879" fmla="*/ 6356023 w 6459988"/>
              <a:gd name="connsiteY17-1880" fmla="*/ 1356227 h 5753325"/>
              <a:gd name="connsiteX18-1881" fmla="*/ 6356157 w 6459988"/>
              <a:gd name="connsiteY18-1882" fmla="*/ 1361967 h 5753325"/>
              <a:gd name="connsiteX19-1883" fmla="*/ 6350613 w 6459988"/>
              <a:gd name="connsiteY19-1884" fmla="*/ 1393569 h 5753325"/>
              <a:gd name="connsiteX20-1885" fmla="*/ 6357062 w 6459988"/>
              <a:gd name="connsiteY20-1886" fmla="*/ 1444071 h 5753325"/>
              <a:gd name="connsiteX21-1887" fmla="*/ 6364832 w 6459988"/>
              <a:gd name="connsiteY21-1888" fmla="*/ 1478763 h 5753325"/>
              <a:gd name="connsiteX22-1889" fmla="*/ 6369745 w 6459988"/>
              <a:gd name="connsiteY22-1890" fmla="*/ 1495680 h 5753325"/>
              <a:gd name="connsiteX23-1891" fmla="*/ 6370898 w 6459988"/>
              <a:gd name="connsiteY23-1892" fmla="*/ 1513331 h 5753325"/>
              <a:gd name="connsiteX24-1893" fmla="*/ 6368801 w 6459988"/>
              <a:gd name="connsiteY24-1894" fmla="*/ 1527414 h 5753325"/>
              <a:gd name="connsiteX25-1895" fmla="*/ 6359177 w 6459988"/>
              <a:gd name="connsiteY25-1896" fmla="*/ 1639513 h 5753325"/>
              <a:gd name="connsiteX26-1897" fmla="*/ 6299489 w 6459988"/>
              <a:gd name="connsiteY26-1898" fmla="*/ 1784860 h 5753325"/>
              <a:gd name="connsiteX27-1899" fmla="*/ 6267878 w 6459988"/>
              <a:gd name="connsiteY27-1900" fmla="*/ 1858572 h 5753325"/>
              <a:gd name="connsiteX28-1901" fmla="*/ 6251146 w 6459988"/>
              <a:gd name="connsiteY28-1902" fmla="*/ 1926167 h 5753325"/>
              <a:gd name="connsiteX29-1903" fmla="*/ 6210686 w 6459988"/>
              <a:gd name="connsiteY29-1904" fmla="*/ 2014834 h 5753325"/>
              <a:gd name="connsiteX30-1905" fmla="*/ 6106652 w 6459988"/>
              <a:gd name="connsiteY30-1906" fmla="*/ 2150572 h 5753325"/>
              <a:gd name="connsiteX31-1907" fmla="*/ 6097813 w 6459988"/>
              <a:gd name="connsiteY31-1908" fmla="*/ 2172208 h 5753325"/>
              <a:gd name="connsiteX32-1909" fmla="*/ 6095990 w 6459988"/>
              <a:gd name="connsiteY32-1910" fmla="*/ 2181185 h 5753325"/>
              <a:gd name="connsiteX33-1911" fmla="*/ 6090126 w 6459988"/>
              <a:gd name="connsiteY33-1912" fmla="*/ 2192533 h 5753325"/>
              <a:gd name="connsiteX34-1913" fmla="*/ 6089503 w 6459988"/>
              <a:gd name="connsiteY34-1914" fmla="*/ 2192543 h 5753325"/>
              <a:gd name="connsiteX35-1915" fmla="*/ 6084946 w 6459988"/>
              <a:gd name="connsiteY35-1916" fmla="*/ 2203694 h 5753325"/>
              <a:gd name="connsiteX36-1917" fmla="*/ 5987861 w 6459988"/>
              <a:gd name="connsiteY36-1918" fmla="*/ 2304868 h 5753325"/>
              <a:gd name="connsiteX37-1919" fmla="*/ 5973439 w 6459988"/>
              <a:gd name="connsiteY37-1920" fmla="*/ 2385635 h 5753325"/>
              <a:gd name="connsiteX38-1921" fmla="*/ 5916727 w 6459988"/>
              <a:gd name="connsiteY38-1922" fmla="*/ 2458777 h 5753325"/>
              <a:gd name="connsiteX39-1923" fmla="*/ 5856524 w 6459988"/>
              <a:gd name="connsiteY39-1924" fmla="*/ 2583281 h 5753325"/>
              <a:gd name="connsiteX40-1925" fmla="*/ 5838091 w 6459988"/>
              <a:gd name="connsiteY40-1926" fmla="*/ 2753474 h 5753325"/>
              <a:gd name="connsiteX41-1927" fmla="*/ 5777471 w 6459988"/>
              <a:gd name="connsiteY41-1928" fmla="*/ 2901570 h 5753325"/>
              <a:gd name="connsiteX42-1929" fmla="*/ 5723992 w 6459988"/>
              <a:gd name="connsiteY42-1930" fmla="*/ 2998752 h 5753325"/>
              <a:gd name="connsiteX43-1931" fmla="*/ 5557886 w 6459988"/>
              <a:gd name="connsiteY43-1932" fmla="*/ 3329735 h 5753325"/>
              <a:gd name="connsiteX44-1933" fmla="*/ 5471501 w 6459988"/>
              <a:gd name="connsiteY44-1934" fmla="*/ 3462221 h 5753325"/>
              <a:gd name="connsiteX45-1935" fmla="*/ 5465154 w 6459988"/>
              <a:gd name="connsiteY45-1936" fmla="*/ 3541065 h 5753325"/>
              <a:gd name="connsiteX46-1937" fmla="*/ 5437889 w 6459988"/>
              <a:gd name="connsiteY46-1938" fmla="*/ 3559927 h 5753325"/>
              <a:gd name="connsiteX47-1939" fmla="*/ 5432770 w 6459988"/>
              <a:gd name="connsiteY47-1940" fmla="*/ 3562948 h 5753325"/>
              <a:gd name="connsiteX48-1941" fmla="*/ 5406795 w 6459988"/>
              <a:gd name="connsiteY48-1942" fmla="*/ 3578594 h 5753325"/>
              <a:gd name="connsiteX49-1943" fmla="*/ 5381495 w 6459988"/>
              <a:gd name="connsiteY49-1944" fmla="*/ 3599883 h 5753325"/>
              <a:gd name="connsiteX50-1945" fmla="*/ 5363689 w 6459988"/>
              <a:gd name="connsiteY50-1946" fmla="*/ 3633299 h 5753325"/>
              <a:gd name="connsiteX51-1947" fmla="*/ 5291870 w 6459988"/>
              <a:gd name="connsiteY51-1948" fmla="*/ 3799039 h 5753325"/>
              <a:gd name="connsiteX52-1949" fmla="*/ 5241600 w 6459988"/>
              <a:gd name="connsiteY52-1950" fmla="*/ 3894238 h 5753325"/>
              <a:gd name="connsiteX53-1951" fmla="*/ 5211041 w 6459988"/>
              <a:gd name="connsiteY53-1952" fmla="*/ 3924184 h 5753325"/>
              <a:gd name="connsiteX54-1953" fmla="*/ 5176073 w 6459988"/>
              <a:gd name="connsiteY54-1954" fmla="*/ 3970179 h 5753325"/>
              <a:gd name="connsiteX55-1955" fmla="*/ 5172826 w 6459988"/>
              <a:gd name="connsiteY55-1956" fmla="*/ 3991773 h 5753325"/>
              <a:gd name="connsiteX56-1957" fmla="*/ 5157053 w 6459988"/>
              <a:gd name="connsiteY56-1958" fmla="*/ 3997708 h 5753325"/>
              <a:gd name="connsiteX57-1959" fmla="*/ 5127922 w 6459988"/>
              <a:gd name="connsiteY57-1960" fmla="*/ 4022660 h 5753325"/>
              <a:gd name="connsiteX58-1961" fmla="*/ 5020872 w 6459988"/>
              <a:gd name="connsiteY58-1962" fmla="*/ 4075951 h 5753325"/>
              <a:gd name="connsiteX59-1963" fmla="*/ 4991410 w 6459988"/>
              <a:gd name="connsiteY59-1964" fmla="*/ 4087598 h 5753325"/>
              <a:gd name="connsiteX60-1965" fmla="*/ 4930112 w 6459988"/>
              <a:gd name="connsiteY60-1966" fmla="*/ 4138459 h 5753325"/>
              <a:gd name="connsiteX61-1967" fmla="*/ 4834224 w 6459988"/>
              <a:gd name="connsiteY61-1968" fmla="*/ 4231643 h 5753325"/>
              <a:gd name="connsiteX62-1969" fmla="*/ 4812599 w 6459988"/>
              <a:gd name="connsiteY62-1970" fmla="*/ 4249449 h 5753325"/>
              <a:gd name="connsiteX63-1971" fmla="*/ 4789188 w 6459988"/>
              <a:gd name="connsiteY63-1972" fmla="*/ 4256678 h 5753325"/>
              <a:gd name="connsiteX64-1973" fmla="*/ 4779554 w 6459988"/>
              <a:gd name="connsiteY64-1974" fmla="*/ 4251313 h 5753325"/>
              <a:gd name="connsiteX65-1975" fmla="*/ 4766885 w 6459988"/>
              <a:gd name="connsiteY65-1976" fmla="*/ 4259812 h 5753325"/>
              <a:gd name="connsiteX66-1977" fmla="*/ 4762510 w 6459988"/>
              <a:gd name="connsiteY66-1978" fmla="*/ 4260383 h 5753325"/>
              <a:gd name="connsiteX67-1979" fmla="*/ 4738416 w 6459988"/>
              <a:gd name="connsiteY67-1980" fmla="*/ 4265355 h 5753325"/>
              <a:gd name="connsiteX68-1981" fmla="*/ 4712007 w 6459988"/>
              <a:gd name="connsiteY68-1982" fmla="*/ 4317892 h 5753325"/>
              <a:gd name="connsiteX69-1983" fmla="*/ 4658930 w 6459988"/>
              <a:gd name="connsiteY69-1984" fmla="*/ 4348041 h 5753325"/>
              <a:gd name="connsiteX70-1985" fmla="*/ 4443526 w 6459988"/>
              <a:gd name="connsiteY70-1986" fmla="*/ 4507851 h 5753325"/>
              <a:gd name="connsiteX71-1987" fmla="*/ 4289766 w 6459988"/>
              <a:gd name="connsiteY71-1988" fmla="*/ 4711450 h 5753325"/>
              <a:gd name="connsiteX72-1989" fmla="*/ 4150870 w 6459988"/>
              <a:gd name="connsiteY72-1990" fmla="*/ 4818480 h 5753325"/>
              <a:gd name="connsiteX73-1991" fmla="*/ 4006639 w 6459988"/>
              <a:gd name="connsiteY73-1992" fmla="*/ 4933815 h 5753325"/>
              <a:gd name="connsiteX74-1993" fmla="*/ 3298210 w 6459988"/>
              <a:gd name="connsiteY74-1994" fmla="*/ 5070790 h 5753325"/>
              <a:gd name="connsiteX75-1995" fmla="*/ 2947678 w 6459988"/>
              <a:gd name="connsiteY75-1996" fmla="*/ 5117869 h 5753325"/>
              <a:gd name="connsiteX76-1997" fmla="*/ 2822169 w 6459988"/>
              <a:gd name="connsiteY76-1998" fmla="*/ 5129396 h 5753325"/>
              <a:gd name="connsiteX77-1999" fmla="*/ 2538773 w 6459988"/>
              <a:gd name="connsiteY77-2000" fmla="*/ 5313397 h 5753325"/>
              <a:gd name="connsiteX78-2001" fmla="*/ 2014500 w 6459988"/>
              <a:gd name="connsiteY78-2002" fmla="*/ 5519744 h 5753325"/>
              <a:gd name="connsiteX79-2003" fmla="*/ 1934391 w 6459988"/>
              <a:gd name="connsiteY79-2004" fmla="*/ 5591335 h 5753325"/>
              <a:gd name="connsiteX80-2005" fmla="*/ 1892550 w 6459988"/>
              <a:gd name="connsiteY80-2006" fmla="*/ 5649708 h 5753325"/>
              <a:gd name="connsiteX81-2007" fmla="*/ 1854769 w 6459988"/>
              <a:gd name="connsiteY81-2008" fmla="*/ 5647691 h 5753325"/>
              <a:gd name="connsiteX82-2009" fmla="*/ 1809461 w 6459988"/>
              <a:gd name="connsiteY82-2010" fmla="*/ 5648628 h 5753325"/>
              <a:gd name="connsiteX83-2011" fmla="*/ 1745150 w 6459988"/>
              <a:gd name="connsiteY83-2012" fmla="*/ 5693879 h 5753325"/>
              <a:gd name="connsiteX84-2013" fmla="*/ 1713375 w 6459988"/>
              <a:gd name="connsiteY84-2014" fmla="*/ 5684672 h 5753325"/>
              <a:gd name="connsiteX85-2015" fmla="*/ 1707808 w 6459988"/>
              <a:gd name="connsiteY85-2016" fmla="*/ 5682611 h 5753325"/>
              <a:gd name="connsiteX86-2017" fmla="*/ 1679313 w 6459988"/>
              <a:gd name="connsiteY86-2018" fmla="*/ 5672360 h 5753325"/>
              <a:gd name="connsiteX87-2019" fmla="*/ 1646933 w 6459988"/>
              <a:gd name="connsiteY87-2020" fmla="*/ 5666227 h 5753325"/>
              <a:gd name="connsiteX88-2021" fmla="*/ 1610055 w 6459988"/>
              <a:gd name="connsiteY88-2022" fmla="*/ 5673643 h 5753325"/>
              <a:gd name="connsiteX89-2023" fmla="*/ 1437641 w 6459988"/>
              <a:gd name="connsiteY89-2024" fmla="*/ 5723266 h 5753325"/>
              <a:gd name="connsiteX90-2025" fmla="*/ 1332869 w 6459988"/>
              <a:gd name="connsiteY90-2026" fmla="*/ 5744752 h 5753325"/>
              <a:gd name="connsiteX91-2027" fmla="*/ 1290525 w 6459988"/>
              <a:gd name="connsiteY91-2028" fmla="*/ 5740036 h 5753325"/>
              <a:gd name="connsiteX92-2029" fmla="*/ 1233107 w 6459988"/>
              <a:gd name="connsiteY92-2030" fmla="*/ 5742106 h 5753325"/>
              <a:gd name="connsiteX93-2031" fmla="*/ 1214532 w 6459988"/>
              <a:gd name="connsiteY93-2032" fmla="*/ 5753325 h 5753325"/>
              <a:gd name="connsiteX94-2033" fmla="*/ 1199955 w 6459988"/>
              <a:gd name="connsiteY94-2034" fmla="*/ 5744831 h 5753325"/>
              <a:gd name="connsiteX95-2035" fmla="*/ 1162337 w 6459988"/>
              <a:gd name="connsiteY95-2036" fmla="*/ 5738048 h 5753325"/>
              <a:gd name="connsiteX96-2037" fmla="*/ 1053457 w 6459988"/>
              <a:gd name="connsiteY96-2038" fmla="*/ 5688676 h 5753325"/>
              <a:gd name="connsiteX97-2039" fmla="*/ 1025798 w 6459988"/>
              <a:gd name="connsiteY97-2040" fmla="*/ 5673166 h 5753325"/>
              <a:gd name="connsiteX98-2041" fmla="*/ 947900 w 6459988"/>
              <a:gd name="connsiteY98-2042" fmla="*/ 5657848 h 5753325"/>
              <a:gd name="connsiteX99-2043" fmla="*/ 815627 w 6459988"/>
              <a:gd name="connsiteY99-2044" fmla="*/ 5642557 h 5753325"/>
              <a:gd name="connsiteX100-2045" fmla="*/ 788251 w 6459988"/>
              <a:gd name="connsiteY100-2046" fmla="*/ 5637065 h 5753325"/>
              <a:gd name="connsiteX101-2047" fmla="*/ 767822 w 6459988"/>
              <a:gd name="connsiteY101-2048" fmla="*/ 5623450 h 5753325"/>
              <a:gd name="connsiteX102-2049" fmla="*/ 765791 w 6459988"/>
              <a:gd name="connsiteY102-2050" fmla="*/ 5612539 h 5753325"/>
              <a:gd name="connsiteX103-2051" fmla="*/ 751230 w 6459988"/>
              <a:gd name="connsiteY103-2052" fmla="*/ 5608092 h 5753325"/>
              <a:gd name="connsiteX104-2053" fmla="*/ 748008 w 6459988"/>
              <a:gd name="connsiteY104-2054" fmla="*/ 5605052 h 5753325"/>
              <a:gd name="connsiteX105-2055" fmla="*/ 728871 w 6459988"/>
              <a:gd name="connsiteY105-2056" fmla="*/ 5589469 h 5753325"/>
              <a:gd name="connsiteX106-2057" fmla="*/ 671898 w 6459988"/>
              <a:gd name="connsiteY106-2058" fmla="*/ 5602363 h 5753325"/>
              <a:gd name="connsiteX107-2059" fmla="*/ 615065 w 6459988"/>
              <a:gd name="connsiteY107-2060" fmla="*/ 5580257 h 5753325"/>
              <a:gd name="connsiteX108-2061" fmla="*/ 355785 w 6459988"/>
              <a:gd name="connsiteY108-2062" fmla="*/ 5514383 h 5753325"/>
              <a:gd name="connsiteX109-2063" fmla="*/ 102269 w 6459988"/>
              <a:gd name="connsiteY109-2064" fmla="*/ 5524347 h 5753325"/>
              <a:gd name="connsiteX110-2065" fmla="*/ 13160 w 6459988"/>
              <a:gd name="connsiteY110-2066" fmla="*/ 5514159 h 5753325"/>
              <a:gd name="connsiteX111-2067" fmla="*/ 0 w 6459988"/>
              <a:gd name="connsiteY111-2068" fmla="*/ 5511735 h 5753325"/>
              <a:gd name="connsiteX112-2069" fmla="*/ 0 w 6459988"/>
              <a:gd name="connsiteY112-2070" fmla="*/ 0 h 5753325"/>
              <a:gd name="connsiteX0-2071" fmla="*/ 0 w 6447632"/>
              <a:gd name="connsiteY0-2072" fmla="*/ 0 h 5753325"/>
              <a:gd name="connsiteX1-2073" fmla="*/ 6438980 w 6447632"/>
              <a:gd name="connsiteY1-2074" fmla="*/ 0 h 5753325"/>
              <a:gd name="connsiteX2-2075" fmla="*/ 6439047 w 6447632"/>
              <a:gd name="connsiteY2-2076" fmla="*/ 147 h 5753325"/>
              <a:gd name="connsiteX3-2077" fmla="*/ 6443456 w 6447632"/>
              <a:gd name="connsiteY3-2078" fmla="*/ 130105 h 5753325"/>
              <a:gd name="connsiteX4-2079" fmla="*/ 6447632 w 6447632"/>
              <a:gd name="connsiteY4-2080" fmla="*/ 170016 h 5753325"/>
              <a:gd name="connsiteX5-2081" fmla="*/ 6396598 w 6447632"/>
              <a:gd name="connsiteY5-2082" fmla="*/ 274847 h 5753325"/>
              <a:gd name="connsiteX6-2083" fmla="*/ 6375685 w 6447632"/>
              <a:gd name="connsiteY6-2084" fmla="*/ 535865 h 5753325"/>
              <a:gd name="connsiteX7-2085" fmla="*/ 6354187 w 6447632"/>
              <a:gd name="connsiteY7-2086" fmla="*/ 615799 h 5753325"/>
              <a:gd name="connsiteX8-2087" fmla="*/ 6303977 w 6447632"/>
              <a:gd name="connsiteY8-2088" fmla="*/ 664291 h 5753325"/>
              <a:gd name="connsiteX9-2089" fmla="*/ 6344988 w 6447632"/>
              <a:gd name="connsiteY9-2090" fmla="*/ 697330 h 5753325"/>
              <a:gd name="connsiteX10-2091" fmla="*/ 6447445 w 6447632"/>
              <a:gd name="connsiteY10-2092" fmla="*/ 780003 h 5753325"/>
              <a:gd name="connsiteX11-2093" fmla="*/ 6426552 w 6447632"/>
              <a:gd name="connsiteY11-2094" fmla="*/ 845805 h 5753325"/>
              <a:gd name="connsiteX12-2095" fmla="*/ 6434072 w 6447632"/>
              <a:gd name="connsiteY12-2096" fmla="*/ 910733 h 5753325"/>
              <a:gd name="connsiteX13-2097" fmla="*/ 6432570 w 6447632"/>
              <a:gd name="connsiteY13-2098" fmla="*/ 983394 h 5753325"/>
              <a:gd name="connsiteX14-2099" fmla="*/ 6431878 w 6447632"/>
              <a:gd name="connsiteY14-2100" fmla="*/ 1026728 h 5753325"/>
              <a:gd name="connsiteX15-2101" fmla="*/ 6414269 w 6447632"/>
              <a:gd name="connsiteY15-2102" fmla="*/ 1151111 h 5753325"/>
              <a:gd name="connsiteX16-2103" fmla="*/ 6371722 w 6447632"/>
              <a:gd name="connsiteY16-2104" fmla="*/ 1318080 h 5753325"/>
              <a:gd name="connsiteX17-2105" fmla="*/ 6356023 w 6447632"/>
              <a:gd name="connsiteY17-2106" fmla="*/ 1356227 h 5753325"/>
              <a:gd name="connsiteX18-2107" fmla="*/ 6356157 w 6447632"/>
              <a:gd name="connsiteY18-2108" fmla="*/ 1361967 h 5753325"/>
              <a:gd name="connsiteX19-2109" fmla="*/ 6350613 w 6447632"/>
              <a:gd name="connsiteY19-2110" fmla="*/ 1393569 h 5753325"/>
              <a:gd name="connsiteX20-2111" fmla="*/ 6357062 w 6447632"/>
              <a:gd name="connsiteY20-2112" fmla="*/ 1444071 h 5753325"/>
              <a:gd name="connsiteX21-2113" fmla="*/ 6364832 w 6447632"/>
              <a:gd name="connsiteY21-2114" fmla="*/ 1478763 h 5753325"/>
              <a:gd name="connsiteX22-2115" fmla="*/ 6369745 w 6447632"/>
              <a:gd name="connsiteY22-2116" fmla="*/ 1495680 h 5753325"/>
              <a:gd name="connsiteX23-2117" fmla="*/ 6370898 w 6447632"/>
              <a:gd name="connsiteY23-2118" fmla="*/ 1513331 h 5753325"/>
              <a:gd name="connsiteX24-2119" fmla="*/ 6368801 w 6447632"/>
              <a:gd name="connsiteY24-2120" fmla="*/ 1527414 h 5753325"/>
              <a:gd name="connsiteX25-2121" fmla="*/ 6359177 w 6447632"/>
              <a:gd name="connsiteY25-2122" fmla="*/ 1639513 h 5753325"/>
              <a:gd name="connsiteX26-2123" fmla="*/ 6299489 w 6447632"/>
              <a:gd name="connsiteY26-2124" fmla="*/ 1784860 h 5753325"/>
              <a:gd name="connsiteX27-2125" fmla="*/ 6267878 w 6447632"/>
              <a:gd name="connsiteY27-2126" fmla="*/ 1858572 h 5753325"/>
              <a:gd name="connsiteX28-2127" fmla="*/ 6251146 w 6447632"/>
              <a:gd name="connsiteY28-2128" fmla="*/ 1926167 h 5753325"/>
              <a:gd name="connsiteX29-2129" fmla="*/ 6210686 w 6447632"/>
              <a:gd name="connsiteY29-2130" fmla="*/ 2014834 h 5753325"/>
              <a:gd name="connsiteX30-2131" fmla="*/ 6106652 w 6447632"/>
              <a:gd name="connsiteY30-2132" fmla="*/ 2150572 h 5753325"/>
              <a:gd name="connsiteX31-2133" fmla="*/ 6097813 w 6447632"/>
              <a:gd name="connsiteY31-2134" fmla="*/ 2172208 h 5753325"/>
              <a:gd name="connsiteX32-2135" fmla="*/ 6095990 w 6447632"/>
              <a:gd name="connsiteY32-2136" fmla="*/ 2181185 h 5753325"/>
              <a:gd name="connsiteX33-2137" fmla="*/ 6090126 w 6447632"/>
              <a:gd name="connsiteY33-2138" fmla="*/ 2192533 h 5753325"/>
              <a:gd name="connsiteX34-2139" fmla="*/ 6089503 w 6447632"/>
              <a:gd name="connsiteY34-2140" fmla="*/ 2192543 h 5753325"/>
              <a:gd name="connsiteX35-2141" fmla="*/ 6084946 w 6447632"/>
              <a:gd name="connsiteY35-2142" fmla="*/ 2203694 h 5753325"/>
              <a:gd name="connsiteX36-2143" fmla="*/ 5987861 w 6447632"/>
              <a:gd name="connsiteY36-2144" fmla="*/ 2304868 h 5753325"/>
              <a:gd name="connsiteX37-2145" fmla="*/ 5973439 w 6447632"/>
              <a:gd name="connsiteY37-2146" fmla="*/ 2385635 h 5753325"/>
              <a:gd name="connsiteX38-2147" fmla="*/ 5916727 w 6447632"/>
              <a:gd name="connsiteY38-2148" fmla="*/ 2458777 h 5753325"/>
              <a:gd name="connsiteX39-2149" fmla="*/ 5856524 w 6447632"/>
              <a:gd name="connsiteY39-2150" fmla="*/ 2583281 h 5753325"/>
              <a:gd name="connsiteX40-2151" fmla="*/ 5838091 w 6447632"/>
              <a:gd name="connsiteY40-2152" fmla="*/ 2753474 h 5753325"/>
              <a:gd name="connsiteX41-2153" fmla="*/ 5777471 w 6447632"/>
              <a:gd name="connsiteY41-2154" fmla="*/ 2901570 h 5753325"/>
              <a:gd name="connsiteX42-2155" fmla="*/ 5723992 w 6447632"/>
              <a:gd name="connsiteY42-2156" fmla="*/ 2998752 h 5753325"/>
              <a:gd name="connsiteX43-2157" fmla="*/ 5557886 w 6447632"/>
              <a:gd name="connsiteY43-2158" fmla="*/ 3329735 h 5753325"/>
              <a:gd name="connsiteX44-2159" fmla="*/ 5471501 w 6447632"/>
              <a:gd name="connsiteY44-2160" fmla="*/ 3462221 h 5753325"/>
              <a:gd name="connsiteX45-2161" fmla="*/ 5465154 w 6447632"/>
              <a:gd name="connsiteY45-2162" fmla="*/ 3541065 h 5753325"/>
              <a:gd name="connsiteX46-2163" fmla="*/ 5437889 w 6447632"/>
              <a:gd name="connsiteY46-2164" fmla="*/ 3559927 h 5753325"/>
              <a:gd name="connsiteX47-2165" fmla="*/ 5432770 w 6447632"/>
              <a:gd name="connsiteY47-2166" fmla="*/ 3562948 h 5753325"/>
              <a:gd name="connsiteX48-2167" fmla="*/ 5406795 w 6447632"/>
              <a:gd name="connsiteY48-2168" fmla="*/ 3578594 h 5753325"/>
              <a:gd name="connsiteX49-2169" fmla="*/ 5381495 w 6447632"/>
              <a:gd name="connsiteY49-2170" fmla="*/ 3599883 h 5753325"/>
              <a:gd name="connsiteX50-2171" fmla="*/ 5363689 w 6447632"/>
              <a:gd name="connsiteY50-2172" fmla="*/ 3633299 h 5753325"/>
              <a:gd name="connsiteX51-2173" fmla="*/ 5291870 w 6447632"/>
              <a:gd name="connsiteY51-2174" fmla="*/ 3799039 h 5753325"/>
              <a:gd name="connsiteX52-2175" fmla="*/ 5241600 w 6447632"/>
              <a:gd name="connsiteY52-2176" fmla="*/ 3894238 h 5753325"/>
              <a:gd name="connsiteX53-2177" fmla="*/ 5211041 w 6447632"/>
              <a:gd name="connsiteY53-2178" fmla="*/ 3924184 h 5753325"/>
              <a:gd name="connsiteX54-2179" fmla="*/ 5176073 w 6447632"/>
              <a:gd name="connsiteY54-2180" fmla="*/ 3970179 h 5753325"/>
              <a:gd name="connsiteX55-2181" fmla="*/ 5172826 w 6447632"/>
              <a:gd name="connsiteY55-2182" fmla="*/ 3991773 h 5753325"/>
              <a:gd name="connsiteX56-2183" fmla="*/ 5157053 w 6447632"/>
              <a:gd name="connsiteY56-2184" fmla="*/ 3997708 h 5753325"/>
              <a:gd name="connsiteX57-2185" fmla="*/ 5127922 w 6447632"/>
              <a:gd name="connsiteY57-2186" fmla="*/ 4022660 h 5753325"/>
              <a:gd name="connsiteX58-2187" fmla="*/ 5020872 w 6447632"/>
              <a:gd name="connsiteY58-2188" fmla="*/ 4075951 h 5753325"/>
              <a:gd name="connsiteX59-2189" fmla="*/ 4991410 w 6447632"/>
              <a:gd name="connsiteY59-2190" fmla="*/ 4087598 h 5753325"/>
              <a:gd name="connsiteX60-2191" fmla="*/ 4930112 w 6447632"/>
              <a:gd name="connsiteY60-2192" fmla="*/ 4138459 h 5753325"/>
              <a:gd name="connsiteX61-2193" fmla="*/ 4834224 w 6447632"/>
              <a:gd name="connsiteY61-2194" fmla="*/ 4231643 h 5753325"/>
              <a:gd name="connsiteX62-2195" fmla="*/ 4812599 w 6447632"/>
              <a:gd name="connsiteY62-2196" fmla="*/ 4249449 h 5753325"/>
              <a:gd name="connsiteX63-2197" fmla="*/ 4789188 w 6447632"/>
              <a:gd name="connsiteY63-2198" fmla="*/ 4256678 h 5753325"/>
              <a:gd name="connsiteX64-2199" fmla="*/ 4779554 w 6447632"/>
              <a:gd name="connsiteY64-2200" fmla="*/ 4251313 h 5753325"/>
              <a:gd name="connsiteX65-2201" fmla="*/ 4766885 w 6447632"/>
              <a:gd name="connsiteY65-2202" fmla="*/ 4259812 h 5753325"/>
              <a:gd name="connsiteX66-2203" fmla="*/ 4762510 w 6447632"/>
              <a:gd name="connsiteY66-2204" fmla="*/ 4260383 h 5753325"/>
              <a:gd name="connsiteX67-2205" fmla="*/ 4738416 w 6447632"/>
              <a:gd name="connsiteY67-2206" fmla="*/ 4265355 h 5753325"/>
              <a:gd name="connsiteX68-2207" fmla="*/ 4712007 w 6447632"/>
              <a:gd name="connsiteY68-2208" fmla="*/ 4317892 h 5753325"/>
              <a:gd name="connsiteX69-2209" fmla="*/ 4658930 w 6447632"/>
              <a:gd name="connsiteY69-2210" fmla="*/ 4348041 h 5753325"/>
              <a:gd name="connsiteX70-2211" fmla="*/ 4443526 w 6447632"/>
              <a:gd name="connsiteY70-2212" fmla="*/ 4507851 h 5753325"/>
              <a:gd name="connsiteX71-2213" fmla="*/ 4289766 w 6447632"/>
              <a:gd name="connsiteY71-2214" fmla="*/ 4711450 h 5753325"/>
              <a:gd name="connsiteX72-2215" fmla="*/ 4150870 w 6447632"/>
              <a:gd name="connsiteY72-2216" fmla="*/ 4818480 h 5753325"/>
              <a:gd name="connsiteX73-2217" fmla="*/ 4006639 w 6447632"/>
              <a:gd name="connsiteY73-2218" fmla="*/ 4933815 h 5753325"/>
              <a:gd name="connsiteX74-2219" fmla="*/ 3298210 w 6447632"/>
              <a:gd name="connsiteY74-2220" fmla="*/ 5070790 h 5753325"/>
              <a:gd name="connsiteX75-2221" fmla="*/ 2947678 w 6447632"/>
              <a:gd name="connsiteY75-2222" fmla="*/ 5117869 h 5753325"/>
              <a:gd name="connsiteX76-2223" fmla="*/ 2822169 w 6447632"/>
              <a:gd name="connsiteY76-2224" fmla="*/ 5129396 h 5753325"/>
              <a:gd name="connsiteX77-2225" fmla="*/ 2538773 w 6447632"/>
              <a:gd name="connsiteY77-2226" fmla="*/ 5313397 h 5753325"/>
              <a:gd name="connsiteX78-2227" fmla="*/ 2014500 w 6447632"/>
              <a:gd name="connsiteY78-2228" fmla="*/ 5519744 h 5753325"/>
              <a:gd name="connsiteX79-2229" fmla="*/ 1934391 w 6447632"/>
              <a:gd name="connsiteY79-2230" fmla="*/ 5591335 h 5753325"/>
              <a:gd name="connsiteX80-2231" fmla="*/ 1892550 w 6447632"/>
              <a:gd name="connsiteY80-2232" fmla="*/ 5649708 h 5753325"/>
              <a:gd name="connsiteX81-2233" fmla="*/ 1854769 w 6447632"/>
              <a:gd name="connsiteY81-2234" fmla="*/ 5647691 h 5753325"/>
              <a:gd name="connsiteX82-2235" fmla="*/ 1809461 w 6447632"/>
              <a:gd name="connsiteY82-2236" fmla="*/ 5648628 h 5753325"/>
              <a:gd name="connsiteX83-2237" fmla="*/ 1745150 w 6447632"/>
              <a:gd name="connsiteY83-2238" fmla="*/ 5693879 h 5753325"/>
              <a:gd name="connsiteX84-2239" fmla="*/ 1713375 w 6447632"/>
              <a:gd name="connsiteY84-2240" fmla="*/ 5684672 h 5753325"/>
              <a:gd name="connsiteX85-2241" fmla="*/ 1707808 w 6447632"/>
              <a:gd name="connsiteY85-2242" fmla="*/ 5682611 h 5753325"/>
              <a:gd name="connsiteX86-2243" fmla="*/ 1679313 w 6447632"/>
              <a:gd name="connsiteY86-2244" fmla="*/ 5672360 h 5753325"/>
              <a:gd name="connsiteX87-2245" fmla="*/ 1646933 w 6447632"/>
              <a:gd name="connsiteY87-2246" fmla="*/ 5666227 h 5753325"/>
              <a:gd name="connsiteX88-2247" fmla="*/ 1610055 w 6447632"/>
              <a:gd name="connsiteY88-2248" fmla="*/ 5673643 h 5753325"/>
              <a:gd name="connsiteX89-2249" fmla="*/ 1437641 w 6447632"/>
              <a:gd name="connsiteY89-2250" fmla="*/ 5723266 h 5753325"/>
              <a:gd name="connsiteX90-2251" fmla="*/ 1332869 w 6447632"/>
              <a:gd name="connsiteY90-2252" fmla="*/ 5744752 h 5753325"/>
              <a:gd name="connsiteX91-2253" fmla="*/ 1290525 w 6447632"/>
              <a:gd name="connsiteY91-2254" fmla="*/ 5740036 h 5753325"/>
              <a:gd name="connsiteX92-2255" fmla="*/ 1233107 w 6447632"/>
              <a:gd name="connsiteY92-2256" fmla="*/ 5742106 h 5753325"/>
              <a:gd name="connsiteX93-2257" fmla="*/ 1214532 w 6447632"/>
              <a:gd name="connsiteY93-2258" fmla="*/ 5753325 h 5753325"/>
              <a:gd name="connsiteX94-2259" fmla="*/ 1199955 w 6447632"/>
              <a:gd name="connsiteY94-2260" fmla="*/ 5744831 h 5753325"/>
              <a:gd name="connsiteX95-2261" fmla="*/ 1162337 w 6447632"/>
              <a:gd name="connsiteY95-2262" fmla="*/ 5738048 h 5753325"/>
              <a:gd name="connsiteX96-2263" fmla="*/ 1053457 w 6447632"/>
              <a:gd name="connsiteY96-2264" fmla="*/ 5688676 h 5753325"/>
              <a:gd name="connsiteX97-2265" fmla="*/ 1025798 w 6447632"/>
              <a:gd name="connsiteY97-2266" fmla="*/ 5673166 h 5753325"/>
              <a:gd name="connsiteX98-2267" fmla="*/ 947900 w 6447632"/>
              <a:gd name="connsiteY98-2268" fmla="*/ 5657848 h 5753325"/>
              <a:gd name="connsiteX99-2269" fmla="*/ 815627 w 6447632"/>
              <a:gd name="connsiteY99-2270" fmla="*/ 5642557 h 5753325"/>
              <a:gd name="connsiteX100-2271" fmla="*/ 788251 w 6447632"/>
              <a:gd name="connsiteY100-2272" fmla="*/ 5637065 h 5753325"/>
              <a:gd name="connsiteX101-2273" fmla="*/ 767822 w 6447632"/>
              <a:gd name="connsiteY101-2274" fmla="*/ 5623450 h 5753325"/>
              <a:gd name="connsiteX102-2275" fmla="*/ 765791 w 6447632"/>
              <a:gd name="connsiteY102-2276" fmla="*/ 5612539 h 5753325"/>
              <a:gd name="connsiteX103-2277" fmla="*/ 751230 w 6447632"/>
              <a:gd name="connsiteY103-2278" fmla="*/ 5608092 h 5753325"/>
              <a:gd name="connsiteX104-2279" fmla="*/ 748008 w 6447632"/>
              <a:gd name="connsiteY104-2280" fmla="*/ 5605052 h 5753325"/>
              <a:gd name="connsiteX105-2281" fmla="*/ 728871 w 6447632"/>
              <a:gd name="connsiteY105-2282" fmla="*/ 5589469 h 5753325"/>
              <a:gd name="connsiteX106-2283" fmla="*/ 671898 w 6447632"/>
              <a:gd name="connsiteY106-2284" fmla="*/ 5602363 h 5753325"/>
              <a:gd name="connsiteX107-2285" fmla="*/ 615065 w 6447632"/>
              <a:gd name="connsiteY107-2286" fmla="*/ 5580257 h 5753325"/>
              <a:gd name="connsiteX108-2287" fmla="*/ 355785 w 6447632"/>
              <a:gd name="connsiteY108-2288" fmla="*/ 5514383 h 5753325"/>
              <a:gd name="connsiteX109-2289" fmla="*/ 102269 w 6447632"/>
              <a:gd name="connsiteY109-2290" fmla="*/ 5524347 h 5753325"/>
              <a:gd name="connsiteX110-2291" fmla="*/ 13160 w 6447632"/>
              <a:gd name="connsiteY110-2292" fmla="*/ 5514159 h 5753325"/>
              <a:gd name="connsiteX111-2293" fmla="*/ 0 w 6447632"/>
              <a:gd name="connsiteY111-2294" fmla="*/ 5511735 h 5753325"/>
              <a:gd name="connsiteX112-2295" fmla="*/ 0 w 6447632"/>
              <a:gd name="connsiteY112-2296" fmla="*/ 0 h 5753325"/>
              <a:gd name="connsiteX0-2297" fmla="*/ 0 w 6447632"/>
              <a:gd name="connsiteY0-2298" fmla="*/ 0 h 5753325"/>
              <a:gd name="connsiteX1-2299" fmla="*/ 6438980 w 6447632"/>
              <a:gd name="connsiteY1-2300" fmla="*/ 0 h 5753325"/>
              <a:gd name="connsiteX2-2301" fmla="*/ 6439047 w 6447632"/>
              <a:gd name="connsiteY2-2302" fmla="*/ 147 h 5753325"/>
              <a:gd name="connsiteX3-2303" fmla="*/ 6443456 w 6447632"/>
              <a:gd name="connsiteY3-2304" fmla="*/ 130105 h 5753325"/>
              <a:gd name="connsiteX4-2305" fmla="*/ 6447632 w 6447632"/>
              <a:gd name="connsiteY4-2306" fmla="*/ 170016 h 5753325"/>
              <a:gd name="connsiteX5-2307" fmla="*/ 6396598 w 6447632"/>
              <a:gd name="connsiteY5-2308" fmla="*/ 274847 h 5753325"/>
              <a:gd name="connsiteX6-2309" fmla="*/ 6375685 w 6447632"/>
              <a:gd name="connsiteY6-2310" fmla="*/ 535865 h 5753325"/>
              <a:gd name="connsiteX7-2311" fmla="*/ 6354187 w 6447632"/>
              <a:gd name="connsiteY7-2312" fmla="*/ 615799 h 5753325"/>
              <a:gd name="connsiteX8-2313" fmla="*/ 6303977 w 6447632"/>
              <a:gd name="connsiteY8-2314" fmla="*/ 664291 h 5753325"/>
              <a:gd name="connsiteX9-2315" fmla="*/ 6344988 w 6447632"/>
              <a:gd name="connsiteY9-2316" fmla="*/ 697330 h 5753325"/>
              <a:gd name="connsiteX10-2317" fmla="*/ 6334770 w 6447632"/>
              <a:gd name="connsiteY10-2318" fmla="*/ 754001 h 5753325"/>
              <a:gd name="connsiteX11-2319" fmla="*/ 6426552 w 6447632"/>
              <a:gd name="connsiteY11-2320" fmla="*/ 845805 h 5753325"/>
              <a:gd name="connsiteX12-2321" fmla="*/ 6434072 w 6447632"/>
              <a:gd name="connsiteY12-2322" fmla="*/ 910733 h 5753325"/>
              <a:gd name="connsiteX13-2323" fmla="*/ 6432570 w 6447632"/>
              <a:gd name="connsiteY13-2324" fmla="*/ 983394 h 5753325"/>
              <a:gd name="connsiteX14-2325" fmla="*/ 6431878 w 6447632"/>
              <a:gd name="connsiteY14-2326" fmla="*/ 1026728 h 5753325"/>
              <a:gd name="connsiteX15-2327" fmla="*/ 6414269 w 6447632"/>
              <a:gd name="connsiteY15-2328" fmla="*/ 1151111 h 5753325"/>
              <a:gd name="connsiteX16-2329" fmla="*/ 6371722 w 6447632"/>
              <a:gd name="connsiteY16-2330" fmla="*/ 1318080 h 5753325"/>
              <a:gd name="connsiteX17-2331" fmla="*/ 6356023 w 6447632"/>
              <a:gd name="connsiteY17-2332" fmla="*/ 1356227 h 5753325"/>
              <a:gd name="connsiteX18-2333" fmla="*/ 6356157 w 6447632"/>
              <a:gd name="connsiteY18-2334" fmla="*/ 1361967 h 5753325"/>
              <a:gd name="connsiteX19-2335" fmla="*/ 6350613 w 6447632"/>
              <a:gd name="connsiteY19-2336" fmla="*/ 1393569 h 5753325"/>
              <a:gd name="connsiteX20-2337" fmla="*/ 6357062 w 6447632"/>
              <a:gd name="connsiteY20-2338" fmla="*/ 1444071 h 5753325"/>
              <a:gd name="connsiteX21-2339" fmla="*/ 6364832 w 6447632"/>
              <a:gd name="connsiteY21-2340" fmla="*/ 1478763 h 5753325"/>
              <a:gd name="connsiteX22-2341" fmla="*/ 6369745 w 6447632"/>
              <a:gd name="connsiteY22-2342" fmla="*/ 1495680 h 5753325"/>
              <a:gd name="connsiteX23-2343" fmla="*/ 6370898 w 6447632"/>
              <a:gd name="connsiteY23-2344" fmla="*/ 1513331 h 5753325"/>
              <a:gd name="connsiteX24-2345" fmla="*/ 6368801 w 6447632"/>
              <a:gd name="connsiteY24-2346" fmla="*/ 1527414 h 5753325"/>
              <a:gd name="connsiteX25-2347" fmla="*/ 6359177 w 6447632"/>
              <a:gd name="connsiteY25-2348" fmla="*/ 1639513 h 5753325"/>
              <a:gd name="connsiteX26-2349" fmla="*/ 6299489 w 6447632"/>
              <a:gd name="connsiteY26-2350" fmla="*/ 1784860 h 5753325"/>
              <a:gd name="connsiteX27-2351" fmla="*/ 6267878 w 6447632"/>
              <a:gd name="connsiteY27-2352" fmla="*/ 1858572 h 5753325"/>
              <a:gd name="connsiteX28-2353" fmla="*/ 6251146 w 6447632"/>
              <a:gd name="connsiteY28-2354" fmla="*/ 1926167 h 5753325"/>
              <a:gd name="connsiteX29-2355" fmla="*/ 6210686 w 6447632"/>
              <a:gd name="connsiteY29-2356" fmla="*/ 2014834 h 5753325"/>
              <a:gd name="connsiteX30-2357" fmla="*/ 6106652 w 6447632"/>
              <a:gd name="connsiteY30-2358" fmla="*/ 2150572 h 5753325"/>
              <a:gd name="connsiteX31-2359" fmla="*/ 6097813 w 6447632"/>
              <a:gd name="connsiteY31-2360" fmla="*/ 2172208 h 5753325"/>
              <a:gd name="connsiteX32-2361" fmla="*/ 6095990 w 6447632"/>
              <a:gd name="connsiteY32-2362" fmla="*/ 2181185 h 5753325"/>
              <a:gd name="connsiteX33-2363" fmla="*/ 6090126 w 6447632"/>
              <a:gd name="connsiteY33-2364" fmla="*/ 2192533 h 5753325"/>
              <a:gd name="connsiteX34-2365" fmla="*/ 6089503 w 6447632"/>
              <a:gd name="connsiteY34-2366" fmla="*/ 2192543 h 5753325"/>
              <a:gd name="connsiteX35-2367" fmla="*/ 6084946 w 6447632"/>
              <a:gd name="connsiteY35-2368" fmla="*/ 2203694 h 5753325"/>
              <a:gd name="connsiteX36-2369" fmla="*/ 5987861 w 6447632"/>
              <a:gd name="connsiteY36-2370" fmla="*/ 2304868 h 5753325"/>
              <a:gd name="connsiteX37-2371" fmla="*/ 5973439 w 6447632"/>
              <a:gd name="connsiteY37-2372" fmla="*/ 2385635 h 5753325"/>
              <a:gd name="connsiteX38-2373" fmla="*/ 5916727 w 6447632"/>
              <a:gd name="connsiteY38-2374" fmla="*/ 2458777 h 5753325"/>
              <a:gd name="connsiteX39-2375" fmla="*/ 5856524 w 6447632"/>
              <a:gd name="connsiteY39-2376" fmla="*/ 2583281 h 5753325"/>
              <a:gd name="connsiteX40-2377" fmla="*/ 5838091 w 6447632"/>
              <a:gd name="connsiteY40-2378" fmla="*/ 2753474 h 5753325"/>
              <a:gd name="connsiteX41-2379" fmla="*/ 5777471 w 6447632"/>
              <a:gd name="connsiteY41-2380" fmla="*/ 2901570 h 5753325"/>
              <a:gd name="connsiteX42-2381" fmla="*/ 5723992 w 6447632"/>
              <a:gd name="connsiteY42-2382" fmla="*/ 2998752 h 5753325"/>
              <a:gd name="connsiteX43-2383" fmla="*/ 5557886 w 6447632"/>
              <a:gd name="connsiteY43-2384" fmla="*/ 3329735 h 5753325"/>
              <a:gd name="connsiteX44-2385" fmla="*/ 5471501 w 6447632"/>
              <a:gd name="connsiteY44-2386" fmla="*/ 3462221 h 5753325"/>
              <a:gd name="connsiteX45-2387" fmla="*/ 5465154 w 6447632"/>
              <a:gd name="connsiteY45-2388" fmla="*/ 3541065 h 5753325"/>
              <a:gd name="connsiteX46-2389" fmla="*/ 5437889 w 6447632"/>
              <a:gd name="connsiteY46-2390" fmla="*/ 3559927 h 5753325"/>
              <a:gd name="connsiteX47-2391" fmla="*/ 5432770 w 6447632"/>
              <a:gd name="connsiteY47-2392" fmla="*/ 3562948 h 5753325"/>
              <a:gd name="connsiteX48-2393" fmla="*/ 5406795 w 6447632"/>
              <a:gd name="connsiteY48-2394" fmla="*/ 3578594 h 5753325"/>
              <a:gd name="connsiteX49-2395" fmla="*/ 5381495 w 6447632"/>
              <a:gd name="connsiteY49-2396" fmla="*/ 3599883 h 5753325"/>
              <a:gd name="connsiteX50-2397" fmla="*/ 5363689 w 6447632"/>
              <a:gd name="connsiteY50-2398" fmla="*/ 3633299 h 5753325"/>
              <a:gd name="connsiteX51-2399" fmla="*/ 5291870 w 6447632"/>
              <a:gd name="connsiteY51-2400" fmla="*/ 3799039 h 5753325"/>
              <a:gd name="connsiteX52-2401" fmla="*/ 5241600 w 6447632"/>
              <a:gd name="connsiteY52-2402" fmla="*/ 3894238 h 5753325"/>
              <a:gd name="connsiteX53-2403" fmla="*/ 5211041 w 6447632"/>
              <a:gd name="connsiteY53-2404" fmla="*/ 3924184 h 5753325"/>
              <a:gd name="connsiteX54-2405" fmla="*/ 5176073 w 6447632"/>
              <a:gd name="connsiteY54-2406" fmla="*/ 3970179 h 5753325"/>
              <a:gd name="connsiteX55-2407" fmla="*/ 5172826 w 6447632"/>
              <a:gd name="connsiteY55-2408" fmla="*/ 3991773 h 5753325"/>
              <a:gd name="connsiteX56-2409" fmla="*/ 5157053 w 6447632"/>
              <a:gd name="connsiteY56-2410" fmla="*/ 3997708 h 5753325"/>
              <a:gd name="connsiteX57-2411" fmla="*/ 5127922 w 6447632"/>
              <a:gd name="connsiteY57-2412" fmla="*/ 4022660 h 5753325"/>
              <a:gd name="connsiteX58-2413" fmla="*/ 5020872 w 6447632"/>
              <a:gd name="connsiteY58-2414" fmla="*/ 4075951 h 5753325"/>
              <a:gd name="connsiteX59-2415" fmla="*/ 4991410 w 6447632"/>
              <a:gd name="connsiteY59-2416" fmla="*/ 4087598 h 5753325"/>
              <a:gd name="connsiteX60-2417" fmla="*/ 4930112 w 6447632"/>
              <a:gd name="connsiteY60-2418" fmla="*/ 4138459 h 5753325"/>
              <a:gd name="connsiteX61-2419" fmla="*/ 4834224 w 6447632"/>
              <a:gd name="connsiteY61-2420" fmla="*/ 4231643 h 5753325"/>
              <a:gd name="connsiteX62-2421" fmla="*/ 4812599 w 6447632"/>
              <a:gd name="connsiteY62-2422" fmla="*/ 4249449 h 5753325"/>
              <a:gd name="connsiteX63-2423" fmla="*/ 4789188 w 6447632"/>
              <a:gd name="connsiteY63-2424" fmla="*/ 4256678 h 5753325"/>
              <a:gd name="connsiteX64-2425" fmla="*/ 4779554 w 6447632"/>
              <a:gd name="connsiteY64-2426" fmla="*/ 4251313 h 5753325"/>
              <a:gd name="connsiteX65-2427" fmla="*/ 4766885 w 6447632"/>
              <a:gd name="connsiteY65-2428" fmla="*/ 4259812 h 5753325"/>
              <a:gd name="connsiteX66-2429" fmla="*/ 4762510 w 6447632"/>
              <a:gd name="connsiteY66-2430" fmla="*/ 4260383 h 5753325"/>
              <a:gd name="connsiteX67-2431" fmla="*/ 4738416 w 6447632"/>
              <a:gd name="connsiteY67-2432" fmla="*/ 4265355 h 5753325"/>
              <a:gd name="connsiteX68-2433" fmla="*/ 4712007 w 6447632"/>
              <a:gd name="connsiteY68-2434" fmla="*/ 4317892 h 5753325"/>
              <a:gd name="connsiteX69-2435" fmla="*/ 4658930 w 6447632"/>
              <a:gd name="connsiteY69-2436" fmla="*/ 4348041 h 5753325"/>
              <a:gd name="connsiteX70-2437" fmla="*/ 4443526 w 6447632"/>
              <a:gd name="connsiteY70-2438" fmla="*/ 4507851 h 5753325"/>
              <a:gd name="connsiteX71-2439" fmla="*/ 4289766 w 6447632"/>
              <a:gd name="connsiteY71-2440" fmla="*/ 4711450 h 5753325"/>
              <a:gd name="connsiteX72-2441" fmla="*/ 4150870 w 6447632"/>
              <a:gd name="connsiteY72-2442" fmla="*/ 4818480 h 5753325"/>
              <a:gd name="connsiteX73-2443" fmla="*/ 4006639 w 6447632"/>
              <a:gd name="connsiteY73-2444" fmla="*/ 4933815 h 5753325"/>
              <a:gd name="connsiteX74-2445" fmla="*/ 3298210 w 6447632"/>
              <a:gd name="connsiteY74-2446" fmla="*/ 5070790 h 5753325"/>
              <a:gd name="connsiteX75-2447" fmla="*/ 2947678 w 6447632"/>
              <a:gd name="connsiteY75-2448" fmla="*/ 5117869 h 5753325"/>
              <a:gd name="connsiteX76-2449" fmla="*/ 2822169 w 6447632"/>
              <a:gd name="connsiteY76-2450" fmla="*/ 5129396 h 5753325"/>
              <a:gd name="connsiteX77-2451" fmla="*/ 2538773 w 6447632"/>
              <a:gd name="connsiteY77-2452" fmla="*/ 5313397 h 5753325"/>
              <a:gd name="connsiteX78-2453" fmla="*/ 2014500 w 6447632"/>
              <a:gd name="connsiteY78-2454" fmla="*/ 5519744 h 5753325"/>
              <a:gd name="connsiteX79-2455" fmla="*/ 1934391 w 6447632"/>
              <a:gd name="connsiteY79-2456" fmla="*/ 5591335 h 5753325"/>
              <a:gd name="connsiteX80-2457" fmla="*/ 1892550 w 6447632"/>
              <a:gd name="connsiteY80-2458" fmla="*/ 5649708 h 5753325"/>
              <a:gd name="connsiteX81-2459" fmla="*/ 1854769 w 6447632"/>
              <a:gd name="connsiteY81-2460" fmla="*/ 5647691 h 5753325"/>
              <a:gd name="connsiteX82-2461" fmla="*/ 1809461 w 6447632"/>
              <a:gd name="connsiteY82-2462" fmla="*/ 5648628 h 5753325"/>
              <a:gd name="connsiteX83-2463" fmla="*/ 1745150 w 6447632"/>
              <a:gd name="connsiteY83-2464" fmla="*/ 5693879 h 5753325"/>
              <a:gd name="connsiteX84-2465" fmla="*/ 1713375 w 6447632"/>
              <a:gd name="connsiteY84-2466" fmla="*/ 5684672 h 5753325"/>
              <a:gd name="connsiteX85-2467" fmla="*/ 1707808 w 6447632"/>
              <a:gd name="connsiteY85-2468" fmla="*/ 5682611 h 5753325"/>
              <a:gd name="connsiteX86-2469" fmla="*/ 1679313 w 6447632"/>
              <a:gd name="connsiteY86-2470" fmla="*/ 5672360 h 5753325"/>
              <a:gd name="connsiteX87-2471" fmla="*/ 1646933 w 6447632"/>
              <a:gd name="connsiteY87-2472" fmla="*/ 5666227 h 5753325"/>
              <a:gd name="connsiteX88-2473" fmla="*/ 1610055 w 6447632"/>
              <a:gd name="connsiteY88-2474" fmla="*/ 5673643 h 5753325"/>
              <a:gd name="connsiteX89-2475" fmla="*/ 1437641 w 6447632"/>
              <a:gd name="connsiteY89-2476" fmla="*/ 5723266 h 5753325"/>
              <a:gd name="connsiteX90-2477" fmla="*/ 1332869 w 6447632"/>
              <a:gd name="connsiteY90-2478" fmla="*/ 5744752 h 5753325"/>
              <a:gd name="connsiteX91-2479" fmla="*/ 1290525 w 6447632"/>
              <a:gd name="connsiteY91-2480" fmla="*/ 5740036 h 5753325"/>
              <a:gd name="connsiteX92-2481" fmla="*/ 1233107 w 6447632"/>
              <a:gd name="connsiteY92-2482" fmla="*/ 5742106 h 5753325"/>
              <a:gd name="connsiteX93-2483" fmla="*/ 1214532 w 6447632"/>
              <a:gd name="connsiteY93-2484" fmla="*/ 5753325 h 5753325"/>
              <a:gd name="connsiteX94-2485" fmla="*/ 1199955 w 6447632"/>
              <a:gd name="connsiteY94-2486" fmla="*/ 5744831 h 5753325"/>
              <a:gd name="connsiteX95-2487" fmla="*/ 1162337 w 6447632"/>
              <a:gd name="connsiteY95-2488" fmla="*/ 5738048 h 5753325"/>
              <a:gd name="connsiteX96-2489" fmla="*/ 1053457 w 6447632"/>
              <a:gd name="connsiteY96-2490" fmla="*/ 5688676 h 5753325"/>
              <a:gd name="connsiteX97-2491" fmla="*/ 1025798 w 6447632"/>
              <a:gd name="connsiteY97-2492" fmla="*/ 5673166 h 5753325"/>
              <a:gd name="connsiteX98-2493" fmla="*/ 947900 w 6447632"/>
              <a:gd name="connsiteY98-2494" fmla="*/ 5657848 h 5753325"/>
              <a:gd name="connsiteX99-2495" fmla="*/ 815627 w 6447632"/>
              <a:gd name="connsiteY99-2496" fmla="*/ 5642557 h 5753325"/>
              <a:gd name="connsiteX100-2497" fmla="*/ 788251 w 6447632"/>
              <a:gd name="connsiteY100-2498" fmla="*/ 5637065 h 5753325"/>
              <a:gd name="connsiteX101-2499" fmla="*/ 767822 w 6447632"/>
              <a:gd name="connsiteY101-2500" fmla="*/ 5623450 h 5753325"/>
              <a:gd name="connsiteX102-2501" fmla="*/ 765791 w 6447632"/>
              <a:gd name="connsiteY102-2502" fmla="*/ 5612539 h 5753325"/>
              <a:gd name="connsiteX103-2503" fmla="*/ 751230 w 6447632"/>
              <a:gd name="connsiteY103-2504" fmla="*/ 5608092 h 5753325"/>
              <a:gd name="connsiteX104-2505" fmla="*/ 748008 w 6447632"/>
              <a:gd name="connsiteY104-2506" fmla="*/ 5605052 h 5753325"/>
              <a:gd name="connsiteX105-2507" fmla="*/ 728871 w 6447632"/>
              <a:gd name="connsiteY105-2508" fmla="*/ 5589469 h 5753325"/>
              <a:gd name="connsiteX106-2509" fmla="*/ 671898 w 6447632"/>
              <a:gd name="connsiteY106-2510" fmla="*/ 5602363 h 5753325"/>
              <a:gd name="connsiteX107-2511" fmla="*/ 615065 w 6447632"/>
              <a:gd name="connsiteY107-2512" fmla="*/ 5580257 h 5753325"/>
              <a:gd name="connsiteX108-2513" fmla="*/ 355785 w 6447632"/>
              <a:gd name="connsiteY108-2514" fmla="*/ 5514383 h 5753325"/>
              <a:gd name="connsiteX109-2515" fmla="*/ 102269 w 6447632"/>
              <a:gd name="connsiteY109-2516" fmla="*/ 5524347 h 5753325"/>
              <a:gd name="connsiteX110-2517" fmla="*/ 13160 w 6447632"/>
              <a:gd name="connsiteY110-2518" fmla="*/ 5514159 h 5753325"/>
              <a:gd name="connsiteX111-2519" fmla="*/ 0 w 6447632"/>
              <a:gd name="connsiteY111-2520" fmla="*/ 5511735 h 5753325"/>
              <a:gd name="connsiteX112-2521" fmla="*/ 0 w 6447632"/>
              <a:gd name="connsiteY112-2522" fmla="*/ 0 h 5753325"/>
              <a:gd name="connsiteX0-2523" fmla="*/ 0 w 6447632"/>
              <a:gd name="connsiteY0-2524" fmla="*/ 0 h 5753325"/>
              <a:gd name="connsiteX1-2525" fmla="*/ 6438980 w 6447632"/>
              <a:gd name="connsiteY1-2526" fmla="*/ 0 h 5753325"/>
              <a:gd name="connsiteX2-2527" fmla="*/ 6439047 w 6447632"/>
              <a:gd name="connsiteY2-2528" fmla="*/ 147 h 5753325"/>
              <a:gd name="connsiteX3-2529" fmla="*/ 6443456 w 6447632"/>
              <a:gd name="connsiteY3-2530" fmla="*/ 130105 h 5753325"/>
              <a:gd name="connsiteX4-2531" fmla="*/ 6447632 w 6447632"/>
              <a:gd name="connsiteY4-2532" fmla="*/ 170016 h 5753325"/>
              <a:gd name="connsiteX5-2533" fmla="*/ 6396598 w 6447632"/>
              <a:gd name="connsiteY5-2534" fmla="*/ 274847 h 5753325"/>
              <a:gd name="connsiteX6-2535" fmla="*/ 6358350 w 6447632"/>
              <a:gd name="connsiteY6-2536" fmla="*/ 492529 h 5753325"/>
              <a:gd name="connsiteX7-2537" fmla="*/ 6354187 w 6447632"/>
              <a:gd name="connsiteY7-2538" fmla="*/ 615799 h 5753325"/>
              <a:gd name="connsiteX8-2539" fmla="*/ 6303977 w 6447632"/>
              <a:gd name="connsiteY8-2540" fmla="*/ 664291 h 5753325"/>
              <a:gd name="connsiteX9-2541" fmla="*/ 6344988 w 6447632"/>
              <a:gd name="connsiteY9-2542" fmla="*/ 697330 h 5753325"/>
              <a:gd name="connsiteX10-2543" fmla="*/ 6334770 w 6447632"/>
              <a:gd name="connsiteY10-2544" fmla="*/ 754001 h 5753325"/>
              <a:gd name="connsiteX11-2545" fmla="*/ 6426552 w 6447632"/>
              <a:gd name="connsiteY11-2546" fmla="*/ 845805 h 5753325"/>
              <a:gd name="connsiteX12-2547" fmla="*/ 6434072 w 6447632"/>
              <a:gd name="connsiteY12-2548" fmla="*/ 910733 h 5753325"/>
              <a:gd name="connsiteX13-2549" fmla="*/ 6432570 w 6447632"/>
              <a:gd name="connsiteY13-2550" fmla="*/ 983394 h 5753325"/>
              <a:gd name="connsiteX14-2551" fmla="*/ 6431878 w 6447632"/>
              <a:gd name="connsiteY14-2552" fmla="*/ 1026728 h 5753325"/>
              <a:gd name="connsiteX15-2553" fmla="*/ 6414269 w 6447632"/>
              <a:gd name="connsiteY15-2554" fmla="*/ 1151111 h 5753325"/>
              <a:gd name="connsiteX16-2555" fmla="*/ 6371722 w 6447632"/>
              <a:gd name="connsiteY16-2556" fmla="*/ 1318080 h 5753325"/>
              <a:gd name="connsiteX17-2557" fmla="*/ 6356023 w 6447632"/>
              <a:gd name="connsiteY17-2558" fmla="*/ 1356227 h 5753325"/>
              <a:gd name="connsiteX18-2559" fmla="*/ 6356157 w 6447632"/>
              <a:gd name="connsiteY18-2560" fmla="*/ 1361967 h 5753325"/>
              <a:gd name="connsiteX19-2561" fmla="*/ 6350613 w 6447632"/>
              <a:gd name="connsiteY19-2562" fmla="*/ 1393569 h 5753325"/>
              <a:gd name="connsiteX20-2563" fmla="*/ 6357062 w 6447632"/>
              <a:gd name="connsiteY20-2564" fmla="*/ 1444071 h 5753325"/>
              <a:gd name="connsiteX21-2565" fmla="*/ 6364832 w 6447632"/>
              <a:gd name="connsiteY21-2566" fmla="*/ 1478763 h 5753325"/>
              <a:gd name="connsiteX22-2567" fmla="*/ 6369745 w 6447632"/>
              <a:gd name="connsiteY22-2568" fmla="*/ 1495680 h 5753325"/>
              <a:gd name="connsiteX23-2569" fmla="*/ 6370898 w 6447632"/>
              <a:gd name="connsiteY23-2570" fmla="*/ 1513331 h 5753325"/>
              <a:gd name="connsiteX24-2571" fmla="*/ 6368801 w 6447632"/>
              <a:gd name="connsiteY24-2572" fmla="*/ 1527414 h 5753325"/>
              <a:gd name="connsiteX25-2573" fmla="*/ 6359177 w 6447632"/>
              <a:gd name="connsiteY25-2574" fmla="*/ 1639513 h 5753325"/>
              <a:gd name="connsiteX26-2575" fmla="*/ 6299489 w 6447632"/>
              <a:gd name="connsiteY26-2576" fmla="*/ 1784860 h 5753325"/>
              <a:gd name="connsiteX27-2577" fmla="*/ 6267878 w 6447632"/>
              <a:gd name="connsiteY27-2578" fmla="*/ 1858572 h 5753325"/>
              <a:gd name="connsiteX28-2579" fmla="*/ 6251146 w 6447632"/>
              <a:gd name="connsiteY28-2580" fmla="*/ 1926167 h 5753325"/>
              <a:gd name="connsiteX29-2581" fmla="*/ 6210686 w 6447632"/>
              <a:gd name="connsiteY29-2582" fmla="*/ 2014834 h 5753325"/>
              <a:gd name="connsiteX30-2583" fmla="*/ 6106652 w 6447632"/>
              <a:gd name="connsiteY30-2584" fmla="*/ 2150572 h 5753325"/>
              <a:gd name="connsiteX31-2585" fmla="*/ 6097813 w 6447632"/>
              <a:gd name="connsiteY31-2586" fmla="*/ 2172208 h 5753325"/>
              <a:gd name="connsiteX32-2587" fmla="*/ 6095990 w 6447632"/>
              <a:gd name="connsiteY32-2588" fmla="*/ 2181185 h 5753325"/>
              <a:gd name="connsiteX33-2589" fmla="*/ 6090126 w 6447632"/>
              <a:gd name="connsiteY33-2590" fmla="*/ 2192533 h 5753325"/>
              <a:gd name="connsiteX34-2591" fmla="*/ 6089503 w 6447632"/>
              <a:gd name="connsiteY34-2592" fmla="*/ 2192543 h 5753325"/>
              <a:gd name="connsiteX35-2593" fmla="*/ 6084946 w 6447632"/>
              <a:gd name="connsiteY35-2594" fmla="*/ 2203694 h 5753325"/>
              <a:gd name="connsiteX36-2595" fmla="*/ 5987861 w 6447632"/>
              <a:gd name="connsiteY36-2596" fmla="*/ 2304868 h 5753325"/>
              <a:gd name="connsiteX37-2597" fmla="*/ 5973439 w 6447632"/>
              <a:gd name="connsiteY37-2598" fmla="*/ 2385635 h 5753325"/>
              <a:gd name="connsiteX38-2599" fmla="*/ 5916727 w 6447632"/>
              <a:gd name="connsiteY38-2600" fmla="*/ 2458777 h 5753325"/>
              <a:gd name="connsiteX39-2601" fmla="*/ 5856524 w 6447632"/>
              <a:gd name="connsiteY39-2602" fmla="*/ 2583281 h 5753325"/>
              <a:gd name="connsiteX40-2603" fmla="*/ 5838091 w 6447632"/>
              <a:gd name="connsiteY40-2604" fmla="*/ 2753474 h 5753325"/>
              <a:gd name="connsiteX41-2605" fmla="*/ 5777471 w 6447632"/>
              <a:gd name="connsiteY41-2606" fmla="*/ 2901570 h 5753325"/>
              <a:gd name="connsiteX42-2607" fmla="*/ 5723992 w 6447632"/>
              <a:gd name="connsiteY42-2608" fmla="*/ 2998752 h 5753325"/>
              <a:gd name="connsiteX43-2609" fmla="*/ 5557886 w 6447632"/>
              <a:gd name="connsiteY43-2610" fmla="*/ 3329735 h 5753325"/>
              <a:gd name="connsiteX44-2611" fmla="*/ 5471501 w 6447632"/>
              <a:gd name="connsiteY44-2612" fmla="*/ 3462221 h 5753325"/>
              <a:gd name="connsiteX45-2613" fmla="*/ 5465154 w 6447632"/>
              <a:gd name="connsiteY45-2614" fmla="*/ 3541065 h 5753325"/>
              <a:gd name="connsiteX46-2615" fmla="*/ 5437889 w 6447632"/>
              <a:gd name="connsiteY46-2616" fmla="*/ 3559927 h 5753325"/>
              <a:gd name="connsiteX47-2617" fmla="*/ 5432770 w 6447632"/>
              <a:gd name="connsiteY47-2618" fmla="*/ 3562948 h 5753325"/>
              <a:gd name="connsiteX48-2619" fmla="*/ 5406795 w 6447632"/>
              <a:gd name="connsiteY48-2620" fmla="*/ 3578594 h 5753325"/>
              <a:gd name="connsiteX49-2621" fmla="*/ 5381495 w 6447632"/>
              <a:gd name="connsiteY49-2622" fmla="*/ 3599883 h 5753325"/>
              <a:gd name="connsiteX50-2623" fmla="*/ 5363689 w 6447632"/>
              <a:gd name="connsiteY50-2624" fmla="*/ 3633299 h 5753325"/>
              <a:gd name="connsiteX51-2625" fmla="*/ 5291870 w 6447632"/>
              <a:gd name="connsiteY51-2626" fmla="*/ 3799039 h 5753325"/>
              <a:gd name="connsiteX52-2627" fmla="*/ 5241600 w 6447632"/>
              <a:gd name="connsiteY52-2628" fmla="*/ 3894238 h 5753325"/>
              <a:gd name="connsiteX53-2629" fmla="*/ 5211041 w 6447632"/>
              <a:gd name="connsiteY53-2630" fmla="*/ 3924184 h 5753325"/>
              <a:gd name="connsiteX54-2631" fmla="*/ 5176073 w 6447632"/>
              <a:gd name="connsiteY54-2632" fmla="*/ 3970179 h 5753325"/>
              <a:gd name="connsiteX55-2633" fmla="*/ 5172826 w 6447632"/>
              <a:gd name="connsiteY55-2634" fmla="*/ 3991773 h 5753325"/>
              <a:gd name="connsiteX56-2635" fmla="*/ 5157053 w 6447632"/>
              <a:gd name="connsiteY56-2636" fmla="*/ 3997708 h 5753325"/>
              <a:gd name="connsiteX57-2637" fmla="*/ 5127922 w 6447632"/>
              <a:gd name="connsiteY57-2638" fmla="*/ 4022660 h 5753325"/>
              <a:gd name="connsiteX58-2639" fmla="*/ 5020872 w 6447632"/>
              <a:gd name="connsiteY58-2640" fmla="*/ 4075951 h 5753325"/>
              <a:gd name="connsiteX59-2641" fmla="*/ 4991410 w 6447632"/>
              <a:gd name="connsiteY59-2642" fmla="*/ 4087598 h 5753325"/>
              <a:gd name="connsiteX60-2643" fmla="*/ 4930112 w 6447632"/>
              <a:gd name="connsiteY60-2644" fmla="*/ 4138459 h 5753325"/>
              <a:gd name="connsiteX61-2645" fmla="*/ 4834224 w 6447632"/>
              <a:gd name="connsiteY61-2646" fmla="*/ 4231643 h 5753325"/>
              <a:gd name="connsiteX62-2647" fmla="*/ 4812599 w 6447632"/>
              <a:gd name="connsiteY62-2648" fmla="*/ 4249449 h 5753325"/>
              <a:gd name="connsiteX63-2649" fmla="*/ 4789188 w 6447632"/>
              <a:gd name="connsiteY63-2650" fmla="*/ 4256678 h 5753325"/>
              <a:gd name="connsiteX64-2651" fmla="*/ 4779554 w 6447632"/>
              <a:gd name="connsiteY64-2652" fmla="*/ 4251313 h 5753325"/>
              <a:gd name="connsiteX65-2653" fmla="*/ 4766885 w 6447632"/>
              <a:gd name="connsiteY65-2654" fmla="*/ 4259812 h 5753325"/>
              <a:gd name="connsiteX66-2655" fmla="*/ 4762510 w 6447632"/>
              <a:gd name="connsiteY66-2656" fmla="*/ 4260383 h 5753325"/>
              <a:gd name="connsiteX67-2657" fmla="*/ 4738416 w 6447632"/>
              <a:gd name="connsiteY67-2658" fmla="*/ 4265355 h 5753325"/>
              <a:gd name="connsiteX68-2659" fmla="*/ 4712007 w 6447632"/>
              <a:gd name="connsiteY68-2660" fmla="*/ 4317892 h 5753325"/>
              <a:gd name="connsiteX69-2661" fmla="*/ 4658930 w 6447632"/>
              <a:gd name="connsiteY69-2662" fmla="*/ 4348041 h 5753325"/>
              <a:gd name="connsiteX70-2663" fmla="*/ 4443526 w 6447632"/>
              <a:gd name="connsiteY70-2664" fmla="*/ 4507851 h 5753325"/>
              <a:gd name="connsiteX71-2665" fmla="*/ 4289766 w 6447632"/>
              <a:gd name="connsiteY71-2666" fmla="*/ 4711450 h 5753325"/>
              <a:gd name="connsiteX72-2667" fmla="*/ 4150870 w 6447632"/>
              <a:gd name="connsiteY72-2668" fmla="*/ 4818480 h 5753325"/>
              <a:gd name="connsiteX73-2669" fmla="*/ 4006639 w 6447632"/>
              <a:gd name="connsiteY73-2670" fmla="*/ 4933815 h 5753325"/>
              <a:gd name="connsiteX74-2671" fmla="*/ 3298210 w 6447632"/>
              <a:gd name="connsiteY74-2672" fmla="*/ 5070790 h 5753325"/>
              <a:gd name="connsiteX75-2673" fmla="*/ 2947678 w 6447632"/>
              <a:gd name="connsiteY75-2674" fmla="*/ 5117869 h 5753325"/>
              <a:gd name="connsiteX76-2675" fmla="*/ 2822169 w 6447632"/>
              <a:gd name="connsiteY76-2676" fmla="*/ 5129396 h 5753325"/>
              <a:gd name="connsiteX77-2677" fmla="*/ 2538773 w 6447632"/>
              <a:gd name="connsiteY77-2678" fmla="*/ 5313397 h 5753325"/>
              <a:gd name="connsiteX78-2679" fmla="*/ 2014500 w 6447632"/>
              <a:gd name="connsiteY78-2680" fmla="*/ 5519744 h 5753325"/>
              <a:gd name="connsiteX79-2681" fmla="*/ 1934391 w 6447632"/>
              <a:gd name="connsiteY79-2682" fmla="*/ 5591335 h 5753325"/>
              <a:gd name="connsiteX80-2683" fmla="*/ 1892550 w 6447632"/>
              <a:gd name="connsiteY80-2684" fmla="*/ 5649708 h 5753325"/>
              <a:gd name="connsiteX81-2685" fmla="*/ 1854769 w 6447632"/>
              <a:gd name="connsiteY81-2686" fmla="*/ 5647691 h 5753325"/>
              <a:gd name="connsiteX82-2687" fmla="*/ 1809461 w 6447632"/>
              <a:gd name="connsiteY82-2688" fmla="*/ 5648628 h 5753325"/>
              <a:gd name="connsiteX83-2689" fmla="*/ 1745150 w 6447632"/>
              <a:gd name="connsiteY83-2690" fmla="*/ 5693879 h 5753325"/>
              <a:gd name="connsiteX84-2691" fmla="*/ 1713375 w 6447632"/>
              <a:gd name="connsiteY84-2692" fmla="*/ 5684672 h 5753325"/>
              <a:gd name="connsiteX85-2693" fmla="*/ 1707808 w 6447632"/>
              <a:gd name="connsiteY85-2694" fmla="*/ 5682611 h 5753325"/>
              <a:gd name="connsiteX86-2695" fmla="*/ 1679313 w 6447632"/>
              <a:gd name="connsiteY86-2696" fmla="*/ 5672360 h 5753325"/>
              <a:gd name="connsiteX87-2697" fmla="*/ 1646933 w 6447632"/>
              <a:gd name="connsiteY87-2698" fmla="*/ 5666227 h 5753325"/>
              <a:gd name="connsiteX88-2699" fmla="*/ 1610055 w 6447632"/>
              <a:gd name="connsiteY88-2700" fmla="*/ 5673643 h 5753325"/>
              <a:gd name="connsiteX89-2701" fmla="*/ 1437641 w 6447632"/>
              <a:gd name="connsiteY89-2702" fmla="*/ 5723266 h 5753325"/>
              <a:gd name="connsiteX90-2703" fmla="*/ 1332869 w 6447632"/>
              <a:gd name="connsiteY90-2704" fmla="*/ 5744752 h 5753325"/>
              <a:gd name="connsiteX91-2705" fmla="*/ 1290525 w 6447632"/>
              <a:gd name="connsiteY91-2706" fmla="*/ 5740036 h 5753325"/>
              <a:gd name="connsiteX92-2707" fmla="*/ 1233107 w 6447632"/>
              <a:gd name="connsiteY92-2708" fmla="*/ 5742106 h 5753325"/>
              <a:gd name="connsiteX93-2709" fmla="*/ 1214532 w 6447632"/>
              <a:gd name="connsiteY93-2710" fmla="*/ 5753325 h 5753325"/>
              <a:gd name="connsiteX94-2711" fmla="*/ 1199955 w 6447632"/>
              <a:gd name="connsiteY94-2712" fmla="*/ 5744831 h 5753325"/>
              <a:gd name="connsiteX95-2713" fmla="*/ 1162337 w 6447632"/>
              <a:gd name="connsiteY95-2714" fmla="*/ 5738048 h 5753325"/>
              <a:gd name="connsiteX96-2715" fmla="*/ 1053457 w 6447632"/>
              <a:gd name="connsiteY96-2716" fmla="*/ 5688676 h 5753325"/>
              <a:gd name="connsiteX97-2717" fmla="*/ 1025798 w 6447632"/>
              <a:gd name="connsiteY97-2718" fmla="*/ 5673166 h 5753325"/>
              <a:gd name="connsiteX98-2719" fmla="*/ 947900 w 6447632"/>
              <a:gd name="connsiteY98-2720" fmla="*/ 5657848 h 5753325"/>
              <a:gd name="connsiteX99-2721" fmla="*/ 815627 w 6447632"/>
              <a:gd name="connsiteY99-2722" fmla="*/ 5642557 h 5753325"/>
              <a:gd name="connsiteX100-2723" fmla="*/ 788251 w 6447632"/>
              <a:gd name="connsiteY100-2724" fmla="*/ 5637065 h 5753325"/>
              <a:gd name="connsiteX101-2725" fmla="*/ 767822 w 6447632"/>
              <a:gd name="connsiteY101-2726" fmla="*/ 5623450 h 5753325"/>
              <a:gd name="connsiteX102-2727" fmla="*/ 765791 w 6447632"/>
              <a:gd name="connsiteY102-2728" fmla="*/ 5612539 h 5753325"/>
              <a:gd name="connsiteX103-2729" fmla="*/ 751230 w 6447632"/>
              <a:gd name="connsiteY103-2730" fmla="*/ 5608092 h 5753325"/>
              <a:gd name="connsiteX104-2731" fmla="*/ 748008 w 6447632"/>
              <a:gd name="connsiteY104-2732" fmla="*/ 5605052 h 5753325"/>
              <a:gd name="connsiteX105-2733" fmla="*/ 728871 w 6447632"/>
              <a:gd name="connsiteY105-2734" fmla="*/ 5589469 h 5753325"/>
              <a:gd name="connsiteX106-2735" fmla="*/ 671898 w 6447632"/>
              <a:gd name="connsiteY106-2736" fmla="*/ 5602363 h 5753325"/>
              <a:gd name="connsiteX107-2737" fmla="*/ 615065 w 6447632"/>
              <a:gd name="connsiteY107-2738" fmla="*/ 5580257 h 5753325"/>
              <a:gd name="connsiteX108-2739" fmla="*/ 355785 w 6447632"/>
              <a:gd name="connsiteY108-2740" fmla="*/ 5514383 h 5753325"/>
              <a:gd name="connsiteX109-2741" fmla="*/ 102269 w 6447632"/>
              <a:gd name="connsiteY109-2742" fmla="*/ 5524347 h 5753325"/>
              <a:gd name="connsiteX110-2743" fmla="*/ 13160 w 6447632"/>
              <a:gd name="connsiteY110-2744" fmla="*/ 5514159 h 5753325"/>
              <a:gd name="connsiteX111-2745" fmla="*/ 0 w 6447632"/>
              <a:gd name="connsiteY111-2746" fmla="*/ 5511735 h 5753325"/>
              <a:gd name="connsiteX112-2747" fmla="*/ 0 w 6447632"/>
              <a:gd name="connsiteY112-2748" fmla="*/ 0 h 5753325"/>
              <a:gd name="connsiteX0-2749" fmla="*/ 0 w 6447632"/>
              <a:gd name="connsiteY0-2750" fmla="*/ 0 h 5753325"/>
              <a:gd name="connsiteX1-2751" fmla="*/ 6438980 w 6447632"/>
              <a:gd name="connsiteY1-2752" fmla="*/ 0 h 5753325"/>
              <a:gd name="connsiteX2-2753" fmla="*/ 6439047 w 6447632"/>
              <a:gd name="connsiteY2-2754" fmla="*/ 147 h 5753325"/>
              <a:gd name="connsiteX3-2755" fmla="*/ 6443456 w 6447632"/>
              <a:gd name="connsiteY3-2756" fmla="*/ 130105 h 5753325"/>
              <a:gd name="connsiteX4-2757" fmla="*/ 6447632 w 6447632"/>
              <a:gd name="connsiteY4-2758" fmla="*/ 170016 h 5753325"/>
              <a:gd name="connsiteX5-2759" fmla="*/ 6396598 w 6447632"/>
              <a:gd name="connsiteY5-2760" fmla="*/ 274847 h 5753325"/>
              <a:gd name="connsiteX6-2761" fmla="*/ 6358350 w 6447632"/>
              <a:gd name="connsiteY6-2762" fmla="*/ 492529 h 5753325"/>
              <a:gd name="connsiteX7-2763" fmla="*/ 6354187 w 6447632"/>
              <a:gd name="connsiteY7-2764" fmla="*/ 615799 h 5753325"/>
              <a:gd name="connsiteX8-2765" fmla="*/ 6303977 w 6447632"/>
              <a:gd name="connsiteY8-2766" fmla="*/ 664291 h 5753325"/>
              <a:gd name="connsiteX9-2767" fmla="*/ 6344988 w 6447632"/>
              <a:gd name="connsiteY9-2768" fmla="*/ 697330 h 5753325"/>
              <a:gd name="connsiteX10-2769" fmla="*/ 6334770 w 6447632"/>
              <a:gd name="connsiteY10-2770" fmla="*/ 754001 h 5753325"/>
              <a:gd name="connsiteX11-2771" fmla="*/ 6339879 w 6447632"/>
              <a:gd name="connsiteY11-2772" fmla="*/ 811136 h 5753325"/>
              <a:gd name="connsiteX12-2773" fmla="*/ 6434072 w 6447632"/>
              <a:gd name="connsiteY12-2774" fmla="*/ 910733 h 5753325"/>
              <a:gd name="connsiteX13-2775" fmla="*/ 6432570 w 6447632"/>
              <a:gd name="connsiteY13-2776" fmla="*/ 983394 h 5753325"/>
              <a:gd name="connsiteX14-2777" fmla="*/ 6431878 w 6447632"/>
              <a:gd name="connsiteY14-2778" fmla="*/ 1026728 h 5753325"/>
              <a:gd name="connsiteX15-2779" fmla="*/ 6414269 w 6447632"/>
              <a:gd name="connsiteY15-2780" fmla="*/ 1151111 h 5753325"/>
              <a:gd name="connsiteX16-2781" fmla="*/ 6371722 w 6447632"/>
              <a:gd name="connsiteY16-2782" fmla="*/ 1318080 h 5753325"/>
              <a:gd name="connsiteX17-2783" fmla="*/ 6356023 w 6447632"/>
              <a:gd name="connsiteY17-2784" fmla="*/ 1356227 h 5753325"/>
              <a:gd name="connsiteX18-2785" fmla="*/ 6356157 w 6447632"/>
              <a:gd name="connsiteY18-2786" fmla="*/ 1361967 h 5753325"/>
              <a:gd name="connsiteX19-2787" fmla="*/ 6350613 w 6447632"/>
              <a:gd name="connsiteY19-2788" fmla="*/ 1393569 h 5753325"/>
              <a:gd name="connsiteX20-2789" fmla="*/ 6357062 w 6447632"/>
              <a:gd name="connsiteY20-2790" fmla="*/ 1444071 h 5753325"/>
              <a:gd name="connsiteX21-2791" fmla="*/ 6364832 w 6447632"/>
              <a:gd name="connsiteY21-2792" fmla="*/ 1478763 h 5753325"/>
              <a:gd name="connsiteX22-2793" fmla="*/ 6369745 w 6447632"/>
              <a:gd name="connsiteY22-2794" fmla="*/ 1495680 h 5753325"/>
              <a:gd name="connsiteX23-2795" fmla="*/ 6370898 w 6447632"/>
              <a:gd name="connsiteY23-2796" fmla="*/ 1513331 h 5753325"/>
              <a:gd name="connsiteX24-2797" fmla="*/ 6368801 w 6447632"/>
              <a:gd name="connsiteY24-2798" fmla="*/ 1527414 h 5753325"/>
              <a:gd name="connsiteX25-2799" fmla="*/ 6359177 w 6447632"/>
              <a:gd name="connsiteY25-2800" fmla="*/ 1639513 h 5753325"/>
              <a:gd name="connsiteX26-2801" fmla="*/ 6299489 w 6447632"/>
              <a:gd name="connsiteY26-2802" fmla="*/ 1784860 h 5753325"/>
              <a:gd name="connsiteX27-2803" fmla="*/ 6267878 w 6447632"/>
              <a:gd name="connsiteY27-2804" fmla="*/ 1858572 h 5753325"/>
              <a:gd name="connsiteX28-2805" fmla="*/ 6251146 w 6447632"/>
              <a:gd name="connsiteY28-2806" fmla="*/ 1926167 h 5753325"/>
              <a:gd name="connsiteX29-2807" fmla="*/ 6210686 w 6447632"/>
              <a:gd name="connsiteY29-2808" fmla="*/ 2014834 h 5753325"/>
              <a:gd name="connsiteX30-2809" fmla="*/ 6106652 w 6447632"/>
              <a:gd name="connsiteY30-2810" fmla="*/ 2150572 h 5753325"/>
              <a:gd name="connsiteX31-2811" fmla="*/ 6097813 w 6447632"/>
              <a:gd name="connsiteY31-2812" fmla="*/ 2172208 h 5753325"/>
              <a:gd name="connsiteX32-2813" fmla="*/ 6095990 w 6447632"/>
              <a:gd name="connsiteY32-2814" fmla="*/ 2181185 h 5753325"/>
              <a:gd name="connsiteX33-2815" fmla="*/ 6090126 w 6447632"/>
              <a:gd name="connsiteY33-2816" fmla="*/ 2192533 h 5753325"/>
              <a:gd name="connsiteX34-2817" fmla="*/ 6089503 w 6447632"/>
              <a:gd name="connsiteY34-2818" fmla="*/ 2192543 h 5753325"/>
              <a:gd name="connsiteX35-2819" fmla="*/ 6084946 w 6447632"/>
              <a:gd name="connsiteY35-2820" fmla="*/ 2203694 h 5753325"/>
              <a:gd name="connsiteX36-2821" fmla="*/ 5987861 w 6447632"/>
              <a:gd name="connsiteY36-2822" fmla="*/ 2304868 h 5753325"/>
              <a:gd name="connsiteX37-2823" fmla="*/ 5973439 w 6447632"/>
              <a:gd name="connsiteY37-2824" fmla="*/ 2385635 h 5753325"/>
              <a:gd name="connsiteX38-2825" fmla="*/ 5916727 w 6447632"/>
              <a:gd name="connsiteY38-2826" fmla="*/ 2458777 h 5753325"/>
              <a:gd name="connsiteX39-2827" fmla="*/ 5856524 w 6447632"/>
              <a:gd name="connsiteY39-2828" fmla="*/ 2583281 h 5753325"/>
              <a:gd name="connsiteX40-2829" fmla="*/ 5838091 w 6447632"/>
              <a:gd name="connsiteY40-2830" fmla="*/ 2753474 h 5753325"/>
              <a:gd name="connsiteX41-2831" fmla="*/ 5777471 w 6447632"/>
              <a:gd name="connsiteY41-2832" fmla="*/ 2901570 h 5753325"/>
              <a:gd name="connsiteX42-2833" fmla="*/ 5723992 w 6447632"/>
              <a:gd name="connsiteY42-2834" fmla="*/ 2998752 h 5753325"/>
              <a:gd name="connsiteX43-2835" fmla="*/ 5557886 w 6447632"/>
              <a:gd name="connsiteY43-2836" fmla="*/ 3329735 h 5753325"/>
              <a:gd name="connsiteX44-2837" fmla="*/ 5471501 w 6447632"/>
              <a:gd name="connsiteY44-2838" fmla="*/ 3462221 h 5753325"/>
              <a:gd name="connsiteX45-2839" fmla="*/ 5465154 w 6447632"/>
              <a:gd name="connsiteY45-2840" fmla="*/ 3541065 h 5753325"/>
              <a:gd name="connsiteX46-2841" fmla="*/ 5437889 w 6447632"/>
              <a:gd name="connsiteY46-2842" fmla="*/ 3559927 h 5753325"/>
              <a:gd name="connsiteX47-2843" fmla="*/ 5432770 w 6447632"/>
              <a:gd name="connsiteY47-2844" fmla="*/ 3562948 h 5753325"/>
              <a:gd name="connsiteX48-2845" fmla="*/ 5406795 w 6447632"/>
              <a:gd name="connsiteY48-2846" fmla="*/ 3578594 h 5753325"/>
              <a:gd name="connsiteX49-2847" fmla="*/ 5381495 w 6447632"/>
              <a:gd name="connsiteY49-2848" fmla="*/ 3599883 h 5753325"/>
              <a:gd name="connsiteX50-2849" fmla="*/ 5363689 w 6447632"/>
              <a:gd name="connsiteY50-2850" fmla="*/ 3633299 h 5753325"/>
              <a:gd name="connsiteX51-2851" fmla="*/ 5291870 w 6447632"/>
              <a:gd name="connsiteY51-2852" fmla="*/ 3799039 h 5753325"/>
              <a:gd name="connsiteX52-2853" fmla="*/ 5241600 w 6447632"/>
              <a:gd name="connsiteY52-2854" fmla="*/ 3894238 h 5753325"/>
              <a:gd name="connsiteX53-2855" fmla="*/ 5211041 w 6447632"/>
              <a:gd name="connsiteY53-2856" fmla="*/ 3924184 h 5753325"/>
              <a:gd name="connsiteX54-2857" fmla="*/ 5176073 w 6447632"/>
              <a:gd name="connsiteY54-2858" fmla="*/ 3970179 h 5753325"/>
              <a:gd name="connsiteX55-2859" fmla="*/ 5172826 w 6447632"/>
              <a:gd name="connsiteY55-2860" fmla="*/ 3991773 h 5753325"/>
              <a:gd name="connsiteX56-2861" fmla="*/ 5157053 w 6447632"/>
              <a:gd name="connsiteY56-2862" fmla="*/ 3997708 h 5753325"/>
              <a:gd name="connsiteX57-2863" fmla="*/ 5127922 w 6447632"/>
              <a:gd name="connsiteY57-2864" fmla="*/ 4022660 h 5753325"/>
              <a:gd name="connsiteX58-2865" fmla="*/ 5020872 w 6447632"/>
              <a:gd name="connsiteY58-2866" fmla="*/ 4075951 h 5753325"/>
              <a:gd name="connsiteX59-2867" fmla="*/ 4991410 w 6447632"/>
              <a:gd name="connsiteY59-2868" fmla="*/ 4087598 h 5753325"/>
              <a:gd name="connsiteX60-2869" fmla="*/ 4930112 w 6447632"/>
              <a:gd name="connsiteY60-2870" fmla="*/ 4138459 h 5753325"/>
              <a:gd name="connsiteX61-2871" fmla="*/ 4834224 w 6447632"/>
              <a:gd name="connsiteY61-2872" fmla="*/ 4231643 h 5753325"/>
              <a:gd name="connsiteX62-2873" fmla="*/ 4812599 w 6447632"/>
              <a:gd name="connsiteY62-2874" fmla="*/ 4249449 h 5753325"/>
              <a:gd name="connsiteX63-2875" fmla="*/ 4789188 w 6447632"/>
              <a:gd name="connsiteY63-2876" fmla="*/ 4256678 h 5753325"/>
              <a:gd name="connsiteX64-2877" fmla="*/ 4779554 w 6447632"/>
              <a:gd name="connsiteY64-2878" fmla="*/ 4251313 h 5753325"/>
              <a:gd name="connsiteX65-2879" fmla="*/ 4766885 w 6447632"/>
              <a:gd name="connsiteY65-2880" fmla="*/ 4259812 h 5753325"/>
              <a:gd name="connsiteX66-2881" fmla="*/ 4762510 w 6447632"/>
              <a:gd name="connsiteY66-2882" fmla="*/ 4260383 h 5753325"/>
              <a:gd name="connsiteX67-2883" fmla="*/ 4738416 w 6447632"/>
              <a:gd name="connsiteY67-2884" fmla="*/ 4265355 h 5753325"/>
              <a:gd name="connsiteX68-2885" fmla="*/ 4712007 w 6447632"/>
              <a:gd name="connsiteY68-2886" fmla="*/ 4317892 h 5753325"/>
              <a:gd name="connsiteX69-2887" fmla="*/ 4658930 w 6447632"/>
              <a:gd name="connsiteY69-2888" fmla="*/ 4348041 h 5753325"/>
              <a:gd name="connsiteX70-2889" fmla="*/ 4443526 w 6447632"/>
              <a:gd name="connsiteY70-2890" fmla="*/ 4507851 h 5753325"/>
              <a:gd name="connsiteX71-2891" fmla="*/ 4289766 w 6447632"/>
              <a:gd name="connsiteY71-2892" fmla="*/ 4711450 h 5753325"/>
              <a:gd name="connsiteX72-2893" fmla="*/ 4150870 w 6447632"/>
              <a:gd name="connsiteY72-2894" fmla="*/ 4818480 h 5753325"/>
              <a:gd name="connsiteX73-2895" fmla="*/ 4006639 w 6447632"/>
              <a:gd name="connsiteY73-2896" fmla="*/ 4933815 h 5753325"/>
              <a:gd name="connsiteX74-2897" fmla="*/ 3298210 w 6447632"/>
              <a:gd name="connsiteY74-2898" fmla="*/ 5070790 h 5753325"/>
              <a:gd name="connsiteX75-2899" fmla="*/ 2947678 w 6447632"/>
              <a:gd name="connsiteY75-2900" fmla="*/ 5117869 h 5753325"/>
              <a:gd name="connsiteX76-2901" fmla="*/ 2822169 w 6447632"/>
              <a:gd name="connsiteY76-2902" fmla="*/ 5129396 h 5753325"/>
              <a:gd name="connsiteX77-2903" fmla="*/ 2538773 w 6447632"/>
              <a:gd name="connsiteY77-2904" fmla="*/ 5313397 h 5753325"/>
              <a:gd name="connsiteX78-2905" fmla="*/ 2014500 w 6447632"/>
              <a:gd name="connsiteY78-2906" fmla="*/ 5519744 h 5753325"/>
              <a:gd name="connsiteX79-2907" fmla="*/ 1934391 w 6447632"/>
              <a:gd name="connsiteY79-2908" fmla="*/ 5591335 h 5753325"/>
              <a:gd name="connsiteX80-2909" fmla="*/ 1892550 w 6447632"/>
              <a:gd name="connsiteY80-2910" fmla="*/ 5649708 h 5753325"/>
              <a:gd name="connsiteX81-2911" fmla="*/ 1854769 w 6447632"/>
              <a:gd name="connsiteY81-2912" fmla="*/ 5647691 h 5753325"/>
              <a:gd name="connsiteX82-2913" fmla="*/ 1809461 w 6447632"/>
              <a:gd name="connsiteY82-2914" fmla="*/ 5648628 h 5753325"/>
              <a:gd name="connsiteX83-2915" fmla="*/ 1745150 w 6447632"/>
              <a:gd name="connsiteY83-2916" fmla="*/ 5693879 h 5753325"/>
              <a:gd name="connsiteX84-2917" fmla="*/ 1713375 w 6447632"/>
              <a:gd name="connsiteY84-2918" fmla="*/ 5684672 h 5753325"/>
              <a:gd name="connsiteX85-2919" fmla="*/ 1707808 w 6447632"/>
              <a:gd name="connsiteY85-2920" fmla="*/ 5682611 h 5753325"/>
              <a:gd name="connsiteX86-2921" fmla="*/ 1679313 w 6447632"/>
              <a:gd name="connsiteY86-2922" fmla="*/ 5672360 h 5753325"/>
              <a:gd name="connsiteX87-2923" fmla="*/ 1646933 w 6447632"/>
              <a:gd name="connsiteY87-2924" fmla="*/ 5666227 h 5753325"/>
              <a:gd name="connsiteX88-2925" fmla="*/ 1610055 w 6447632"/>
              <a:gd name="connsiteY88-2926" fmla="*/ 5673643 h 5753325"/>
              <a:gd name="connsiteX89-2927" fmla="*/ 1437641 w 6447632"/>
              <a:gd name="connsiteY89-2928" fmla="*/ 5723266 h 5753325"/>
              <a:gd name="connsiteX90-2929" fmla="*/ 1332869 w 6447632"/>
              <a:gd name="connsiteY90-2930" fmla="*/ 5744752 h 5753325"/>
              <a:gd name="connsiteX91-2931" fmla="*/ 1290525 w 6447632"/>
              <a:gd name="connsiteY91-2932" fmla="*/ 5740036 h 5753325"/>
              <a:gd name="connsiteX92-2933" fmla="*/ 1233107 w 6447632"/>
              <a:gd name="connsiteY92-2934" fmla="*/ 5742106 h 5753325"/>
              <a:gd name="connsiteX93-2935" fmla="*/ 1214532 w 6447632"/>
              <a:gd name="connsiteY93-2936" fmla="*/ 5753325 h 5753325"/>
              <a:gd name="connsiteX94-2937" fmla="*/ 1199955 w 6447632"/>
              <a:gd name="connsiteY94-2938" fmla="*/ 5744831 h 5753325"/>
              <a:gd name="connsiteX95-2939" fmla="*/ 1162337 w 6447632"/>
              <a:gd name="connsiteY95-2940" fmla="*/ 5738048 h 5753325"/>
              <a:gd name="connsiteX96-2941" fmla="*/ 1053457 w 6447632"/>
              <a:gd name="connsiteY96-2942" fmla="*/ 5688676 h 5753325"/>
              <a:gd name="connsiteX97-2943" fmla="*/ 1025798 w 6447632"/>
              <a:gd name="connsiteY97-2944" fmla="*/ 5673166 h 5753325"/>
              <a:gd name="connsiteX98-2945" fmla="*/ 947900 w 6447632"/>
              <a:gd name="connsiteY98-2946" fmla="*/ 5657848 h 5753325"/>
              <a:gd name="connsiteX99-2947" fmla="*/ 815627 w 6447632"/>
              <a:gd name="connsiteY99-2948" fmla="*/ 5642557 h 5753325"/>
              <a:gd name="connsiteX100-2949" fmla="*/ 788251 w 6447632"/>
              <a:gd name="connsiteY100-2950" fmla="*/ 5637065 h 5753325"/>
              <a:gd name="connsiteX101-2951" fmla="*/ 767822 w 6447632"/>
              <a:gd name="connsiteY101-2952" fmla="*/ 5623450 h 5753325"/>
              <a:gd name="connsiteX102-2953" fmla="*/ 765791 w 6447632"/>
              <a:gd name="connsiteY102-2954" fmla="*/ 5612539 h 5753325"/>
              <a:gd name="connsiteX103-2955" fmla="*/ 751230 w 6447632"/>
              <a:gd name="connsiteY103-2956" fmla="*/ 5608092 h 5753325"/>
              <a:gd name="connsiteX104-2957" fmla="*/ 748008 w 6447632"/>
              <a:gd name="connsiteY104-2958" fmla="*/ 5605052 h 5753325"/>
              <a:gd name="connsiteX105-2959" fmla="*/ 728871 w 6447632"/>
              <a:gd name="connsiteY105-2960" fmla="*/ 5589469 h 5753325"/>
              <a:gd name="connsiteX106-2961" fmla="*/ 671898 w 6447632"/>
              <a:gd name="connsiteY106-2962" fmla="*/ 5602363 h 5753325"/>
              <a:gd name="connsiteX107-2963" fmla="*/ 615065 w 6447632"/>
              <a:gd name="connsiteY107-2964" fmla="*/ 5580257 h 5753325"/>
              <a:gd name="connsiteX108-2965" fmla="*/ 355785 w 6447632"/>
              <a:gd name="connsiteY108-2966" fmla="*/ 5514383 h 5753325"/>
              <a:gd name="connsiteX109-2967" fmla="*/ 102269 w 6447632"/>
              <a:gd name="connsiteY109-2968" fmla="*/ 5524347 h 5753325"/>
              <a:gd name="connsiteX110-2969" fmla="*/ 13160 w 6447632"/>
              <a:gd name="connsiteY110-2970" fmla="*/ 5514159 h 5753325"/>
              <a:gd name="connsiteX111-2971" fmla="*/ 0 w 6447632"/>
              <a:gd name="connsiteY111-2972" fmla="*/ 5511735 h 5753325"/>
              <a:gd name="connsiteX112-2973" fmla="*/ 0 w 6447632"/>
              <a:gd name="connsiteY112-2974" fmla="*/ 0 h 5753325"/>
              <a:gd name="connsiteX0-2975" fmla="*/ 0 w 6447632"/>
              <a:gd name="connsiteY0-2976" fmla="*/ 0 h 5753325"/>
              <a:gd name="connsiteX1-2977" fmla="*/ 6438980 w 6447632"/>
              <a:gd name="connsiteY1-2978" fmla="*/ 0 h 5753325"/>
              <a:gd name="connsiteX2-2979" fmla="*/ 6439047 w 6447632"/>
              <a:gd name="connsiteY2-2980" fmla="*/ 147 h 5753325"/>
              <a:gd name="connsiteX3-2981" fmla="*/ 6443456 w 6447632"/>
              <a:gd name="connsiteY3-2982" fmla="*/ 130105 h 5753325"/>
              <a:gd name="connsiteX4-2983" fmla="*/ 6447632 w 6447632"/>
              <a:gd name="connsiteY4-2984" fmla="*/ 170016 h 5753325"/>
              <a:gd name="connsiteX5-2985" fmla="*/ 6396598 w 6447632"/>
              <a:gd name="connsiteY5-2986" fmla="*/ 274847 h 5753325"/>
              <a:gd name="connsiteX6-2987" fmla="*/ 6358350 w 6447632"/>
              <a:gd name="connsiteY6-2988" fmla="*/ 492529 h 5753325"/>
              <a:gd name="connsiteX7-2989" fmla="*/ 6354187 w 6447632"/>
              <a:gd name="connsiteY7-2990" fmla="*/ 615799 h 5753325"/>
              <a:gd name="connsiteX8-2991" fmla="*/ 6303977 w 6447632"/>
              <a:gd name="connsiteY8-2992" fmla="*/ 664291 h 5753325"/>
              <a:gd name="connsiteX9-2993" fmla="*/ 6344988 w 6447632"/>
              <a:gd name="connsiteY9-2994" fmla="*/ 697330 h 5753325"/>
              <a:gd name="connsiteX10-2995" fmla="*/ 6334770 w 6447632"/>
              <a:gd name="connsiteY10-2996" fmla="*/ 754001 h 5753325"/>
              <a:gd name="connsiteX11-2997" fmla="*/ 6339879 w 6447632"/>
              <a:gd name="connsiteY11-2998" fmla="*/ 811136 h 5753325"/>
              <a:gd name="connsiteX12-2999" fmla="*/ 6434072 w 6447632"/>
              <a:gd name="connsiteY12-3000" fmla="*/ 910733 h 5753325"/>
              <a:gd name="connsiteX13-3001" fmla="*/ 6432570 w 6447632"/>
              <a:gd name="connsiteY13-3002" fmla="*/ 983394 h 5753325"/>
              <a:gd name="connsiteX14-3003" fmla="*/ 6431878 w 6447632"/>
              <a:gd name="connsiteY14-3004" fmla="*/ 1026728 h 5753325"/>
              <a:gd name="connsiteX15-3005" fmla="*/ 6362266 w 6447632"/>
              <a:gd name="connsiteY15-3006" fmla="*/ 1151111 h 5753325"/>
              <a:gd name="connsiteX16-3007" fmla="*/ 6371722 w 6447632"/>
              <a:gd name="connsiteY16-3008" fmla="*/ 1318080 h 5753325"/>
              <a:gd name="connsiteX17-3009" fmla="*/ 6356023 w 6447632"/>
              <a:gd name="connsiteY17-3010" fmla="*/ 1356227 h 5753325"/>
              <a:gd name="connsiteX18-3011" fmla="*/ 6356157 w 6447632"/>
              <a:gd name="connsiteY18-3012" fmla="*/ 1361967 h 5753325"/>
              <a:gd name="connsiteX19-3013" fmla="*/ 6350613 w 6447632"/>
              <a:gd name="connsiteY19-3014" fmla="*/ 1393569 h 5753325"/>
              <a:gd name="connsiteX20-3015" fmla="*/ 6357062 w 6447632"/>
              <a:gd name="connsiteY20-3016" fmla="*/ 1444071 h 5753325"/>
              <a:gd name="connsiteX21-3017" fmla="*/ 6364832 w 6447632"/>
              <a:gd name="connsiteY21-3018" fmla="*/ 1478763 h 5753325"/>
              <a:gd name="connsiteX22-3019" fmla="*/ 6369745 w 6447632"/>
              <a:gd name="connsiteY22-3020" fmla="*/ 1495680 h 5753325"/>
              <a:gd name="connsiteX23-3021" fmla="*/ 6370898 w 6447632"/>
              <a:gd name="connsiteY23-3022" fmla="*/ 1513331 h 5753325"/>
              <a:gd name="connsiteX24-3023" fmla="*/ 6368801 w 6447632"/>
              <a:gd name="connsiteY24-3024" fmla="*/ 1527414 h 5753325"/>
              <a:gd name="connsiteX25-3025" fmla="*/ 6359177 w 6447632"/>
              <a:gd name="connsiteY25-3026" fmla="*/ 1639513 h 5753325"/>
              <a:gd name="connsiteX26-3027" fmla="*/ 6299489 w 6447632"/>
              <a:gd name="connsiteY26-3028" fmla="*/ 1784860 h 5753325"/>
              <a:gd name="connsiteX27-3029" fmla="*/ 6267878 w 6447632"/>
              <a:gd name="connsiteY27-3030" fmla="*/ 1858572 h 5753325"/>
              <a:gd name="connsiteX28-3031" fmla="*/ 6251146 w 6447632"/>
              <a:gd name="connsiteY28-3032" fmla="*/ 1926167 h 5753325"/>
              <a:gd name="connsiteX29-3033" fmla="*/ 6210686 w 6447632"/>
              <a:gd name="connsiteY29-3034" fmla="*/ 2014834 h 5753325"/>
              <a:gd name="connsiteX30-3035" fmla="*/ 6106652 w 6447632"/>
              <a:gd name="connsiteY30-3036" fmla="*/ 2150572 h 5753325"/>
              <a:gd name="connsiteX31-3037" fmla="*/ 6097813 w 6447632"/>
              <a:gd name="connsiteY31-3038" fmla="*/ 2172208 h 5753325"/>
              <a:gd name="connsiteX32-3039" fmla="*/ 6095990 w 6447632"/>
              <a:gd name="connsiteY32-3040" fmla="*/ 2181185 h 5753325"/>
              <a:gd name="connsiteX33-3041" fmla="*/ 6090126 w 6447632"/>
              <a:gd name="connsiteY33-3042" fmla="*/ 2192533 h 5753325"/>
              <a:gd name="connsiteX34-3043" fmla="*/ 6089503 w 6447632"/>
              <a:gd name="connsiteY34-3044" fmla="*/ 2192543 h 5753325"/>
              <a:gd name="connsiteX35-3045" fmla="*/ 6084946 w 6447632"/>
              <a:gd name="connsiteY35-3046" fmla="*/ 2203694 h 5753325"/>
              <a:gd name="connsiteX36-3047" fmla="*/ 5987861 w 6447632"/>
              <a:gd name="connsiteY36-3048" fmla="*/ 2304868 h 5753325"/>
              <a:gd name="connsiteX37-3049" fmla="*/ 5973439 w 6447632"/>
              <a:gd name="connsiteY37-3050" fmla="*/ 2385635 h 5753325"/>
              <a:gd name="connsiteX38-3051" fmla="*/ 5916727 w 6447632"/>
              <a:gd name="connsiteY38-3052" fmla="*/ 2458777 h 5753325"/>
              <a:gd name="connsiteX39-3053" fmla="*/ 5856524 w 6447632"/>
              <a:gd name="connsiteY39-3054" fmla="*/ 2583281 h 5753325"/>
              <a:gd name="connsiteX40-3055" fmla="*/ 5838091 w 6447632"/>
              <a:gd name="connsiteY40-3056" fmla="*/ 2753474 h 5753325"/>
              <a:gd name="connsiteX41-3057" fmla="*/ 5777471 w 6447632"/>
              <a:gd name="connsiteY41-3058" fmla="*/ 2901570 h 5753325"/>
              <a:gd name="connsiteX42-3059" fmla="*/ 5723992 w 6447632"/>
              <a:gd name="connsiteY42-3060" fmla="*/ 2998752 h 5753325"/>
              <a:gd name="connsiteX43-3061" fmla="*/ 5557886 w 6447632"/>
              <a:gd name="connsiteY43-3062" fmla="*/ 3329735 h 5753325"/>
              <a:gd name="connsiteX44-3063" fmla="*/ 5471501 w 6447632"/>
              <a:gd name="connsiteY44-3064" fmla="*/ 3462221 h 5753325"/>
              <a:gd name="connsiteX45-3065" fmla="*/ 5465154 w 6447632"/>
              <a:gd name="connsiteY45-3066" fmla="*/ 3541065 h 5753325"/>
              <a:gd name="connsiteX46-3067" fmla="*/ 5437889 w 6447632"/>
              <a:gd name="connsiteY46-3068" fmla="*/ 3559927 h 5753325"/>
              <a:gd name="connsiteX47-3069" fmla="*/ 5432770 w 6447632"/>
              <a:gd name="connsiteY47-3070" fmla="*/ 3562948 h 5753325"/>
              <a:gd name="connsiteX48-3071" fmla="*/ 5406795 w 6447632"/>
              <a:gd name="connsiteY48-3072" fmla="*/ 3578594 h 5753325"/>
              <a:gd name="connsiteX49-3073" fmla="*/ 5381495 w 6447632"/>
              <a:gd name="connsiteY49-3074" fmla="*/ 3599883 h 5753325"/>
              <a:gd name="connsiteX50-3075" fmla="*/ 5363689 w 6447632"/>
              <a:gd name="connsiteY50-3076" fmla="*/ 3633299 h 5753325"/>
              <a:gd name="connsiteX51-3077" fmla="*/ 5291870 w 6447632"/>
              <a:gd name="connsiteY51-3078" fmla="*/ 3799039 h 5753325"/>
              <a:gd name="connsiteX52-3079" fmla="*/ 5241600 w 6447632"/>
              <a:gd name="connsiteY52-3080" fmla="*/ 3894238 h 5753325"/>
              <a:gd name="connsiteX53-3081" fmla="*/ 5211041 w 6447632"/>
              <a:gd name="connsiteY53-3082" fmla="*/ 3924184 h 5753325"/>
              <a:gd name="connsiteX54-3083" fmla="*/ 5176073 w 6447632"/>
              <a:gd name="connsiteY54-3084" fmla="*/ 3970179 h 5753325"/>
              <a:gd name="connsiteX55-3085" fmla="*/ 5172826 w 6447632"/>
              <a:gd name="connsiteY55-3086" fmla="*/ 3991773 h 5753325"/>
              <a:gd name="connsiteX56-3087" fmla="*/ 5157053 w 6447632"/>
              <a:gd name="connsiteY56-3088" fmla="*/ 3997708 h 5753325"/>
              <a:gd name="connsiteX57-3089" fmla="*/ 5127922 w 6447632"/>
              <a:gd name="connsiteY57-3090" fmla="*/ 4022660 h 5753325"/>
              <a:gd name="connsiteX58-3091" fmla="*/ 5020872 w 6447632"/>
              <a:gd name="connsiteY58-3092" fmla="*/ 4075951 h 5753325"/>
              <a:gd name="connsiteX59-3093" fmla="*/ 4991410 w 6447632"/>
              <a:gd name="connsiteY59-3094" fmla="*/ 4087598 h 5753325"/>
              <a:gd name="connsiteX60-3095" fmla="*/ 4930112 w 6447632"/>
              <a:gd name="connsiteY60-3096" fmla="*/ 4138459 h 5753325"/>
              <a:gd name="connsiteX61-3097" fmla="*/ 4834224 w 6447632"/>
              <a:gd name="connsiteY61-3098" fmla="*/ 4231643 h 5753325"/>
              <a:gd name="connsiteX62-3099" fmla="*/ 4812599 w 6447632"/>
              <a:gd name="connsiteY62-3100" fmla="*/ 4249449 h 5753325"/>
              <a:gd name="connsiteX63-3101" fmla="*/ 4789188 w 6447632"/>
              <a:gd name="connsiteY63-3102" fmla="*/ 4256678 h 5753325"/>
              <a:gd name="connsiteX64-3103" fmla="*/ 4779554 w 6447632"/>
              <a:gd name="connsiteY64-3104" fmla="*/ 4251313 h 5753325"/>
              <a:gd name="connsiteX65-3105" fmla="*/ 4766885 w 6447632"/>
              <a:gd name="connsiteY65-3106" fmla="*/ 4259812 h 5753325"/>
              <a:gd name="connsiteX66-3107" fmla="*/ 4762510 w 6447632"/>
              <a:gd name="connsiteY66-3108" fmla="*/ 4260383 h 5753325"/>
              <a:gd name="connsiteX67-3109" fmla="*/ 4738416 w 6447632"/>
              <a:gd name="connsiteY67-3110" fmla="*/ 4265355 h 5753325"/>
              <a:gd name="connsiteX68-3111" fmla="*/ 4712007 w 6447632"/>
              <a:gd name="connsiteY68-3112" fmla="*/ 4317892 h 5753325"/>
              <a:gd name="connsiteX69-3113" fmla="*/ 4658930 w 6447632"/>
              <a:gd name="connsiteY69-3114" fmla="*/ 4348041 h 5753325"/>
              <a:gd name="connsiteX70-3115" fmla="*/ 4443526 w 6447632"/>
              <a:gd name="connsiteY70-3116" fmla="*/ 4507851 h 5753325"/>
              <a:gd name="connsiteX71-3117" fmla="*/ 4289766 w 6447632"/>
              <a:gd name="connsiteY71-3118" fmla="*/ 4711450 h 5753325"/>
              <a:gd name="connsiteX72-3119" fmla="*/ 4150870 w 6447632"/>
              <a:gd name="connsiteY72-3120" fmla="*/ 4818480 h 5753325"/>
              <a:gd name="connsiteX73-3121" fmla="*/ 4006639 w 6447632"/>
              <a:gd name="connsiteY73-3122" fmla="*/ 4933815 h 5753325"/>
              <a:gd name="connsiteX74-3123" fmla="*/ 3298210 w 6447632"/>
              <a:gd name="connsiteY74-3124" fmla="*/ 5070790 h 5753325"/>
              <a:gd name="connsiteX75-3125" fmla="*/ 2947678 w 6447632"/>
              <a:gd name="connsiteY75-3126" fmla="*/ 5117869 h 5753325"/>
              <a:gd name="connsiteX76-3127" fmla="*/ 2822169 w 6447632"/>
              <a:gd name="connsiteY76-3128" fmla="*/ 5129396 h 5753325"/>
              <a:gd name="connsiteX77-3129" fmla="*/ 2538773 w 6447632"/>
              <a:gd name="connsiteY77-3130" fmla="*/ 5313397 h 5753325"/>
              <a:gd name="connsiteX78-3131" fmla="*/ 2014500 w 6447632"/>
              <a:gd name="connsiteY78-3132" fmla="*/ 5519744 h 5753325"/>
              <a:gd name="connsiteX79-3133" fmla="*/ 1934391 w 6447632"/>
              <a:gd name="connsiteY79-3134" fmla="*/ 5591335 h 5753325"/>
              <a:gd name="connsiteX80-3135" fmla="*/ 1892550 w 6447632"/>
              <a:gd name="connsiteY80-3136" fmla="*/ 5649708 h 5753325"/>
              <a:gd name="connsiteX81-3137" fmla="*/ 1854769 w 6447632"/>
              <a:gd name="connsiteY81-3138" fmla="*/ 5647691 h 5753325"/>
              <a:gd name="connsiteX82-3139" fmla="*/ 1809461 w 6447632"/>
              <a:gd name="connsiteY82-3140" fmla="*/ 5648628 h 5753325"/>
              <a:gd name="connsiteX83-3141" fmla="*/ 1745150 w 6447632"/>
              <a:gd name="connsiteY83-3142" fmla="*/ 5693879 h 5753325"/>
              <a:gd name="connsiteX84-3143" fmla="*/ 1713375 w 6447632"/>
              <a:gd name="connsiteY84-3144" fmla="*/ 5684672 h 5753325"/>
              <a:gd name="connsiteX85-3145" fmla="*/ 1707808 w 6447632"/>
              <a:gd name="connsiteY85-3146" fmla="*/ 5682611 h 5753325"/>
              <a:gd name="connsiteX86-3147" fmla="*/ 1679313 w 6447632"/>
              <a:gd name="connsiteY86-3148" fmla="*/ 5672360 h 5753325"/>
              <a:gd name="connsiteX87-3149" fmla="*/ 1646933 w 6447632"/>
              <a:gd name="connsiteY87-3150" fmla="*/ 5666227 h 5753325"/>
              <a:gd name="connsiteX88-3151" fmla="*/ 1610055 w 6447632"/>
              <a:gd name="connsiteY88-3152" fmla="*/ 5673643 h 5753325"/>
              <a:gd name="connsiteX89-3153" fmla="*/ 1437641 w 6447632"/>
              <a:gd name="connsiteY89-3154" fmla="*/ 5723266 h 5753325"/>
              <a:gd name="connsiteX90-3155" fmla="*/ 1332869 w 6447632"/>
              <a:gd name="connsiteY90-3156" fmla="*/ 5744752 h 5753325"/>
              <a:gd name="connsiteX91-3157" fmla="*/ 1290525 w 6447632"/>
              <a:gd name="connsiteY91-3158" fmla="*/ 5740036 h 5753325"/>
              <a:gd name="connsiteX92-3159" fmla="*/ 1233107 w 6447632"/>
              <a:gd name="connsiteY92-3160" fmla="*/ 5742106 h 5753325"/>
              <a:gd name="connsiteX93-3161" fmla="*/ 1214532 w 6447632"/>
              <a:gd name="connsiteY93-3162" fmla="*/ 5753325 h 5753325"/>
              <a:gd name="connsiteX94-3163" fmla="*/ 1199955 w 6447632"/>
              <a:gd name="connsiteY94-3164" fmla="*/ 5744831 h 5753325"/>
              <a:gd name="connsiteX95-3165" fmla="*/ 1162337 w 6447632"/>
              <a:gd name="connsiteY95-3166" fmla="*/ 5738048 h 5753325"/>
              <a:gd name="connsiteX96-3167" fmla="*/ 1053457 w 6447632"/>
              <a:gd name="connsiteY96-3168" fmla="*/ 5688676 h 5753325"/>
              <a:gd name="connsiteX97-3169" fmla="*/ 1025798 w 6447632"/>
              <a:gd name="connsiteY97-3170" fmla="*/ 5673166 h 5753325"/>
              <a:gd name="connsiteX98-3171" fmla="*/ 947900 w 6447632"/>
              <a:gd name="connsiteY98-3172" fmla="*/ 5657848 h 5753325"/>
              <a:gd name="connsiteX99-3173" fmla="*/ 815627 w 6447632"/>
              <a:gd name="connsiteY99-3174" fmla="*/ 5642557 h 5753325"/>
              <a:gd name="connsiteX100-3175" fmla="*/ 788251 w 6447632"/>
              <a:gd name="connsiteY100-3176" fmla="*/ 5637065 h 5753325"/>
              <a:gd name="connsiteX101-3177" fmla="*/ 767822 w 6447632"/>
              <a:gd name="connsiteY101-3178" fmla="*/ 5623450 h 5753325"/>
              <a:gd name="connsiteX102-3179" fmla="*/ 765791 w 6447632"/>
              <a:gd name="connsiteY102-3180" fmla="*/ 5612539 h 5753325"/>
              <a:gd name="connsiteX103-3181" fmla="*/ 751230 w 6447632"/>
              <a:gd name="connsiteY103-3182" fmla="*/ 5608092 h 5753325"/>
              <a:gd name="connsiteX104-3183" fmla="*/ 748008 w 6447632"/>
              <a:gd name="connsiteY104-3184" fmla="*/ 5605052 h 5753325"/>
              <a:gd name="connsiteX105-3185" fmla="*/ 728871 w 6447632"/>
              <a:gd name="connsiteY105-3186" fmla="*/ 5589469 h 5753325"/>
              <a:gd name="connsiteX106-3187" fmla="*/ 671898 w 6447632"/>
              <a:gd name="connsiteY106-3188" fmla="*/ 5602363 h 5753325"/>
              <a:gd name="connsiteX107-3189" fmla="*/ 615065 w 6447632"/>
              <a:gd name="connsiteY107-3190" fmla="*/ 5580257 h 5753325"/>
              <a:gd name="connsiteX108-3191" fmla="*/ 355785 w 6447632"/>
              <a:gd name="connsiteY108-3192" fmla="*/ 5514383 h 5753325"/>
              <a:gd name="connsiteX109-3193" fmla="*/ 102269 w 6447632"/>
              <a:gd name="connsiteY109-3194" fmla="*/ 5524347 h 5753325"/>
              <a:gd name="connsiteX110-3195" fmla="*/ 13160 w 6447632"/>
              <a:gd name="connsiteY110-3196" fmla="*/ 5514159 h 5753325"/>
              <a:gd name="connsiteX111-3197" fmla="*/ 0 w 6447632"/>
              <a:gd name="connsiteY111-3198" fmla="*/ 5511735 h 5753325"/>
              <a:gd name="connsiteX112-3199" fmla="*/ 0 w 6447632"/>
              <a:gd name="connsiteY112-3200" fmla="*/ 0 h 5753325"/>
              <a:gd name="connsiteX0-3201" fmla="*/ 0 w 6447632"/>
              <a:gd name="connsiteY0-3202" fmla="*/ 0 h 5753325"/>
              <a:gd name="connsiteX1-3203" fmla="*/ 6438980 w 6447632"/>
              <a:gd name="connsiteY1-3204" fmla="*/ 0 h 5753325"/>
              <a:gd name="connsiteX2-3205" fmla="*/ 6439047 w 6447632"/>
              <a:gd name="connsiteY2-3206" fmla="*/ 147 h 5753325"/>
              <a:gd name="connsiteX3-3207" fmla="*/ 6443456 w 6447632"/>
              <a:gd name="connsiteY3-3208" fmla="*/ 130105 h 5753325"/>
              <a:gd name="connsiteX4-3209" fmla="*/ 6447632 w 6447632"/>
              <a:gd name="connsiteY4-3210" fmla="*/ 170016 h 5753325"/>
              <a:gd name="connsiteX5-3211" fmla="*/ 6396598 w 6447632"/>
              <a:gd name="connsiteY5-3212" fmla="*/ 274847 h 5753325"/>
              <a:gd name="connsiteX6-3213" fmla="*/ 6358350 w 6447632"/>
              <a:gd name="connsiteY6-3214" fmla="*/ 492529 h 5753325"/>
              <a:gd name="connsiteX7-3215" fmla="*/ 6354187 w 6447632"/>
              <a:gd name="connsiteY7-3216" fmla="*/ 615799 h 5753325"/>
              <a:gd name="connsiteX8-3217" fmla="*/ 6303977 w 6447632"/>
              <a:gd name="connsiteY8-3218" fmla="*/ 664291 h 5753325"/>
              <a:gd name="connsiteX9-3219" fmla="*/ 6344988 w 6447632"/>
              <a:gd name="connsiteY9-3220" fmla="*/ 697330 h 5753325"/>
              <a:gd name="connsiteX10-3221" fmla="*/ 6334770 w 6447632"/>
              <a:gd name="connsiteY10-3222" fmla="*/ 754001 h 5753325"/>
              <a:gd name="connsiteX11-3223" fmla="*/ 6339879 w 6447632"/>
              <a:gd name="connsiteY11-3224" fmla="*/ 811136 h 5753325"/>
              <a:gd name="connsiteX12-3225" fmla="*/ 6434072 w 6447632"/>
              <a:gd name="connsiteY12-3226" fmla="*/ 910733 h 5753325"/>
              <a:gd name="connsiteX13-3227" fmla="*/ 6432570 w 6447632"/>
              <a:gd name="connsiteY13-3228" fmla="*/ 983394 h 5753325"/>
              <a:gd name="connsiteX14-3229" fmla="*/ 6405877 w 6447632"/>
              <a:gd name="connsiteY14-3230" fmla="*/ 1026728 h 5753325"/>
              <a:gd name="connsiteX15-3231" fmla="*/ 6362266 w 6447632"/>
              <a:gd name="connsiteY15-3232" fmla="*/ 1151111 h 5753325"/>
              <a:gd name="connsiteX16-3233" fmla="*/ 6371722 w 6447632"/>
              <a:gd name="connsiteY16-3234" fmla="*/ 1318080 h 5753325"/>
              <a:gd name="connsiteX17-3235" fmla="*/ 6356023 w 6447632"/>
              <a:gd name="connsiteY17-3236" fmla="*/ 1356227 h 5753325"/>
              <a:gd name="connsiteX18-3237" fmla="*/ 6356157 w 6447632"/>
              <a:gd name="connsiteY18-3238" fmla="*/ 1361967 h 5753325"/>
              <a:gd name="connsiteX19-3239" fmla="*/ 6350613 w 6447632"/>
              <a:gd name="connsiteY19-3240" fmla="*/ 1393569 h 5753325"/>
              <a:gd name="connsiteX20-3241" fmla="*/ 6357062 w 6447632"/>
              <a:gd name="connsiteY20-3242" fmla="*/ 1444071 h 5753325"/>
              <a:gd name="connsiteX21-3243" fmla="*/ 6364832 w 6447632"/>
              <a:gd name="connsiteY21-3244" fmla="*/ 1478763 h 5753325"/>
              <a:gd name="connsiteX22-3245" fmla="*/ 6369745 w 6447632"/>
              <a:gd name="connsiteY22-3246" fmla="*/ 1495680 h 5753325"/>
              <a:gd name="connsiteX23-3247" fmla="*/ 6370898 w 6447632"/>
              <a:gd name="connsiteY23-3248" fmla="*/ 1513331 h 5753325"/>
              <a:gd name="connsiteX24-3249" fmla="*/ 6368801 w 6447632"/>
              <a:gd name="connsiteY24-3250" fmla="*/ 1527414 h 5753325"/>
              <a:gd name="connsiteX25-3251" fmla="*/ 6359177 w 6447632"/>
              <a:gd name="connsiteY25-3252" fmla="*/ 1639513 h 5753325"/>
              <a:gd name="connsiteX26-3253" fmla="*/ 6299489 w 6447632"/>
              <a:gd name="connsiteY26-3254" fmla="*/ 1784860 h 5753325"/>
              <a:gd name="connsiteX27-3255" fmla="*/ 6267878 w 6447632"/>
              <a:gd name="connsiteY27-3256" fmla="*/ 1858572 h 5753325"/>
              <a:gd name="connsiteX28-3257" fmla="*/ 6251146 w 6447632"/>
              <a:gd name="connsiteY28-3258" fmla="*/ 1926167 h 5753325"/>
              <a:gd name="connsiteX29-3259" fmla="*/ 6210686 w 6447632"/>
              <a:gd name="connsiteY29-3260" fmla="*/ 2014834 h 5753325"/>
              <a:gd name="connsiteX30-3261" fmla="*/ 6106652 w 6447632"/>
              <a:gd name="connsiteY30-3262" fmla="*/ 2150572 h 5753325"/>
              <a:gd name="connsiteX31-3263" fmla="*/ 6097813 w 6447632"/>
              <a:gd name="connsiteY31-3264" fmla="*/ 2172208 h 5753325"/>
              <a:gd name="connsiteX32-3265" fmla="*/ 6095990 w 6447632"/>
              <a:gd name="connsiteY32-3266" fmla="*/ 2181185 h 5753325"/>
              <a:gd name="connsiteX33-3267" fmla="*/ 6090126 w 6447632"/>
              <a:gd name="connsiteY33-3268" fmla="*/ 2192533 h 5753325"/>
              <a:gd name="connsiteX34-3269" fmla="*/ 6089503 w 6447632"/>
              <a:gd name="connsiteY34-3270" fmla="*/ 2192543 h 5753325"/>
              <a:gd name="connsiteX35-3271" fmla="*/ 6084946 w 6447632"/>
              <a:gd name="connsiteY35-3272" fmla="*/ 2203694 h 5753325"/>
              <a:gd name="connsiteX36-3273" fmla="*/ 5987861 w 6447632"/>
              <a:gd name="connsiteY36-3274" fmla="*/ 2304868 h 5753325"/>
              <a:gd name="connsiteX37-3275" fmla="*/ 5973439 w 6447632"/>
              <a:gd name="connsiteY37-3276" fmla="*/ 2385635 h 5753325"/>
              <a:gd name="connsiteX38-3277" fmla="*/ 5916727 w 6447632"/>
              <a:gd name="connsiteY38-3278" fmla="*/ 2458777 h 5753325"/>
              <a:gd name="connsiteX39-3279" fmla="*/ 5856524 w 6447632"/>
              <a:gd name="connsiteY39-3280" fmla="*/ 2583281 h 5753325"/>
              <a:gd name="connsiteX40-3281" fmla="*/ 5838091 w 6447632"/>
              <a:gd name="connsiteY40-3282" fmla="*/ 2753474 h 5753325"/>
              <a:gd name="connsiteX41-3283" fmla="*/ 5777471 w 6447632"/>
              <a:gd name="connsiteY41-3284" fmla="*/ 2901570 h 5753325"/>
              <a:gd name="connsiteX42-3285" fmla="*/ 5723992 w 6447632"/>
              <a:gd name="connsiteY42-3286" fmla="*/ 2998752 h 5753325"/>
              <a:gd name="connsiteX43-3287" fmla="*/ 5557886 w 6447632"/>
              <a:gd name="connsiteY43-3288" fmla="*/ 3329735 h 5753325"/>
              <a:gd name="connsiteX44-3289" fmla="*/ 5471501 w 6447632"/>
              <a:gd name="connsiteY44-3290" fmla="*/ 3462221 h 5753325"/>
              <a:gd name="connsiteX45-3291" fmla="*/ 5465154 w 6447632"/>
              <a:gd name="connsiteY45-3292" fmla="*/ 3541065 h 5753325"/>
              <a:gd name="connsiteX46-3293" fmla="*/ 5437889 w 6447632"/>
              <a:gd name="connsiteY46-3294" fmla="*/ 3559927 h 5753325"/>
              <a:gd name="connsiteX47-3295" fmla="*/ 5432770 w 6447632"/>
              <a:gd name="connsiteY47-3296" fmla="*/ 3562948 h 5753325"/>
              <a:gd name="connsiteX48-3297" fmla="*/ 5406795 w 6447632"/>
              <a:gd name="connsiteY48-3298" fmla="*/ 3578594 h 5753325"/>
              <a:gd name="connsiteX49-3299" fmla="*/ 5381495 w 6447632"/>
              <a:gd name="connsiteY49-3300" fmla="*/ 3599883 h 5753325"/>
              <a:gd name="connsiteX50-3301" fmla="*/ 5363689 w 6447632"/>
              <a:gd name="connsiteY50-3302" fmla="*/ 3633299 h 5753325"/>
              <a:gd name="connsiteX51-3303" fmla="*/ 5291870 w 6447632"/>
              <a:gd name="connsiteY51-3304" fmla="*/ 3799039 h 5753325"/>
              <a:gd name="connsiteX52-3305" fmla="*/ 5241600 w 6447632"/>
              <a:gd name="connsiteY52-3306" fmla="*/ 3894238 h 5753325"/>
              <a:gd name="connsiteX53-3307" fmla="*/ 5211041 w 6447632"/>
              <a:gd name="connsiteY53-3308" fmla="*/ 3924184 h 5753325"/>
              <a:gd name="connsiteX54-3309" fmla="*/ 5176073 w 6447632"/>
              <a:gd name="connsiteY54-3310" fmla="*/ 3970179 h 5753325"/>
              <a:gd name="connsiteX55-3311" fmla="*/ 5172826 w 6447632"/>
              <a:gd name="connsiteY55-3312" fmla="*/ 3991773 h 5753325"/>
              <a:gd name="connsiteX56-3313" fmla="*/ 5157053 w 6447632"/>
              <a:gd name="connsiteY56-3314" fmla="*/ 3997708 h 5753325"/>
              <a:gd name="connsiteX57-3315" fmla="*/ 5127922 w 6447632"/>
              <a:gd name="connsiteY57-3316" fmla="*/ 4022660 h 5753325"/>
              <a:gd name="connsiteX58-3317" fmla="*/ 5020872 w 6447632"/>
              <a:gd name="connsiteY58-3318" fmla="*/ 4075951 h 5753325"/>
              <a:gd name="connsiteX59-3319" fmla="*/ 4991410 w 6447632"/>
              <a:gd name="connsiteY59-3320" fmla="*/ 4087598 h 5753325"/>
              <a:gd name="connsiteX60-3321" fmla="*/ 4930112 w 6447632"/>
              <a:gd name="connsiteY60-3322" fmla="*/ 4138459 h 5753325"/>
              <a:gd name="connsiteX61-3323" fmla="*/ 4834224 w 6447632"/>
              <a:gd name="connsiteY61-3324" fmla="*/ 4231643 h 5753325"/>
              <a:gd name="connsiteX62-3325" fmla="*/ 4812599 w 6447632"/>
              <a:gd name="connsiteY62-3326" fmla="*/ 4249449 h 5753325"/>
              <a:gd name="connsiteX63-3327" fmla="*/ 4789188 w 6447632"/>
              <a:gd name="connsiteY63-3328" fmla="*/ 4256678 h 5753325"/>
              <a:gd name="connsiteX64-3329" fmla="*/ 4779554 w 6447632"/>
              <a:gd name="connsiteY64-3330" fmla="*/ 4251313 h 5753325"/>
              <a:gd name="connsiteX65-3331" fmla="*/ 4766885 w 6447632"/>
              <a:gd name="connsiteY65-3332" fmla="*/ 4259812 h 5753325"/>
              <a:gd name="connsiteX66-3333" fmla="*/ 4762510 w 6447632"/>
              <a:gd name="connsiteY66-3334" fmla="*/ 4260383 h 5753325"/>
              <a:gd name="connsiteX67-3335" fmla="*/ 4738416 w 6447632"/>
              <a:gd name="connsiteY67-3336" fmla="*/ 4265355 h 5753325"/>
              <a:gd name="connsiteX68-3337" fmla="*/ 4712007 w 6447632"/>
              <a:gd name="connsiteY68-3338" fmla="*/ 4317892 h 5753325"/>
              <a:gd name="connsiteX69-3339" fmla="*/ 4658930 w 6447632"/>
              <a:gd name="connsiteY69-3340" fmla="*/ 4348041 h 5753325"/>
              <a:gd name="connsiteX70-3341" fmla="*/ 4443526 w 6447632"/>
              <a:gd name="connsiteY70-3342" fmla="*/ 4507851 h 5753325"/>
              <a:gd name="connsiteX71-3343" fmla="*/ 4289766 w 6447632"/>
              <a:gd name="connsiteY71-3344" fmla="*/ 4711450 h 5753325"/>
              <a:gd name="connsiteX72-3345" fmla="*/ 4150870 w 6447632"/>
              <a:gd name="connsiteY72-3346" fmla="*/ 4818480 h 5753325"/>
              <a:gd name="connsiteX73-3347" fmla="*/ 4006639 w 6447632"/>
              <a:gd name="connsiteY73-3348" fmla="*/ 4933815 h 5753325"/>
              <a:gd name="connsiteX74-3349" fmla="*/ 3298210 w 6447632"/>
              <a:gd name="connsiteY74-3350" fmla="*/ 5070790 h 5753325"/>
              <a:gd name="connsiteX75-3351" fmla="*/ 2947678 w 6447632"/>
              <a:gd name="connsiteY75-3352" fmla="*/ 5117869 h 5753325"/>
              <a:gd name="connsiteX76-3353" fmla="*/ 2822169 w 6447632"/>
              <a:gd name="connsiteY76-3354" fmla="*/ 5129396 h 5753325"/>
              <a:gd name="connsiteX77-3355" fmla="*/ 2538773 w 6447632"/>
              <a:gd name="connsiteY77-3356" fmla="*/ 5313397 h 5753325"/>
              <a:gd name="connsiteX78-3357" fmla="*/ 2014500 w 6447632"/>
              <a:gd name="connsiteY78-3358" fmla="*/ 5519744 h 5753325"/>
              <a:gd name="connsiteX79-3359" fmla="*/ 1934391 w 6447632"/>
              <a:gd name="connsiteY79-3360" fmla="*/ 5591335 h 5753325"/>
              <a:gd name="connsiteX80-3361" fmla="*/ 1892550 w 6447632"/>
              <a:gd name="connsiteY80-3362" fmla="*/ 5649708 h 5753325"/>
              <a:gd name="connsiteX81-3363" fmla="*/ 1854769 w 6447632"/>
              <a:gd name="connsiteY81-3364" fmla="*/ 5647691 h 5753325"/>
              <a:gd name="connsiteX82-3365" fmla="*/ 1809461 w 6447632"/>
              <a:gd name="connsiteY82-3366" fmla="*/ 5648628 h 5753325"/>
              <a:gd name="connsiteX83-3367" fmla="*/ 1745150 w 6447632"/>
              <a:gd name="connsiteY83-3368" fmla="*/ 5693879 h 5753325"/>
              <a:gd name="connsiteX84-3369" fmla="*/ 1713375 w 6447632"/>
              <a:gd name="connsiteY84-3370" fmla="*/ 5684672 h 5753325"/>
              <a:gd name="connsiteX85-3371" fmla="*/ 1707808 w 6447632"/>
              <a:gd name="connsiteY85-3372" fmla="*/ 5682611 h 5753325"/>
              <a:gd name="connsiteX86-3373" fmla="*/ 1679313 w 6447632"/>
              <a:gd name="connsiteY86-3374" fmla="*/ 5672360 h 5753325"/>
              <a:gd name="connsiteX87-3375" fmla="*/ 1646933 w 6447632"/>
              <a:gd name="connsiteY87-3376" fmla="*/ 5666227 h 5753325"/>
              <a:gd name="connsiteX88-3377" fmla="*/ 1610055 w 6447632"/>
              <a:gd name="connsiteY88-3378" fmla="*/ 5673643 h 5753325"/>
              <a:gd name="connsiteX89-3379" fmla="*/ 1437641 w 6447632"/>
              <a:gd name="connsiteY89-3380" fmla="*/ 5723266 h 5753325"/>
              <a:gd name="connsiteX90-3381" fmla="*/ 1332869 w 6447632"/>
              <a:gd name="connsiteY90-3382" fmla="*/ 5744752 h 5753325"/>
              <a:gd name="connsiteX91-3383" fmla="*/ 1290525 w 6447632"/>
              <a:gd name="connsiteY91-3384" fmla="*/ 5740036 h 5753325"/>
              <a:gd name="connsiteX92-3385" fmla="*/ 1233107 w 6447632"/>
              <a:gd name="connsiteY92-3386" fmla="*/ 5742106 h 5753325"/>
              <a:gd name="connsiteX93-3387" fmla="*/ 1214532 w 6447632"/>
              <a:gd name="connsiteY93-3388" fmla="*/ 5753325 h 5753325"/>
              <a:gd name="connsiteX94-3389" fmla="*/ 1199955 w 6447632"/>
              <a:gd name="connsiteY94-3390" fmla="*/ 5744831 h 5753325"/>
              <a:gd name="connsiteX95-3391" fmla="*/ 1162337 w 6447632"/>
              <a:gd name="connsiteY95-3392" fmla="*/ 5738048 h 5753325"/>
              <a:gd name="connsiteX96-3393" fmla="*/ 1053457 w 6447632"/>
              <a:gd name="connsiteY96-3394" fmla="*/ 5688676 h 5753325"/>
              <a:gd name="connsiteX97-3395" fmla="*/ 1025798 w 6447632"/>
              <a:gd name="connsiteY97-3396" fmla="*/ 5673166 h 5753325"/>
              <a:gd name="connsiteX98-3397" fmla="*/ 947900 w 6447632"/>
              <a:gd name="connsiteY98-3398" fmla="*/ 5657848 h 5753325"/>
              <a:gd name="connsiteX99-3399" fmla="*/ 815627 w 6447632"/>
              <a:gd name="connsiteY99-3400" fmla="*/ 5642557 h 5753325"/>
              <a:gd name="connsiteX100-3401" fmla="*/ 788251 w 6447632"/>
              <a:gd name="connsiteY100-3402" fmla="*/ 5637065 h 5753325"/>
              <a:gd name="connsiteX101-3403" fmla="*/ 767822 w 6447632"/>
              <a:gd name="connsiteY101-3404" fmla="*/ 5623450 h 5753325"/>
              <a:gd name="connsiteX102-3405" fmla="*/ 765791 w 6447632"/>
              <a:gd name="connsiteY102-3406" fmla="*/ 5612539 h 5753325"/>
              <a:gd name="connsiteX103-3407" fmla="*/ 751230 w 6447632"/>
              <a:gd name="connsiteY103-3408" fmla="*/ 5608092 h 5753325"/>
              <a:gd name="connsiteX104-3409" fmla="*/ 748008 w 6447632"/>
              <a:gd name="connsiteY104-3410" fmla="*/ 5605052 h 5753325"/>
              <a:gd name="connsiteX105-3411" fmla="*/ 728871 w 6447632"/>
              <a:gd name="connsiteY105-3412" fmla="*/ 5589469 h 5753325"/>
              <a:gd name="connsiteX106-3413" fmla="*/ 671898 w 6447632"/>
              <a:gd name="connsiteY106-3414" fmla="*/ 5602363 h 5753325"/>
              <a:gd name="connsiteX107-3415" fmla="*/ 615065 w 6447632"/>
              <a:gd name="connsiteY107-3416" fmla="*/ 5580257 h 5753325"/>
              <a:gd name="connsiteX108-3417" fmla="*/ 355785 w 6447632"/>
              <a:gd name="connsiteY108-3418" fmla="*/ 5514383 h 5753325"/>
              <a:gd name="connsiteX109-3419" fmla="*/ 102269 w 6447632"/>
              <a:gd name="connsiteY109-3420" fmla="*/ 5524347 h 5753325"/>
              <a:gd name="connsiteX110-3421" fmla="*/ 13160 w 6447632"/>
              <a:gd name="connsiteY110-3422" fmla="*/ 5514159 h 5753325"/>
              <a:gd name="connsiteX111-3423" fmla="*/ 0 w 6447632"/>
              <a:gd name="connsiteY111-3424" fmla="*/ 5511735 h 5753325"/>
              <a:gd name="connsiteX112-3425" fmla="*/ 0 w 6447632"/>
              <a:gd name="connsiteY112-3426" fmla="*/ 0 h 5753325"/>
              <a:gd name="connsiteX0-3427" fmla="*/ 0 w 6447632"/>
              <a:gd name="connsiteY0-3428" fmla="*/ 0 h 5753325"/>
              <a:gd name="connsiteX1-3429" fmla="*/ 6438980 w 6447632"/>
              <a:gd name="connsiteY1-3430" fmla="*/ 0 h 5753325"/>
              <a:gd name="connsiteX2-3431" fmla="*/ 6439047 w 6447632"/>
              <a:gd name="connsiteY2-3432" fmla="*/ 147 h 5753325"/>
              <a:gd name="connsiteX3-3433" fmla="*/ 6443456 w 6447632"/>
              <a:gd name="connsiteY3-3434" fmla="*/ 130105 h 5753325"/>
              <a:gd name="connsiteX4-3435" fmla="*/ 6447632 w 6447632"/>
              <a:gd name="connsiteY4-3436" fmla="*/ 170016 h 5753325"/>
              <a:gd name="connsiteX5-3437" fmla="*/ 6396598 w 6447632"/>
              <a:gd name="connsiteY5-3438" fmla="*/ 274847 h 5753325"/>
              <a:gd name="connsiteX6-3439" fmla="*/ 6358350 w 6447632"/>
              <a:gd name="connsiteY6-3440" fmla="*/ 492529 h 5753325"/>
              <a:gd name="connsiteX7-3441" fmla="*/ 6354187 w 6447632"/>
              <a:gd name="connsiteY7-3442" fmla="*/ 615799 h 5753325"/>
              <a:gd name="connsiteX8-3443" fmla="*/ 6303977 w 6447632"/>
              <a:gd name="connsiteY8-3444" fmla="*/ 664291 h 5753325"/>
              <a:gd name="connsiteX9-3445" fmla="*/ 6344988 w 6447632"/>
              <a:gd name="connsiteY9-3446" fmla="*/ 697330 h 5753325"/>
              <a:gd name="connsiteX10-3447" fmla="*/ 6334770 w 6447632"/>
              <a:gd name="connsiteY10-3448" fmla="*/ 754001 h 5753325"/>
              <a:gd name="connsiteX11-3449" fmla="*/ 6339879 w 6447632"/>
              <a:gd name="connsiteY11-3450" fmla="*/ 811136 h 5753325"/>
              <a:gd name="connsiteX12-3451" fmla="*/ 6434072 w 6447632"/>
              <a:gd name="connsiteY12-3452" fmla="*/ 910733 h 5753325"/>
              <a:gd name="connsiteX13-3453" fmla="*/ 6405877 w 6447632"/>
              <a:gd name="connsiteY13-3454" fmla="*/ 1026728 h 5753325"/>
              <a:gd name="connsiteX14-3455" fmla="*/ 6362266 w 6447632"/>
              <a:gd name="connsiteY14-3456" fmla="*/ 1151111 h 5753325"/>
              <a:gd name="connsiteX15-3457" fmla="*/ 6371722 w 6447632"/>
              <a:gd name="connsiteY15-3458" fmla="*/ 1318080 h 5753325"/>
              <a:gd name="connsiteX16-3459" fmla="*/ 6356023 w 6447632"/>
              <a:gd name="connsiteY16-3460" fmla="*/ 1356227 h 5753325"/>
              <a:gd name="connsiteX17-3461" fmla="*/ 6356157 w 6447632"/>
              <a:gd name="connsiteY17-3462" fmla="*/ 1361967 h 5753325"/>
              <a:gd name="connsiteX18-3463" fmla="*/ 6350613 w 6447632"/>
              <a:gd name="connsiteY18-3464" fmla="*/ 1393569 h 5753325"/>
              <a:gd name="connsiteX19-3465" fmla="*/ 6357062 w 6447632"/>
              <a:gd name="connsiteY19-3466" fmla="*/ 1444071 h 5753325"/>
              <a:gd name="connsiteX20-3467" fmla="*/ 6364832 w 6447632"/>
              <a:gd name="connsiteY20-3468" fmla="*/ 1478763 h 5753325"/>
              <a:gd name="connsiteX21-3469" fmla="*/ 6369745 w 6447632"/>
              <a:gd name="connsiteY21-3470" fmla="*/ 1495680 h 5753325"/>
              <a:gd name="connsiteX22-3471" fmla="*/ 6370898 w 6447632"/>
              <a:gd name="connsiteY22-3472" fmla="*/ 1513331 h 5753325"/>
              <a:gd name="connsiteX23-3473" fmla="*/ 6368801 w 6447632"/>
              <a:gd name="connsiteY23-3474" fmla="*/ 1527414 h 5753325"/>
              <a:gd name="connsiteX24-3475" fmla="*/ 6359177 w 6447632"/>
              <a:gd name="connsiteY24-3476" fmla="*/ 1639513 h 5753325"/>
              <a:gd name="connsiteX25-3477" fmla="*/ 6299489 w 6447632"/>
              <a:gd name="connsiteY25-3478" fmla="*/ 1784860 h 5753325"/>
              <a:gd name="connsiteX26-3479" fmla="*/ 6267878 w 6447632"/>
              <a:gd name="connsiteY26-3480" fmla="*/ 1858572 h 5753325"/>
              <a:gd name="connsiteX27-3481" fmla="*/ 6251146 w 6447632"/>
              <a:gd name="connsiteY27-3482" fmla="*/ 1926167 h 5753325"/>
              <a:gd name="connsiteX28-3483" fmla="*/ 6210686 w 6447632"/>
              <a:gd name="connsiteY28-3484" fmla="*/ 2014834 h 5753325"/>
              <a:gd name="connsiteX29-3485" fmla="*/ 6106652 w 6447632"/>
              <a:gd name="connsiteY29-3486" fmla="*/ 2150572 h 5753325"/>
              <a:gd name="connsiteX30-3487" fmla="*/ 6097813 w 6447632"/>
              <a:gd name="connsiteY30-3488" fmla="*/ 2172208 h 5753325"/>
              <a:gd name="connsiteX31-3489" fmla="*/ 6095990 w 6447632"/>
              <a:gd name="connsiteY31-3490" fmla="*/ 2181185 h 5753325"/>
              <a:gd name="connsiteX32-3491" fmla="*/ 6090126 w 6447632"/>
              <a:gd name="connsiteY32-3492" fmla="*/ 2192533 h 5753325"/>
              <a:gd name="connsiteX33-3493" fmla="*/ 6089503 w 6447632"/>
              <a:gd name="connsiteY33-3494" fmla="*/ 2192543 h 5753325"/>
              <a:gd name="connsiteX34-3495" fmla="*/ 6084946 w 6447632"/>
              <a:gd name="connsiteY34-3496" fmla="*/ 2203694 h 5753325"/>
              <a:gd name="connsiteX35-3497" fmla="*/ 5987861 w 6447632"/>
              <a:gd name="connsiteY35-3498" fmla="*/ 2304868 h 5753325"/>
              <a:gd name="connsiteX36-3499" fmla="*/ 5973439 w 6447632"/>
              <a:gd name="connsiteY36-3500" fmla="*/ 2385635 h 5753325"/>
              <a:gd name="connsiteX37-3501" fmla="*/ 5916727 w 6447632"/>
              <a:gd name="connsiteY37-3502" fmla="*/ 2458777 h 5753325"/>
              <a:gd name="connsiteX38-3503" fmla="*/ 5856524 w 6447632"/>
              <a:gd name="connsiteY38-3504" fmla="*/ 2583281 h 5753325"/>
              <a:gd name="connsiteX39-3505" fmla="*/ 5838091 w 6447632"/>
              <a:gd name="connsiteY39-3506" fmla="*/ 2753474 h 5753325"/>
              <a:gd name="connsiteX40-3507" fmla="*/ 5777471 w 6447632"/>
              <a:gd name="connsiteY40-3508" fmla="*/ 2901570 h 5753325"/>
              <a:gd name="connsiteX41-3509" fmla="*/ 5723992 w 6447632"/>
              <a:gd name="connsiteY41-3510" fmla="*/ 2998752 h 5753325"/>
              <a:gd name="connsiteX42-3511" fmla="*/ 5557886 w 6447632"/>
              <a:gd name="connsiteY42-3512" fmla="*/ 3329735 h 5753325"/>
              <a:gd name="connsiteX43-3513" fmla="*/ 5471501 w 6447632"/>
              <a:gd name="connsiteY43-3514" fmla="*/ 3462221 h 5753325"/>
              <a:gd name="connsiteX44-3515" fmla="*/ 5465154 w 6447632"/>
              <a:gd name="connsiteY44-3516" fmla="*/ 3541065 h 5753325"/>
              <a:gd name="connsiteX45-3517" fmla="*/ 5437889 w 6447632"/>
              <a:gd name="connsiteY45-3518" fmla="*/ 3559927 h 5753325"/>
              <a:gd name="connsiteX46-3519" fmla="*/ 5432770 w 6447632"/>
              <a:gd name="connsiteY46-3520" fmla="*/ 3562948 h 5753325"/>
              <a:gd name="connsiteX47-3521" fmla="*/ 5406795 w 6447632"/>
              <a:gd name="connsiteY47-3522" fmla="*/ 3578594 h 5753325"/>
              <a:gd name="connsiteX48-3523" fmla="*/ 5381495 w 6447632"/>
              <a:gd name="connsiteY48-3524" fmla="*/ 3599883 h 5753325"/>
              <a:gd name="connsiteX49-3525" fmla="*/ 5363689 w 6447632"/>
              <a:gd name="connsiteY49-3526" fmla="*/ 3633299 h 5753325"/>
              <a:gd name="connsiteX50-3527" fmla="*/ 5291870 w 6447632"/>
              <a:gd name="connsiteY50-3528" fmla="*/ 3799039 h 5753325"/>
              <a:gd name="connsiteX51-3529" fmla="*/ 5241600 w 6447632"/>
              <a:gd name="connsiteY51-3530" fmla="*/ 3894238 h 5753325"/>
              <a:gd name="connsiteX52-3531" fmla="*/ 5211041 w 6447632"/>
              <a:gd name="connsiteY52-3532" fmla="*/ 3924184 h 5753325"/>
              <a:gd name="connsiteX53-3533" fmla="*/ 5176073 w 6447632"/>
              <a:gd name="connsiteY53-3534" fmla="*/ 3970179 h 5753325"/>
              <a:gd name="connsiteX54-3535" fmla="*/ 5172826 w 6447632"/>
              <a:gd name="connsiteY54-3536" fmla="*/ 3991773 h 5753325"/>
              <a:gd name="connsiteX55-3537" fmla="*/ 5157053 w 6447632"/>
              <a:gd name="connsiteY55-3538" fmla="*/ 3997708 h 5753325"/>
              <a:gd name="connsiteX56-3539" fmla="*/ 5127922 w 6447632"/>
              <a:gd name="connsiteY56-3540" fmla="*/ 4022660 h 5753325"/>
              <a:gd name="connsiteX57-3541" fmla="*/ 5020872 w 6447632"/>
              <a:gd name="connsiteY57-3542" fmla="*/ 4075951 h 5753325"/>
              <a:gd name="connsiteX58-3543" fmla="*/ 4991410 w 6447632"/>
              <a:gd name="connsiteY58-3544" fmla="*/ 4087598 h 5753325"/>
              <a:gd name="connsiteX59-3545" fmla="*/ 4930112 w 6447632"/>
              <a:gd name="connsiteY59-3546" fmla="*/ 4138459 h 5753325"/>
              <a:gd name="connsiteX60-3547" fmla="*/ 4834224 w 6447632"/>
              <a:gd name="connsiteY60-3548" fmla="*/ 4231643 h 5753325"/>
              <a:gd name="connsiteX61-3549" fmla="*/ 4812599 w 6447632"/>
              <a:gd name="connsiteY61-3550" fmla="*/ 4249449 h 5753325"/>
              <a:gd name="connsiteX62-3551" fmla="*/ 4789188 w 6447632"/>
              <a:gd name="connsiteY62-3552" fmla="*/ 4256678 h 5753325"/>
              <a:gd name="connsiteX63-3553" fmla="*/ 4779554 w 6447632"/>
              <a:gd name="connsiteY63-3554" fmla="*/ 4251313 h 5753325"/>
              <a:gd name="connsiteX64-3555" fmla="*/ 4766885 w 6447632"/>
              <a:gd name="connsiteY64-3556" fmla="*/ 4259812 h 5753325"/>
              <a:gd name="connsiteX65-3557" fmla="*/ 4762510 w 6447632"/>
              <a:gd name="connsiteY65-3558" fmla="*/ 4260383 h 5753325"/>
              <a:gd name="connsiteX66-3559" fmla="*/ 4738416 w 6447632"/>
              <a:gd name="connsiteY66-3560" fmla="*/ 4265355 h 5753325"/>
              <a:gd name="connsiteX67-3561" fmla="*/ 4712007 w 6447632"/>
              <a:gd name="connsiteY67-3562" fmla="*/ 4317892 h 5753325"/>
              <a:gd name="connsiteX68-3563" fmla="*/ 4658930 w 6447632"/>
              <a:gd name="connsiteY68-3564" fmla="*/ 4348041 h 5753325"/>
              <a:gd name="connsiteX69-3565" fmla="*/ 4443526 w 6447632"/>
              <a:gd name="connsiteY69-3566" fmla="*/ 4507851 h 5753325"/>
              <a:gd name="connsiteX70-3567" fmla="*/ 4289766 w 6447632"/>
              <a:gd name="connsiteY70-3568" fmla="*/ 4711450 h 5753325"/>
              <a:gd name="connsiteX71-3569" fmla="*/ 4150870 w 6447632"/>
              <a:gd name="connsiteY71-3570" fmla="*/ 4818480 h 5753325"/>
              <a:gd name="connsiteX72-3571" fmla="*/ 4006639 w 6447632"/>
              <a:gd name="connsiteY72-3572" fmla="*/ 4933815 h 5753325"/>
              <a:gd name="connsiteX73-3573" fmla="*/ 3298210 w 6447632"/>
              <a:gd name="connsiteY73-3574" fmla="*/ 5070790 h 5753325"/>
              <a:gd name="connsiteX74-3575" fmla="*/ 2947678 w 6447632"/>
              <a:gd name="connsiteY74-3576" fmla="*/ 5117869 h 5753325"/>
              <a:gd name="connsiteX75-3577" fmla="*/ 2822169 w 6447632"/>
              <a:gd name="connsiteY75-3578" fmla="*/ 5129396 h 5753325"/>
              <a:gd name="connsiteX76-3579" fmla="*/ 2538773 w 6447632"/>
              <a:gd name="connsiteY76-3580" fmla="*/ 5313397 h 5753325"/>
              <a:gd name="connsiteX77-3581" fmla="*/ 2014500 w 6447632"/>
              <a:gd name="connsiteY77-3582" fmla="*/ 5519744 h 5753325"/>
              <a:gd name="connsiteX78-3583" fmla="*/ 1934391 w 6447632"/>
              <a:gd name="connsiteY78-3584" fmla="*/ 5591335 h 5753325"/>
              <a:gd name="connsiteX79-3585" fmla="*/ 1892550 w 6447632"/>
              <a:gd name="connsiteY79-3586" fmla="*/ 5649708 h 5753325"/>
              <a:gd name="connsiteX80-3587" fmla="*/ 1854769 w 6447632"/>
              <a:gd name="connsiteY80-3588" fmla="*/ 5647691 h 5753325"/>
              <a:gd name="connsiteX81-3589" fmla="*/ 1809461 w 6447632"/>
              <a:gd name="connsiteY81-3590" fmla="*/ 5648628 h 5753325"/>
              <a:gd name="connsiteX82-3591" fmla="*/ 1745150 w 6447632"/>
              <a:gd name="connsiteY82-3592" fmla="*/ 5693879 h 5753325"/>
              <a:gd name="connsiteX83-3593" fmla="*/ 1713375 w 6447632"/>
              <a:gd name="connsiteY83-3594" fmla="*/ 5684672 h 5753325"/>
              <a:gd name="connsiteX84-3595" fmla="*/ 1707808 w 6447632"/>
              <a:gd name="connsiteY84-3596" fmla="*/ 5682611 h 5753325"/>
              <a:gd name="connsiteX85-3597" fmla="*/ 1679313 w 6447632"/>
              <a:gd name="connsiteY85-3598" fmla="*/ 5672360 h 5753325"/>
              <a:gd name="connsiteX86-3599" fmla="*/ 1646933 w 6447632"/>
              <a:gd name="connsiteY86-3600" fmla="*/ 5666227 h 5753325"/>
              <a:gd name="connsiteX87-3601" fmla="*/ 1610055 w 6447632"/>
              <a:gd name="connsiteY87-3602" fmla="*/ 5673643 h 5753325"/>
              <a:gd name="connsiteX88-3603" fmla="*/ 1437641 w 6447632"/>
              <a:gd name="connsiteY88-3604" fmla="*/ 5723266 h 5753325"/>
              <a:gd name="connsiteX89-3605" fmla="*/ 1332869 w 6447632"/>
              <a:gd name="connsiteY89-3606" fmla="*/ 5744752 h 5753325"/>
              <a:gd name="connsiteX90-3607" fmla="*/ 1290525 w 6447632"/>
              <a:gd name="connsiteY90-3608" fmla="*/ 5740036 h 5753325"/>
              <a:gd name="connsiteX91-3609" fmla="*/ 1233107 w 6447632"/>
              <a:gd name="connsiteY91-3610" fmla="*/ 5742106 h 5753325"/>
              <a:gd name="connsiteX92-3611" fmla="*/ 1214532 w 6447632"/>
              <a:gd name="connsiteY92-3612" fmla="*/ 5753325 h 5753325"/>
              <a:gd name="connsiteX93-3613" fmla="*/ 1199955 w 6447632"/>
              <a:gd name="connsiteY93-3614" fmla="*/ 5744831 h 5753325"/>
              <a:gd name="connsiteX94-3615" fmla="*/ 1162337 w 6447632"/>
              <a:gd name="connsiteY94-3616" fmla="*/ 5738048 h 5753325"/>
              <a:gd name="connsiteX95-3617" fmla="*/ 1053457 w 6447632"/>
              <a:gd name="connsiteY95-3618" fmla="*/ 5688676 h 5753325"/>
              <a:gd name="connsiteX96-3619" fmla="*/ 1025798 w 6447632"/>
              <a:gd name="connsiteY96-3620" fmla="*/ 5673166 h 5753325"/>
              <a:gd name="connsiteX97-3621" fmla="*/ 947900 w 6447632"/>
              <a:gd name="connsiteY97-3622" fmla="*/ 5657848 h 5753325"/>
              <a:gd name="connsiteX98-3623" fmla="*/ 815627 w 6447632"/>
              <a:gd name="connsiteY98-3624" fmla="*/ 5642557 h 5753325"/>
              <a:gd name="connsiteX99-3625" fmla="*/ 788251 w 6447632"/>
              <a:gd name="connsiteY99-3626" fmla="*/ 5637065 h 5753325"/>
              <a:gd name="connsiteX100-3627" fmla="*/ 767822 w 6447632"/>
              <a:gd name="connsiteY100-3628" fmla="*/ 5623450 h 5753325"/>
              <a:gd name="connsiteX101-3629" fmla="*/ 765791 w 6447632"/>
              <a:gd name="connsiteY101-3630" fmla="*/ 5612539 h 5753325"/>
              <a:gd name="connsiteX102-3631" fmla="*/ 751230 w 6447632"/>
              <a:gd name="connsiteY102-3632" fmla="*/ 5608092 h 5753325"/>
              <a:gd name="connsiteX103-3633" fmla="*/ 748008 w 6447632"/>
              <a:gd name="connsiteY103-3634" fmla="*/ 5605052 h 5753325"/>
              <a:gd name="connsiteX104-3635" fmla="*/ 728871 w 6447632"/>
              <a:gd name="connsiteY104-3636" fmla="*/ 5589469 h 5753325"/>
              <a:gd name="connsiteX105-3637" fmla="*/ 671898 w 6447632"/>
              <a:gd name="connsiteY105-3638" fmla="*/ 5602363 h 5753325"/>
              <a:gd name="connsiteX106-3639" fmla="*/ 615065 w 6447632"/>
              <a:gd name="connsiteY106-3640" fmla="*/ 5580257 h 5753325"/>
              <a:gd name="connsiteX107-3641" fmla="*/ 355785 w 6447632"/>
              <a:gd name="connsiteY107-3642" fmla="*/ 5514383 h 5753325"/>
              <a:gd name="connsiteX108-3643" fmla="*/ 102269 w 6447632"/>
              <a:gd name="connsiteY108-3644" fmla="*/ 5524347 h 5753325"/>
              <a:gd name="connsiteX109-3645" fmla="*/ 13160 w 6447632"/>
              <a:gd name="connsiteY109-3646" fmla="*/ 5514159 h 5753325"/>
              <a:gd name="connsiteX110-3647" fmla="*/ 0 w 6447632"/>
              <a:gd name="connsiteY110-3648" fmla="*/ 5511735 h 5753325"/>
              <a:gd name="connsiteX111-3649" fmla="*/ 0 w 6447632"/>
              <a:gd name="connsiteY111-3650" fmla="*/ 0 h 5753325"/>
              <a:gd name="connsiteX0-3651" fmla="*/ 0 w 6447632"/>
              <a:gd name="connsiteY0-3652" fmla="*/ 0 h 5753325"/>
              <a:gd name="connsiteX1-3653" fmla="*/ 6438980 w 6447632"/>
              <a:gd name="connsiteY1-3654" fmla="*/ 0 h 5753325"/>
              <a:gd name="connsiteX2-3655" fmla="*/ 6439047 w 6447632"/>
              <a:gd name="connsiteY2-3656" fmla="*/ 147 h 5753325"/>
              <a:gd name="connsiteX3-3657" fmla="*/ 6443456 w 6447632"/>
              <a:gd name="connsiteY3-3658" fmla="*/ 130105 h 5753325"/>
              <a:gd name="connsiteX4-3659" fmla="*/ 6447632 w 6447632"/>
              <a:gd name="connsiteY4-3660" fmla="*/ 170016 h 5753325"/>
              <a:gd name="connsiteX5-3661" fmla="*/ 6396598 w 6447632"/>
              <a:gd name="connsiteY5-3662" fmla="*/ 274847 h 5753325"/>
              <a:gd name="connsiteX6-3663" fmla="*/ 6358350 w 6447632"/>
              <a:gd name="connsiteY6-3664" fmla="*/ 492529 h 5753325"/>
              <a:gd name="connsiteX7-3665" fmla="*/ 6354187 w 6447632"/>
              <a:gd name="connsiteY7-3666" fmla="*/ 615799 h 5753325"/>
              <a:gd name="connsiteX8-3667" fmla="*/ 6303977 w 6447632"/>
              <a:gd name="connsiteY8-3668" fmla="*/ 664291 h 5753325"/>
              <a:gd name="connsiteX9-3669" fmla="*/ 6344988 w 6447632"/>
              <a:gd name="connsiteY9-3670" fmla="*/ 697330 h 5753325"/>
              <a:gd name="connsiteX10-3671" fmla="*/ 6334770 w 6447632"/>
              <a:gd name="connsiteY10-3672" fmla="*/ 754001 h 5753325"/>
              <a:gd name="connsiteX11-3673" fmla="*/ 6339879 w 6447632"/>
              <a:gd name="connsiteY11-3674" fmla="*/ 811136 h 5753325"/>
              <a:gd name="connsiteX12-3675" fmla="*/ 6330065 w 6447632"/>
              <a:gd name="connsiteY12-3676" fmla="*/ 893399 h 5753325"/>
              <a:gd name="connsiteX13-3677" fmla="*/ 6405877 w 6447632"/>
              <a:gd name="connsiteY13-3678" fmla="*/ 1026728 h 5753325"/>
              <a:gd name="connsiteX14-3679" fmla="*/ 6362266 w 6447632"/>
              <a:gd name="connsiteY14-3680" fmla="*/ 1151111 h 5753325"/>
              <a:gd name="connsiteX15-3681" fmla="*/ 6371722 w 6447632"/>
              <a:gd name="connsiteY15-3682" fmla="*/ 1318080 h 5753325"/>
              <a:gd name="connsiteX16-3683" fmla="*/ 6356023 w 6447632"/>
              <a:gd name="connsiteY16-3684" fmla="*/ 1356227 h 5753325"/>
              <a:gd name="connsiteX17-3685" fmla="*/ 6356157 w 6447632"/>
              <a:gd name="connsiteY17-3686" fmla="*/ 1361967 h 5753325"/>
              <a:gd name="connsiteX18-3687" fmla="*/ 6350613 w 6447632"/>
              <a:gd name="connsiteY18-3688" fmla="*/ 1393569 h 5753325"/>
              <a:gd name="connsiteX19-3689" fmla="*/ 6357062 w 6447632"/>
              <a:gd name="connsiteY19-3690" fmla="*/ 1444071 h 5753325"/>
              <a:gd name="connsiteX20-3691" fmla="*/ 6364832 w 6447632"/>
              <a:gd name="connsiteY20-3692" fmla="*/ 1478763 h 5753325"/>
              <a:gd name="connsiteX21-3693" fmla="*/ 6369745 w 6447632"/>
              <a:gd name="connsiteY21-3694" fmla="*/ 1495680 h 5753325"/>
              <a:gd name="connsiteX22-3695" fmla="*/ 6370898 w 6447632"/>
              <a:gd name="connsiteY22-3696" fmla="*/ 1513331 h 5753325"/>
              <a:gd name="connsiteX23-3697" fmla="*/ 6368801 w 6447632"/>
              <a:gd name="connsiteY23-3698" fmla="*/ 1527414 h 5753325"/>
              <a:gd name="connsiteX24-3699" fmla="*/ 6359177 w 6447632"/>
              <a:gd name="connsiteY24-3700" fmla="*/ 1639513 h 5753325"/>
              <a:gd name="connsiteX25-3701" fmla="*/ 6299489 w 6447632"/>
              <a:gd name="connsiteY25-3702" fmla="*/ 1784860 h 5753325"/>
              <a:gd name="connsiteX26-3703" fmla="*/ 6267878 w 6447632"/>
              <a:gd name="connsiteY26-3704" fmla="*/ 1858572 h 5753325"/>
              <a:gd name="connsiteX27-3705" fmla="*/ 6251146 w 6447632"/>
              <a:gd name="connsiteY27-3706" fmla="*/ 1926167 h 5753325"/>
              <a:gd name="connsiteX28-3707" fmla="*/ 6210686 w 6447632"/>
              <a:gd name="connsiteY28-3708" fmla="*/ 2014834 h 5753325"/>
              <a:gd name="connsiteX29-3709" fmla="*/ 6106652 w 6447632"/>
              <a:gd name="connsiteY29-3710" fmla="*/ 2150572 h 5753325"/>
              <a:gd name="connsiteX30-3711" fmla="*/ 6097813 w 6447632"/>
              <a:gd name="connsiteY30-3712" fmla="*/ 2172208 h 5753325"/>
              <a:gd name="connsiteX31-3713" fmla="*/ 6095990 w 6447632"/>
              <a:gd name="connsiteY31-3714" fmla="*/ 2181185 h 5753325"/>
              <a:gd name="connsiteX32-3715" fmla="*/ 6090126 w 6447632"/>
              <a:gd name="connsiteY32-3716" fmla="*/ 2192533 h 5753325"/>
              <a:gd name="connsiteX33-3717" fmla="*/ 6089503 w 6447632"/>
              <a:gd name="connsiteY33-3718" fmla="*/ 2192543 h 5753325"/>
              <a:gd name="connsiteX34-3719" fmla="*/ 6084946 w 6447632"/>
              <a:gd name="connsiteY34-3720" fmla="*/ 2203694 h 5753325"/>
              <a:gd name="connsiteX35-3721" fmla="*/ 5987861 w 6447632"/>
              <a:gd name="connsiteY35-3722" fmla="*/ 2304868 h 5753325"/>
              <a:gd name="connsiteX36-3723" fmla="*/ 5973439 w 6447632"/>
              <a:gd name="connsiteY36-3724" fmla="*/ 2385635 h 5753325"/>
              <a:gd name="connsiteX37-3725" fmla="*/ 5916727 w 6447632"/>
              <a:gd name="connsiteY37-3726" fmla="*/ 2458777 h 5753325"/>
              <a:gd name="connsiteX38-3727" fmla="*/ 5856524 w 6447632"/>
              <a:gd name="connsiteY38-3728" fmla="*/ 2583281 h 5753325"/>
              <a:gd name="connsiteX39-3729" fmla="*/ 5838091 w 6447632"/>
              <a:gd name="connsiteY39-3730" fmla="*/ 2753474 h 5753325"/>
              <a:gd name="connsiteX40-3731" fmla="*/ 5777471 w 6447632"/>
              <a:gd name="connsiteY40-3732" fmla="*/ 2901570 h 5753325"/>
              <a:gd name="connsiteX41-3733" fmla="*/ 5723992 w 6447632"/>
              <a:gd name="connsiteY41-3734" fmla="*/ 2998752 h 5753325"/>
              <a:gd name="connsiteX42-3735" fmla="*/ 5557886 w 6447632"/>
              <a:gd name="connsiteY42-3736" fmla="*/ 3329735 h 5753325"/>
              <a:gd name="connsiteX43-3737" fmla="*/ 5471501 w 6447632"/>
              <a:gd name="connsiteY43-3738" fmla="*/ 3462221 h 5753325"/>
              <a:gd name="connsiteX44-3739" fmla="*/ 5465154 w 6447632"/>
              <a:gd name="connsiteY44-3740" fmla="*/ 3541065 h 5753325"/>
              <a:gd name="connsiteX45-3741" fmla="*/ 5437889 w 6447632"/>
              <a:gd name="connsiteY45-3742" fmla="*/ 3559927 h 5753325"/>
              <a:gd name="connsiteX46-3743" fmla="*/ 5432770 w 6447632"/>
              <a:gd name="connsiteY46-3744" fmla="*/ 3562948 h 5753325"/>
              <a:gd name="connsiteX47-3745" fmla="*/ 5406795 w 6447632"/>
              <a:gd name="connsiteY47-3746" fmla="*/ 3578594 h 5753325"/>
              <a:gd name="connsiteX48-3747" fmla="*/ 5381495 w 6447632"/>
              <a:gd name="connsiteY48-3748" fmla="*/ 3599883 h 5753325"/>
              <a:gd name="connsiteX49-3749" fmla="*/ 5363689 w 6447632"/>
              <a:gd name="connsiteY49-3750" fmla="*/ 3633299 h 5753325"/>
              <a:gd name="connsiteX50-3751" fmla="*/ 5291870 w 6447632"/>
              <a:gd name="connsiteY50-3752" fmla="*/ 3799039 h 5753325"/>
              <a:gd name="connsiteX51-3753" fmla="*/ 5241600 w 6447632"/>
              <a:gd name="connsiteY51-3754" fmla="*/ 3894238 h 5753325"/>
              <a:gd name="connsiteX52-3755" fmla="*/ 5211041 w 6447632"/>
              <a:gd name="connsiteY52-3756" fmla="*/ 3924184 h 5753325"/>
              <a:gd name="connsiteX53-3757" fmla="*/ 5176073 w 6447632"/>
              <a:gd name="connsiteY53-3758" fmla="*/ 3970179 h 5753325"/>
              <a:gd name="connsiteX54-3759" fmla="*/ 5172826 w 6447632"/>
              <a:gd name="connsiteY54-3760" fmla="*/ 3991773 h 5753325"/>
              <a:gd name="connsiteX55-3761" fmla="*/ 5157053 w 6447632"/>
              <a:gd name="connsiteY55-3762" fmla="*/ 3997708 h 5753325"/>
              <a:gd name="connsiteX56-3763" fmla="*/ 5127922 w 6447632"/>
              <a:gd name="connsiteY56-3764" fmla="*/ 4022660 h 5753325"/>
              <a:gd name="connsiteX57-3765" fmla="*/ 5020872 w 6447632"/>
              <a:gd name="connsiteY57-3766" fmla="*/ 4075951 h 5753325"/>
              <a:gd name="connsiteX58-3767" fmla="*/ 4991410 w 6447632"/>
              <a:gd name="connsiteY58-3768" fmla="*/ 4087598 h 5753325"/>
              <a:gd name="connsiteX59-3769" fmla="*/ 4930112 w 6447632"/>
              <a:gd name="connsiteY59-3770" fmla="*/ 4138459 h 5753325"/>
              <a:gd name="connsiteX60-3771" fmla="*/ 4834224 w 6447632"/>
              <a:gd name="connsiteY60-3772" fmla="*/ 4231643 h 5753325"/>
              <a:gd name="connsiteX61-3773" fmla="*/ 4812599 w 6447632"/>
              <a:gd name="connsiteY61-3774" fmla="*/ 4249449 h 5753325"/>
              <a:gd name="connsiteX62-3775" fmla="*/ 4789188 w 6447632"/>
              <a:gd name="connsiteY62-3776" fmla="*/ 4256678 h 5753325"/>
              <a:gd name="connsiteX63-3777" fmla="*/ 4779554 w 6447632"/>
              <a:gd name="connsiteY63-3778" fmla="*/ 4251313 h 5753325"/>
              <a:gd name="connsiteX64-3779" fmla="*/ 4766885 w 6447632"/>
              <a:gd name="connsiteY64-3780" fmla="*/ 4259812 h 5753325"/>
              <a:gd name="connsiteX65-3781" fmla="*/ 4762510 w 6447632"/>
              <a:gd name="connsiteY65-3782" fmla="*/ 4260383 h 5753325"/>
              <a:gd name="connsiteX66-3783" fmla="*/ 4738416 w 6447632"/>
              <a:gd name="connsiteY66-3784" fmla="*/ 4265355 h 5753325"/>
              <a:gd name="connsiteX67-3785" fmla="*/ 4712007 w 6447632"/>
              <a:gd name="connsiteY67-3786" fmla="*/ 4317892 h 5753325"/>
              <a:gd name="connsiteX68-3787" fmla="*/ 4658930 w 6447632"/>
              <a:gd name="connsiteY68-3788" fmla="*/ 4348041 h 5753325"/>
              <a:gd name="connsiteX69-3789" fmla="*/ 4443526 w 6447632"/>
              <a:gd name="connsiteY69-3790" fmla="*/ 4507851 h 5753325"/>
              <a:gd name="connsiteX70-3791" fmla="*/ 4289766 w 6447632"/>
              <a:gd name="connsiteY70-3792" fmla="*/ 4711450 h 5753325"/>
              <a:gd name="connsiteX71-3793" fmla="*/ 4150870 w 6447632"/>
              <a:gd name="connsiteY71-3794" fmla="*/ 4818480 h 5753325"/>
              <a:gd name="connsiteX72-3795" fmla="*/ 4006639 w 6447632"/>
              <a:gd name="connsiteY72-3796" fmla="*/ 4933815 h 5753325"/>
              <a:gd name="connsiteX73-3797" fmla="*/ 3298210 w 6447632"/>
              <a:gd name="connsiteY73-3798" fmla="*/ 5070790 h 5753325"/>
              <a:gd name="connsiteX74-3799" fmla="*/ 2947678 w 6447632"/>
              <a:gd name="connsiteY74-3800" fmla="*/ 5117869 h 5753325"/>
              <a:gd name="connsiteX75-3801" fmla="*/ 2822169 w 6447632"/>
              <a:gd name="connsiteY75-3802" fmla="*/ 5129396 h 5753325"/>
              <a:gd name="connsiteX76-3803" fmla="*/ 2538773 w 6447632"/>
              <a:gd name="connsiteY76-3804" fmla="*/ 5313397 h 5753325"/>
              <a:gd name="connsiteX77-3805" fmla="*/ 2014500 w 6447632"/>
              <a:gd name="connsiteY77-3806" fmla="*/ 5519744 h 5753325"/>
              <a:gd name="connsiteX78-3807" fmla="*/ 1934391 w 6447632"/>
              <a:gd name="connsiteY78-3808" fmla="*/ 5591335 h 5753325"/>
              <a:gd name="connsiteX79-3809" fmla="*/ 1892550 w 6447632"/>
              <a:gd name="connsiteY79-3810" fmla="*/ 5649708 h 5753325"/>
              <a:gd name="connsiteX80-3811" fmla="*/ 1854769 w 6447632"/>
              <a:gd name="connsiteY80-3812" fmla="*/ 5647691 h 5753325"/>
              <a:gd name="connsiteX81-3813" fmla="*/ 1809461 w 6447632"/>
              <a:gd name="connsiteY81-3814" fmla="*/ 5648628 h 5753325"/>
              <a:gd name="connsiteX82-3815" fmla="*/ 1745150 w 6447632"/>
              <a:gd name="connsiteY82-3816" fmla="*/ 5693879 h 5753325"/>
              <a:gd name="connsiteX83-3817" fmla="*/ 1713375 w 6447632"/>
              <a:gd name="connsiteY83-3818" fmla="*/ 5684672 h 5753325"/>
              <a:gd name="connsiteX84-3819" fmla="*/ 1707808 w 6447632"/>
              <a:gd name="connsiteY84-3820" fmla="*/ 5682611 h 5753325"/>
              <a:gd name="connsiteX85-3821" fmla="*/ 1679313 w 6447632"/>
              <a:gd name="connsiteY85-3822" fmla="*/ 5672360 h 5753325"/>
              <a:gd name="connsiteX86-3823" fmla="*/ 1646933 w 6447632"/>
              <a:gd name="connsiteY86-3824" fmla="*/ 5666227 h 5753325"/>
              <a:gd name="connsiteX87-3825" fmla="*/ 1610055 w 6447632"/>
              <a:gd name="connsiteY87-3826" fmla="*/ 5673643 h 5753325"/>
              <a:gd name="connsiteX88-3827" fmla="*/ 1437641 w 6447632"/>
              <a:gd name="connsiteY88-3828" fmla="*/ 5723266 h 5753325"/>
              <a:gd name="connsiteX89-3829" fmla="*/ 1332869 w 6447632"/>
              <a:gd name="connsiteY89-3830" fmla="*/ 5744752 h 5753325"/>
              <a:gd name="connsiteX90-3831" fmla="*/ 1290525 w 6447632"/>
              <a:gd name="connsiteY90-3832" fmla="*/ 5740036 h 5753325"/>
              <a:gd name="connsiteX91-3833" fmla="*/ 1233107 w 6447632"/>
              <a:gd name="connsiteY91-3834" fmla="*/ 5742106 h 5753325"/>
              <a:gd name="connsiteX92-3835" fmla="*/ 1214532 w 6447632"/>
              <a:gd name="connsiteY92-3836" fmla="*/ 5753325 h 5753325"/>
              <a:gd name="connsiteX93-3837" fmla="*/ 1199955 w 6447632"/>
              <a:gd name="connsiteY93-3838" fmla="*/ 5744831 h 5753325"/>
              <a:gd name="connsiteX94-3839" fmla="*/ 1162337 w 6447632"/>
              <a:gd name="connsiteY94-3840" fmla="*/ 5738048 h 5753325"/>
              <a:gd name="connsiteX95-3841" fmla="*/ 1053457 w 6447632"/>
              <a:gd name="connsiteY95-3842" fmla="*/ 5688676 h 5753325"/>
              <a:gd name="connsiteX96-3843" fmla="*/ 1025798 w 6447632"/>
              <a:gd name="connsiteY96-3844" fmla="*/ 5673166 h 5753325"/>
              <a:gd name="connsiteX97-3845" fmla="*/ 947900 w 6447632"/>
              <a:gd name="connsiteY97-3846" fmla="*/ 5657848 h 5753325"/>
              <a:gd name="connsiteX98-3847" fmla="*/ 815627 w 6447632"/>
              <a:gd name="connsiteY98-3848" fmla="*/ 5642557 h 5753325"/>
              <a:gd name="connsiteX99-3849" fmla="*/ 788251 w 6447632"/>
              <a:gd name="connsiteY99-3850" fmla="*/ 5637065 h 5753325"/>
              <a:gd name="connsiteX100-3851" fmla="*/ 767822 w 6447632"/>
              <a:gd name="connsiteY100-3852" fmla="*/ 5623450 h 5753325"/>
              <a:gd name="connsiteX101-3853" fmla="*/ 765791 w 6447632"/>
              <a:gd name="connsiteY101-3854" fmla="*/ 5612539 h 5753325"/>
              <a:gd name="connsiteX102-3855" fmla="*/ 751230 w 6447632"/>
              <a:gd name="connsiteY102-3856" fmla="*/ 5608092 h 5753325"/>
              <a:gd name="connsiteX103-3857" fmla="*/ 748008 w 6447632"/>
              <a:gd name="connsiteY103-3858" fmla="*/ 5605052 h 5753325"/>
              <a:gd name="connsiteX104-3859" fmla="*/ 728871 w 6447632"/>
              <a:gd name="connsiteY104-3860" fmla="*/ 5589469 h 5753325"/>
              <a:gd name="connsiteX105-3861" fmla="*/ 671898 w 6447632"/>
              <a:gd name="connsiteY105-3862" fmla="*/ 5602363 h 5753325"/>
              <a:gd name="connsiteX106-3863" fmla="*/ 615065 w 6447632"/>
              <a:gd name="connsiteY106-3864" fmla="*/ 5580257 h 5753325"/>
              <a:gd name="connsiteX107-3865" fmla="*/ 355785 w 6447632"/>
              <a:gd name="connsiteY107-3866" fmla="*/ 5514383 h 5753325"/>
              <a:gd name="connsiteX108-3867" fmla="*/ 102269 w 6447632"/>
              <a:gd name="connsiteY108-3868" fmla="*/ 5524347 h 5753325"/>
              <a:gd name="connsiteX109-3869" fmla="*/ 13160 w 6447632"/>
              <a:gd name="connsiteY109-3870" fmla="*/ 5514159 h 5753325"/>
              <a:gd name="connsiteX110-3871" fmla="*/ 0 w 6447632"/>
              <a:gd name="connsiteY110-3872" fmla="*/ 5511735 h 5753325"/>
              <a:gd name="connsiteX111-3873" fmla="*/ 0 w 6447632"/>
              <a:gd name="connsiteY111-3874" fmla="*/ 0 h 5753325"/>
              <a:gd name="connsiteX0-3875" fmla="*/ 0 w 6447632"/>
              <a:gd name="connsiteY0-3876" fmla="*/ 0 h 5753325"/>
              <a:gd name="connsiteX1-3877" fmla="*/ 6438980 w 6447632"/>
              <a:gd name="connsiteY1-3878" fmla="*/ 0 h 5753325"/>
              <a:gd name="connsiteX2-3879" fmla="*/ 6439047 w 6447632"/>
              <a:gd name="connsiteY2-3880" fmla="*/ 147 h 5753325"/>
              <a:gd name="connsiteX3-3881" fmla="*/ 6443456 w 6447632"/>
              <a:gd name="connsiteY3-3882" fmla="*/ 130105 h 5753325"/>
              <a:gd name="connsiteX4-3883" fmla="*/ 6447632 w 6447632"/>
              <a:gd name="connsiteY4-3884" fmla="*/ 170016 h 5753325"/>
              <a:gd name="connsiteX5-3885" fmla="*/ 6396598 w 6447632"/>
              <a:gd name="connsiteY5-3886" fmla="*/ 274847 h 5753325"/>
              <a:gd name="connsiteX6-3887" fmla="*/ 6358350 w 6447632"/>
              <a:gd name="connsiteY6-3888" fmla="*/ 492529 h 5753325"/>
              <a:gd name="connsiteX7-3889" fmla="*/ 6354187 w 6447632"/>
              <a:gd name="connsiteY7-3890" fmla="*/ 615799 h 5753325"/>
              <a:gd name="connsiteX8-3891" fmla="*/ 6303977 w 6447632"/>
              <a:gd name="connsiteY8-3892" fmla="*/ 664291 h 5753325"/>
              <a:gd name="connsiteX9-3893" fmla="*/ 6344988 w 6447632"/>
              <a:gd name="connsiteY9-3894" fmla="*/ 697330 h 5753325"/>
              <a:gd name="connsiteX10-3895" fmla="*/ 6334770 w 6447632"/>
              <a:gd name="connsiteY10-3896" fmla="*/ 754001 h 5753325"/>
              <a:gd name="connsiteX11-3897" fmla="*/ 6339879 w 6447632"/>
              <a:gd name="connsiteY11-3898" fmla="*/ 811136 h 5753325"/>
              <a:gd name="connsiteX12-3899" fmla="*/ 6330065 w 6447632"/>
              <a:gd name="connsiteY12-3900" fmla="*/ 893399 h 5753325"/>
              <a:gd name="connsiteX13-3901" fmla="*/ 6345206 w 6447632"/>
              <a:gd name="connsiteY13-3902" fmla="*/ 1018060 h 5753325"/>
              <a:gd name="connsiteX14-3903" fmla="*/ 6362266 w 6447632"/>
              <a:gd name="connsiteY14-3904" fmla="*/ 1151111 h 5753325"/>
              <a:gd name="connsiteX15-3905" fmla="*/ 6371722 w 6447632"/>
              <a:gd name="connsiteY15-3906" fmla="*/ 1318080 h 5753325"/>
              <a:gd name="connsiteX16-3907" fmla="*/ 6356023 w 6447632"/>
              <a:gd name="connsiteY16-3908" fmla="*/ 1356227 h 5753325"/>
              <a:gd name="connsiteX17-3909" fmla="*/ 6356157 w 6447632"/>
              <a:gd name="connsiteY17-3910" fmla="*/ 1361967 h 5753325"/>
              <a:gd name="connsiteX18-3911" fmla="*/ 6350613 w 6447632"/>
              <a:gd name="connsiteY18-3912" fmla="*/ 1393569 h 5753325"/>
              <a:gd name="connsiteX19-3913" fmla="*/ 6357062 w 6447632"/>
              <a:gd name="connsiteY19-3914" fmla="*/ 1444071 h 5753325"/>
              <a:gd name="connsiteX20-3915" fmla="*/ 6364832 w 6447632"/>
              <a:gd name="connsiteY20-3916" fmla="*/ 1478763 h 5753325"/>
              <a:gd name="connsiteX21-3917" fmla="*/ 6369745 w 6447632"/>
              <a:gd name="connsiteY21-3918" fmla="*/ 1495680 h 5753325"/>
              <a:gd name="connsiteX22-3919" fmla="*/ 6370898 w 6447632"/>
              <a:gd name="connsiteY22-3920" fmla="*/ 1513331 h 5753325"/>
              <a:gd name="connsiteX23-3921" fmla="*/ 6368801 w 6447632"/>
              <a:gd name="connsiteY23-3922" fmla="*/ 1527414 h 5753325"/>
              <a:gd name="connsiteX24-3923" fmla="*/ 6359177 w 6447632"/>
              <a:gd name="connsiteY24-3924" fmla="*/ 1639513 h 5753325"/>
              <a:gd name="connsiteX25-3925" fmla="*/ 6299489 w 6447632"/>
              <a:gd name="connsiteY25-3926" fmla="*/ 1784860 h 5753325"/>
              <a:gd name="connsiteX26-3927" fmla="*/ 6267878 w 6447632"/>
              <a:gd name="connsiteY26-3928" fmla="*/ 1858572 h 5753325"/>
              <a:gd name="connsiteX27-3929" fmla="*/ 6251146 w 6447632"/>
              <a:gd name="connsiteY27-3930" fmla="*/ 1926167 h 5753325"/>
              <a:gd name="connsiteX28-3931" fmla="*/ 6210686 w 6447632"/>
              <a:gd name="connsiteY28-3932" fmla="*/ 2014834 h 5753325"/>
              <a:gd name="connsiteX29-3933" fmla="*/ 6106652 w 6447632"/>
              <a:gd name="connsiteY29-3934" fmla="*/ 2150572 h 5753325"/>
              <a:gd name="connsiteX30-3935" fmla="*/ 6097813 w 6447632"/>
              <a:gd name="connsiteY30-3936" fmla="*/ 2172208 h 5753325"/>
              <a:gd name="connsiteX31-3937" fmla="*/ 6095990 w 6447632"/>
              <a:gd name="connsiteY31-3938" fmla="*/ 2181185 h 5753325"/>
              <a:gd name="connsiteX32-3939" fmla="*/ 6090126 w 6447632"/>
              <a:gd name="connsiteY32-3940" fmla="*/ 2192533 h 5753325"/>
              <a:gd name="connsiteX33-3941" fmla="*/ 6089503 w 6447632"/>
              <a:gd name="connsiteY33-3942" fmla="*/ 2192543 h 5753325"/>
              <a:gd name="connsiteX34-3943" fmla="*/ 6084946 w 6447632"/>
              <a:gd name="connsiteY34-3944" fmla="*/ 2203694 h 5753325"/>
              <a:gd name="connsiteX35-3945" fmla="*/ 5987861 w 6447632"/>
              <a:gd name="connsiteY35-3946" fmla="*/ 2304868 h 5753325"/>
              <a:gd name="connsiteX36-3947" fmla="*/ 5973439 w 6447632"/>
              <a:gd name="connsiteY36-3948" fmla="*/ 2385635 h 5753325"/>
              <a:gd name="connsiteX37-3949" fmla="*/ 5916727 w 6447632"/>
              <a:gd name="connsiteY37-3950" fmla="*/ 2458777 h 5753325"/>
              <a:gd name="connsiteX38-3951" fmla="*/ 5856524 w 6447632"/>
              <a:gd name="connsiteY38-3952" fmla="*/ 2583281 h 5753325"/>
              <a:gd name="connsiteX39-3953" fmla="*/ 5838091 w 6447632"/>
              <a:gd name="connsiteY39-3954" fmla="*/ 2753474 h 5753325"/>
              <a:gd name="connsiteX40-3955" fmla="*/ 5777471 w 6447632"/>
              <a:gd name="connsiteY40-3956" fmla="*/ 2901570 h 5753325"/>
              <a:gd name="connsiteX41-3957" fmla="*/ 5723992 w 6447632"/>
              <a:gd name="connsiteY41-3958" fmla="*/ 2998752 h 5753325"/>
              <a:gd name="connsiteX42-3959" fmla="*/ 5557886 w 6447632"/>
              <a:gd name="connsiteY42-3960" fmla="*/ 3329735 h 5753325"/>
              <a:gd name="connsiteX43-3961" fmla="*/ 5471501 w 6447632"/>
              <a:gd name="connsiteY43-3962" fmla="*/ 3462221 h 5753325"/>
              <a:gd name="connsiteX44-3963" fmla="*/ 5465154 w 6447632"/>
              <a:gd name="connsiteY44-3964" fmla="*/ 3541065 h 5753325"/>
              <a:gd name="connsiteX45-3965" fmla="*/ 5437889 w 6447632"/>
              <a:gd name="connsiteY45-3966" fmla="*/ 3559927 h 5753325"/>
              <a:gd name="connsiteX46-3967" fmla="*/ 5432770 w 6447632"/>
              <a:gd name="connsiteY46-3968" fmla="*/ 3562948 h 5753325"/>
              <a:gd name="connsiteX47-3969" fmla="*/ 5406795 w 6447632"/>
              <a:gd name="connsiteY47-3970" fmla="*/ 3578594 h 5753325"/>
              <a:gd name="connsiteX48-3971" fmla="*/ 5381495 w 6447632"/>
              <a:gd name="connsiteY48-3972" fmla="*/ 3599883 h 5753325"/>
              <a:gd name="connsiteX49-3973" fmla="*/ 5363689 w 6447632"/>
              <a:gd name="connsiteY49-3974" fmla="*/ 3633299 h 5753325"/>
              <a:gd name="connsiteX50-3975" fmla="*/ 5291870 w 6447632"/>
              <a:gd name="connsiteY50-3976" fmla="*/ 3799039 h 5753325"/>
              <a:gd name="connsiteX51-3977" fmla="*/ 5241600 w 6447632"/>
              <a:gd name="connsiteY51-3978" fmla="*/ 3894238 h 5753325"/>
              <a:gd name="connsiteX52-3979" fmla="*/ 5211041 w 6447632"/>
              <a:gd name="connsiteY52-3980" fmla="*/ 3924184 h 5753325"/>
              <a:gd name="connsiteX53-3981" fmla="*/ 5176073 w 6447632"/>
              <a:gd name="connsiteY53-3982" fmla="*/ 3970179 h 5753325"/>
              <a:gd name="connsiteX54-3983" fmla="*/ 5172826 w 6447632"/>
              <a:gd name="connsiteY54-3984" fmla="*/ 3991773 h 5753325"/>
              <a:gd name="connsiteX55-3985" fmla="*/ 5157053 w 6447632"/>
              <a:gd name="connsiteY55-3986" fmla="*/ 3997708 h 5753325"/>
              <a:gd name="connsiteX56-3987" fmla="*/ 5127922 w 6447632"/>
              <a:gd name="connsiteY56-3988" fmla="*/ 4022660 h 5753325"/>
              <a:gd name="connsiteX57-3989" fmla="*/ 5020872 w 6447632"/>
              <a:gd name="connsiteY57-3990" fmla="*/ 4075951 h 5753325"/>
              <a:gd name="connsiteX58-3991" fmla="*/ 4991410 w 6447632"/>
              <a:gd name="connsiteY58-3992" fmla="*/ 4087598 h 5753325"/>
              <a:gd name="connsiteX59-3993" fmla="*/ 4930112 w 6447632"/>
              <a:gd name="connsiteY59-3994" fmla="*/ 4138459 h 5753325"/>
              <a:gd name="connsiteX60-3995" fmla="*/ 4834224 w 6447632"/>
              <a:gd name="connsiteY60-3996" fmla="*/ 4231643 h 5753325"/>
              <a:gd name="connsiteX61-3997" fmla="*/ 4812599 w 6447632"/>
              <a:gd name="connsiteY61-3998" fmla="*/ 4249449 h 5753325"/>
              <a:gd name="connsiteX62-3999" fmla="*/ 4789188 w 6447632"/>
              <a:gd name="connsiteY62-4000" fmla="*/ 4256678 h 5753325"/>
              <a:gd name="connsiteX63-4001" fmla="*/ 4779554 w 6447632"/>
              <a:gd name="connsiteY63-4002" fmla="*/ 4251313 h 5753325"/>
              <a:gd name="connsiteX64-4003" fmla="*/ 4766885 w 6447632"/>
              <a:gd name="connsiteY64-4004" fmla="*/ 4259812 h 5753325"/>
              <a:gd name="connsiteX65-4005" fmla="*/ 4762510 w 6447632"/>
              <a:gd name="connsiteY65-4006" fmla="*/ 4260383 h 5753325"/>
              <a:gd name="connsiteX66-4007" fmla="*/ 4738416 w 6447632"/>
              <a:gd name="connsiteY66-4008" fmla="*/ 4265355 h 5753325"/>
              <a:gd name="connsiteX67-4009" fmla="*/ 4712007 w 6447632"/>
              <a:gd name="connsiteY67-4010" fmla="*/ 4317892 h 5753325"/>
              <a:gd name="connsiteX68-4011" fmla="*/ 4658930 w 6447632"/>
              <a:gd name="connsiteY68-4012" fmla="*/ 4348041 h 5753325"/>
              <a:gd name="connsiteX69-4013" fmla="*/ 4443526 w 6447632"/>
              <a:gd name="connsiteY69-4014" fmla="*/ 4507851 h 5753325"/>
              <a:gd name="connsiteX70-4015" fmla="*/ 4289766 w 6447632"/>
              <a:gd name="connsiteY70-4016" fmla="*/ 4711450 h 5753325"/>
              <a:gd name="connsiteX71-4017" fmla="*/ 4150870 w 6447632"/>
              <a:gd name="connsiteY71-4018" fmla="*/ 4818480 h 5753325"/>
              <a:gd name="connsiteX72-4019" fmla="*/ 4006639 w 6447632"/>
              <a:gd name="connsiteY72-4020" fmla="*/ 4933815 h 5753325"/>
              <a:gd name="connsiteX73-4021" fmla="*/ 3298210 w 6447632"/>
              <a:gd name="connsiteY73-4022" fmla="*/ 5070790 h 5753325"/>
              <a:gd name="connsiteX74-4023" fmla="*/ 2947678 w 6447632"/>
              <a:gd name="connsiteY74-4024" fmla="*/ 5117869 h 5753325"/>
              <a:gd name="connsiteX75-4025" fmla="*/ 2822169 w 6447632"/>
              <a:gd name="connsiteY75-4026" fmla="*/ 5129396 h 5753325"/>
              <a:gd name="connsiteX76-4027" fmla="*/ 2538773 w 6447632"/>
              <a:gd name="connsiteY76-4028" fmla="*/ 5313397 h 5753325"/>
              <a:gd name="connsiteX77-4029" fmla="*/ 2014500 w 6447632"/>
              <a:gd name="connsiteY77-4030" fmla="*/ 5519744 h 5753325"/>
              <a:gd name="connsiteX78-4031" fmla="*/ 1934391 w 6447632"/>
              <a:gd name="connsiteY78-4032" fmla="*/ 5591335 h 5753325"/>
              <a:gd name="connsiteX79-4033" fmla="*/ 1892550 w 6447632"/>
              <a:gd name="connsiteY79-4034" fmla="*/ 5649708 h 5753325"/>
              <a:gd name="connsiteX80-4035" fmla="*/ 1854769 w 6447632"/>
              <a:gd name="connsiteY80-4036" fmla="*/ 5647691 h 5753325"/>
              <a:gd name="connsiteX81-4037" fmla="*/ 1809461 w 6447632"/>
              <a:gd name="connsiteY81-4038" fmla="*/ 5648628 h 5753325"/>
              <a:gd name="connsiteX82-4039" fmla="*/ 1745150 w 6447632"/>
              <a:gd name="connsiteY82-4040" fmla="*/ 5693879 h 5753325"/>
              <a:gd name="connsiteX83-4041" fmla="*/ 1713375 w 6447632"/>
              <a:gd name="connsiteY83-4042" fmla="*/ 5684672 h 5753325"/>
              <a:gd name="connsiteX84-4043" fmla="*/ 1707808 w 6447632"/>
              <a:gd name="connsiteY84-4044" fmla="*/ 5682611 h 5753325"/>
              <a:gd name="connsiteX85-4045" fmla="*/ 1679313 w 6447632"/>
              <a:gd name="connsiteY85-4046" fmla="*/ 5672360 h 5753325"/>
              <a:gd name="connsiteX86-4047" fmla="*/ 1646933 w 6447632"/>
              <a:gd name="connsiteY86-4048" fmla="*/ 5666227 h 5753325"/>
              <a:gd name="connsiteX87-4049" fmla="*/ 1610055 w 6447632"/>
              <a:gd name="connsiteY87-4050" fmla="*/ 5673643 h 5753325"/>
              <a:gd name="connsiteX88-4051" fmla="*/ 1437641 w 6447632"/>
              <a:gd name="connsiteY88-4052" fmla="*/ 5723266 h 5753325"/>
              <a:gd name="connsiteX89-4053" fmla="*/ 1332869 w 6447632"/>
              <a:gd name="connsiteY89-4054" fmla="*/ 5744752 h 5753325"/>
              <a:gd name="connsiteX90-4055" fmla="*/ 1290525 w 6447632"/>
              <a:gd name="connsiteY90-4056" fmla="*/ 5740036 h 5753325"/>
              <a:gd name="connsiteX91-4057" fmla="*/ 1233107 w 6447632"/>
              <a:gd name="connsiteY91-4058" fmla="*/ 5742106 h 5753325"/>
              <a:gd name="connsiteX92-4059" fmla="*/ 1214532 w 6447632"/>
              <a:gd name="connsiteY92-4060" fmla="*/ 5753325 h 5753325"/>
              <a:gd name="connsiteX93-4061" fmla="*/ 1199955 w 6447632"/>
              <a:gd name="connsiteY93-4062" fmla="*/ 5744831 h 5753325"/>
              <a:gd name="connsiteX94-4063" fmla="*/ 1162337 w 6447632"/>
              <a:gd name="connsiteY94-4064" fmla="*/ 5738048 h 5753325"/>
              <a:gd name="connsiteX95-4065" fmla="*/ 1053457 w 6447632"/>
              <a:gd name="connsiteY95-4066" fmla="*/ 5688676 h 5753325"/>
              <a:gd name="connsiteX96-4067" fmla="*/ 1025798 w 6447632"/>
              <a:gd name="connsiteY96-4068" fmla="*/ 5673166 h 5753325"/>
              <a:gd name="connsiteX97-4069" fmla="*/ 947900 w 6447632"/>
              <a:gd name="connsiteY97-4070" fmla="*/ 5657848 h 5753325"/>
              <a:gd name="connsiteX98-4071" fmla="*/ 815627 w 6447632"/>
              <a:gd name="connsiteY98-4072" fmla="*/ 5642557 h 5753325"/>
              <a:gd name="connsiteX99-4073" fmla="*/ 788251 w 6447632"/>
              <a:gd name="connsiteY99-4074" fmla="*/ 5637065 h 5753325"/>
              <a:gd name="connsiteX100-4075" fmla="*/ 767822 w 6447632"/>
              <a:gd name="connsiteY100-4076" fmla="*/ 5623450 h 5753325"/>
              <a:gd name="connsiteX101-4077" fmla="*/ 765791 w 6447632"/>
              <a:gd name="connsiteY101-4078" fmla="*/ 5612539 h 5753325"/>
              <a:gd name="connsiteX102-4079" fmla="*/ 751230 w 6447632"/>
              <a:gd name="connsiteY102-4080" fmla="*/ 5608092 h 5753325"/>
              <a:gd name="connsiteX103-4081" fmla="*/ 748008 w 6447632"/>
              <a:gd name="connsiteY103-4082" fmla="*/ 5605052 h 5753325"/>
              <a:gd name="connsiteX104-4083" fmla="*/ 728871 w 6447632"/>
              <a:gd name="connsiteY104-4084" fmla="*/ 5589469 h 5753325"/>
              <a:gd name="connsiteX105-4085" fmla="*/ 671898 w 6447632"/>
              <a:gd name="connsiteY105-4086" fmla="*/ 5602363 h 5753325"/>
              <a:gd name="connsiteX106-4087" fmla="*/ 615065 w 6447632"/>
              <a:gd name="connsiteY106-4088" fmla="*/ 5580257 h 5753325"/>
              <a:gd name="connsiteX107-4089" fmla="*/ 355785 w 6447632"/>
              <a:gd name="connsiteY107-4090" fmla="*/ 5514383 h 5753325"/>
              <a:gd name="connsiteX108-4091" fmla="*/ 102269 w 6447632"/>
              <a:gd name="connsiteY108-4092" fmla="*/ 5524347 h 5753325"/>
              <a:gd name="connsiteX109-4093" fmla="*/ 13160 w 6447632"/>
              <a:gd name="connsiteY109-4094" fmla="*/ 5514159 h 5753325"/>
              <a:gd name="connsiteX110-4095" fmla="*/ 0 w 6447632"/>
              <a:gd name="connsiteY110-4096" fmla="*/ 5511735 h 5753325"/>
              <a:gd name="connsiteX111-4097" fmla="*/ 0 w 6447632"/>
              <a:gd name="connsiteY111-4098" fmla="*/ 0 h 5753325"/>
              <a:gd name="connsiteX0-4099" fmla="*/ 0 w 6447632"/>
              <a:gd name="connsiteY0-4100" fmla="*/ 0 h 5753325"/>
              <a:gd name="connsiteX1-4101" fmla="*/ 6438980 w 6447632"/>
              <a:gd name="connsiteY1-4102" fmla="*/ 0 h 5753325"/>
              <a:gd name="connsiteX2-4103" fmla="*/ 6439047 w 6447632"/>
              <a:gd name="connsiteY2-4104" fmla="*/ 147 h 5753325"/>
              <a:gd name="connsiteX3-4105" fmla="*/ 6443456 w 6447632"/>
              <a:gd name="connsiteY3-4106" fmla="*/ 130105 h 5753325"/>
              <a:gd name="connsiteX4-4107" fmla="*/ 6447632 w 6447632"/>
              <a:gd name="connsiteY4-4108" fmla="*/ 170016 h 5753325"/>
              <a:gd name="connsiteX5-4109" fmla="*/ 6396598 w 6447632"/>
              <a:gd name="connsiteY5-4110" fmla="*/ 274847 h 5753325"/>
              <a:gd name="connsiteX6-4111" fmla="*/ 6358350 w 6447632"/>
              <a:gd name="connsiteY6-4112" fmla="*/ 492529 h 5753325"/>
              <a:gd name="connsiteX7-4113" fmla="*/ 6354187 w 6447632"/>
              <a:gd name="connsiteY7-4114" fmla="*/ 615799 h 5753325"/>
              <a:gd name="connsiteX8-4115" fmla="*/ 6303977 w 6447632"/>
              <a:gd name="connsiteY8-4116" fmla="*/ 664291 h 5753325"/>
              <a:gd name="connsiteX9-4117" fmla="*/ 6344988 w 6447632"/>
              <a:gd name="connsiteY9-4118" fmla="*/ 697330 h 5753325"/>
              <a:gd name="connsiteX10-4119" fmla="*/ 6334770 w 6447632"/>
              <a:gd name="connsiteY10-4120" fmla="*/ 754001 h 5753325"/>
              <a:gd name="connsiteX11-4121" fmla="*/ 6339879 w 6447632"/>
              <a:gd name="connsiteY11-4122" fmla="*/ 811136 h 5753325"/>
              <a:gd name="connsiteX12-4123" fmla="*/ 6330065 w 6447632"/>
              <a:gd name="connsiteY12-4124" fmla="*/ 893399 h 5753325"/>
              <a:gd name="connsiteX13-4125" fmla="*/ 6345206 w 6447632"/>
              <a:gd name="connsiteY13-4126" fmla="*/ 1018060 h 5753325"/>
              <a:gd name="connsiteX14-4127" fmla="*/ 6362266 w 6447632"/>
              <a:gd name="connsiteY14-4128" fmla="*/ 1151111 h 5753325"/>
              <a:gd name="connsiteX15-4129" fmla="*/ 6371722 w 6447632"/>
              <a:gd name="connsiteY15-4130" fmla="*/ 1318080 h 5753325"/>
              <a:gd name="connsiteX16-4131" fmla="*/ 6356023 w 6447632"/>
              <a:gd name="connsiteY16-4132" fmla="*/ 1356227 h 5753325"/>
              <a:gd name="connsiteX17-4133" fmla="*/ 6356157 w 6447632"/>
              <a:gd name="connsiteY17-4134" fmla="*/ 1361967 h 5753325"/>
              <a:gd name="connsiteX18-4135" fmla="*/ 6350613 w 6447632"/>
              <a:gd name="connsiteY18-4136" fmla="*/ 1393569 h 5753325"/>
              <a:gd name="connsiteX19-4137" fmla="*/ 6357062 w 6447632"/>
              <a:gd name="connsiteY19-4138" fmla="*/ 1444071 h 5753325"/>
              <a:gd name="connsiteX20-4139" fmla="*/ 6364832 w 6447632"/>
              <a:gd name="connsiteY20-4140" fmla="*/ 1478763 h 5753325"/>
              <a:gd name="connsiteX21-4141" fmla="*/ 6369745 w 6447632"/>
              <a:gd name="connsiteY21-4142" fmla="*/ 1495680 h 5753325"/>
              <a:gd name="connsiteX22-4143" fmla="*/ 6370898 w 6447632"/>
              <a:gd name="connsiteY22-4144" fmla="*/ 1513331 h 5753325"/>
              <a:gd name="connsiteX23-4145" fmla="*/ 6368801 w 6447632"/>
              <a:gd name="connsiteY23-4146" fmla="*/ 1527414 h 5753325"/>
              <a:gd name="connsiteX24-4147" fmla="*/ 6359177 w 6447632"/>
              <a:gd name="connsiteY24-4148" fmla="*/ 1639513 h 5753325"/>
              <a:gd name="connsiteX25-4149" fmla="*/ 6299489 w 6447632"/>
              <a:gd name="connsiteY25-4150" fmla="*/ 1784860 h 5753325"/>
              <a:gd name="connsiteX26-4151" fmla="*/ 6267878 w 6447632"/>
              <a:gd name="connsiteY26-4152" fmla="*/ 1858572 h 5753325"/>
              <a:gd name="connsiteX27-4153" fmla="*/ 6251146 w 6447632"/>
              <a:gd name="connsiteY27-4154" fmla="*/ 1926167 h 5753325"/>
              <a:gd name="connsiteX28-4155" fmla="*/ 6210686 w 6447632"/>
              <a:gd name="connsiteY28-4156" fmla="*/ 2014834 h 5753325"/>
              <a:gd name="connsiteX29-4157" fmla="*/ 6106652 w 6447632"/>
              <a:gd name="connsiteY29-4158" fmla="*/ 2150572 h 5753325"/>
              <a:gd name="connsiteX30-4159" fmla="*/ 6097813 w 6447632"/>
              <a:gd name="connsiteY30-4160" fmla="*/ 2172208 h 5753325"/>
              <a:gd name="connsiteX31-4161" fmla="*/ 6095990 w 6447632"/>
              <a:gd name="connsiteY31-4162" fmla="*/ 2181185 h 5753325"/>
              <a:gd name="connsiteX32-4163" fmla="*/ 6090126 w 6447632"/>
              <a:gd name="connsiteY32-4164" fmla="*/ 2192533 h 5753325"/>
              <a:gd name="connsiteX33-4165" fmla="*/ 6089503 w 6447632"/>
              <a:gd name="connsiteY33-4166" fmla="*/ 2192543 h 5753325"/>
              <a:gd name="connsiteX34-4167" fmla="*/ 6084946 w 6447632"/>
              <a:gd name="connsiteY34-4168" fmla="*/ 2203694 h 5753325"/>
              <a:gd name="connsiteX35-4169" fmla="*/ 5987861 w 6447632"/>
              <a:gd name="connsiteY35-4170" fmla="*/ 2304868 h 5753325"/>
              <a:gd name="connsiteX36-4171" fmla="*/ 5973439 w 6447632"/>
              <a:gd name="connsiteY36-4172" fmla="*/ 2385635 h 5753325"/>
              <a:gd name="connsiteX37-4173" fmla="*/ 5916727 w 6447632"/>
              <a:gd name="connsiteY37-4174" fmla="*/ 2458777 h 5753325"/>
              <a:gd name="connsiteX38-4175" fmla="*/ 5856524 w 6447632"/>
              <a:gd name="connsiteY38-4176" fmla="*/ 2583281 h 5753325"/>
              <a:gd name="connsiteX39-4177" fmla="*/ 5838091 w 6447632"/>
              <a:gd name="connsiteY39-4178" fmla="*/ 2753474 h 5753325"/>
              <a:gd name="connsiteX40-4179" fmla="*/ 5777471 w 6447632"/>
              <a:gd name="connsiteY40-4180" fmla="*/ 2901570 h 5753325"/>
              <a:gd name="connsiteX41-4181" fmla="*/ 5723992 w 6447632"/>
              <a:gd name="connsiteY41-4182" fmla="*/ 2998752 h 5753325"/>
              <a:gd name="connsiteX42-4183" fmla="*/ 5557886 w 6447632"/>
              <a:gd name="connsiteY42-4184" fmla="*/ 3329735 h 5753325"/>
              <a:gd name="connsiteX43-4185" fmla="*/ 5483942 w 6447632"/>
              <a:gd name="connsiteY43-4186" fmla="*/ 3416604 h 5753325"/>
              <a:gd name="connsiteX44-4187" fmla="*/ 5465154 w 6447632"/>
              <a:gd name="connsiteY44-4188" fmla="*/ 3541065 h 5753325"/>
              <a:gd name="connsiteX45-4189" fmla="*/ 5437889 w 6447632"/>
              <a:gd name="connsiteY45-4190" fmla="*/ 3559927 h 5753325"/>
              <a:gd name="connsiteX46-4191" fmla="*/ 5432770 w 6447632"/>
              <a:gd name="connsiteY46-4192" fmla="*/ 3562948 h 5753325"/>
              <a:gd name="connsiteX47-4193" fmla="*/ 5406795 w 6447632"/>
              <a:gd name="connsiteY47-4194" fmla="*/ 3578594 h 5753325"/>
              <a:gd name="connsiteX48-4195" fmla="*/ 5381495 w 6447632"/>
              <a:gd name="connsiteY48-4196" fmla="*/ 3599883 h 5753325"/>
              <a:gd name="connsiteX49-4197" fmla="*/ 5363689 w 6447632"/>
              <a:gd name="connsiteY49-4198" fmla="*/ 3633299 h 5753325"/>
              <a:gd name="connsiteX50-4199" fmla="*/ 5291870 w 6447632"/>
              <a:gd name="connsiteY50-4200" fmla="*/ 3799039 h 5753325"/>
              <a:gd name="connsiteX51-4201" fmla="*/ 5241600 w 6447632"/>
              <a:gd name="connsiteY51-4202" fmla="*/ 3894238 h 5753325"/>
              <a:gd name="connsiteX52-4203" fmla="*/ 5211041 w 6447632"/>
              <a:gd name="connsiteY52-4204" fmla="*/ 3924184 h 5753325"/>
              <a:gd name="connsiteX53-4205" fmla="*/ 5176073 w 6447632"/>
              <a:gd name="connsiteY53-4206" fmla="*/ 3970179 h 5753325"/>
              <a:gd name="connsiteX54-4207" fmla="*/ 5172826 w 6447632"/>
              <a:gd name="connsiteY54-4208" fmla="*/ 3991773 h 5753325"/>
              <a:gd name="connsiteX55-4209" fmla="*/ 5157053 w 6447632"/>
              <a:gd name="connsiteY55-4210" fmla="*/ 3997708 h 5753325"/>
              <a:gd name="connsiteX56-4211" fmla="*/ 5127922 w 6447632"/>
              <a:gd name="connsiteY56-4212" fmla="*/ 4022660 h 5753325"/>
              <a:gd name="connsiteX57-4213" fmla="*/ 5020872 w 6447632"/>
              <a:gd name="connsiteY57-4214" fmla="*/ 4075951 h 5753325"/>
              <a:gd name="connsiteX58-4215" fmla="*/ 4991410 w 6447632"/>
              <a:gd name="connsiteY58-4216" fmla="*/ 4087598 h 5753325"/>
              <a:gd name="connsiteX59-4217" fmla="*/ 4930112 w 6447632"/>
              <a:gd name="connsiteY59-4218" fmla="*/ 4138459 h 5753325"/>
              <a:gd name="connsiteX60-4219" fmla="*/ 4834224 w 6447632"/>
              <a:gd name="connsiteY60-4220" fmla="*/ 4231643 h 5753325"/>
              <a:gd name="connsiteX61-4221" fmla="*/ 4812599 w 6447632"/>
              <a:gd name="connsiteY61-4222" fmla="*/ 4249449 h 5753325"/>
              <a:gd name="connsiteX62-4223" fmla="*/ 4789188 w 6447632"/>
              <a:gd name="connsiteY62-4224" fmla="*/ 4256678 h 5753325"/>
              <a:gd name="connsiteX63-4225" fmla="*/ 4779554 w 6447632"/>
              <a:gd name="connsiteY63-4226" fmla="*/ 4251313 h 5753325"/>
              <a:gd name="connsiteX64-4227" fmla="*/ 4766885 w 6447632"/>
              <a:gd name="connsiteY64-4228" fmla="*/ 4259812 h 5753325"/>
              <a:gd name="connsiteX65-4229" fmla="*/ 4762510 w 6447632"/>
              <a:gd name="connsiteY65-4230" fmla="*/ 4260383 h 5753325"/>
              <a:gd name="connsiteX66-4231" fmla="*/ 4738416 w 6447632"/>
              <a:gd name="connsiteY66-4232" fmla="*/ 4265355 h 5753325"/>
              <a:gd name="connsiteX67-4233" fmla="*/ 4712007 w 6447632"/>
              <a:gd name="connsiteY67-4234" fmla="*/ 4317892 h 5753325"/>
              <a:gd name="connsiteX68-4235" fmla="*/ 4658930 w 6447632"/>
              <a:gd name="connsiteY68-4236" fmla="*/ 4348041 h 5753325"/>
              <a:gd name="connsiteX69-4237" fmla="*/ 4443526 w 6447632"/>
              <a:gd name="connsiteY69-4238" fmla="*/ 4507851 h 5753325"/>
              <a:gd name="connsiteX70-4239" fmla="*/ 4289766 w 6447632"/>
              <a:gd name="connsiteY70-4240" fmla="*/ 4711450 h 5753325"/>
              <a:gd name="connsiteX71-4241" fmla="*/ 4150870 w 6447632"/>
              <a:gd name="connsiteY71-4242" fmla="*/ 4818480 h 5753325"/>
              <a:gd name="connsiteX72-4243" fmla="*/ 4006639 w 6447632"/>
              <a:gd name="connsiteY72-4244" fmla="*/ 4933815 h 5753325"/>
              <a:gd name="connsiteX73-4245" fmla="*/ 3298210 w 6447632"/>
              <a:gd name="connsiteY73-4246" fmla="*/ 5070790 h 5753325"/>
              <a:gd name="connsiteX74-4247" fmla="*/ 2947678 w 6447632"/>
              <a:gd name="connsiteY74-4248" fmla="*/ 5117869 h 5753325"/>
              <a:gd name="connsiteX75-4249" fmla="*/ 2822169 w 6447632"/>
              <a:gd name="connsiteY75-4250" fmla="*/ 5129396 h 5753325"/>
              <a:gd name="connsiteX76-4251" fmla="*/ 2538773 w 6447632"/>
              <a:gd name="connsiteY76-4252" fmla="*/ 5313397 h 5753325"/>
              <a:gd name="connsiteX77-4253" fmla="*/ 2014500 w 6447632"/>
              <a:gd name="connsiteY77-4254" fmla="*/ 5519744 h 5753325"/>
              <a:gd name="connsiteX78-4255" fmla="*/ 1934391 w 6447632"/>
              <a:gd name="connsiteY78-4256" fmla="*/ 5591335 h 5753325"/>
              <a:gd name="connsiteX79-4257" fmla="*/ 1892550 w 6447632"/>
              <a:gd name="connsiteY79-4258" fmla="*/ 5649708 h 5753325"/>
              <a:gd name="connsiteX80-4259" fmla="*/ 1854769 w 6447632"/>
              <a:gd name="connsiteY80-4260" fmla="*/ 5647691 h 5753325"/>
              <a:gd name="connsiteX81-4261" fmla="*/ 1809461 w 6447632"/>
              <a:gd name="connsiteY81-4262" fmla="*/ 5648628 h 5753325"/>
              <a:gd name="connsiteX82-4263" fmla="*/ 1745150 w 6447632"/>
              <a:gd name="connsiteY82-4264" fmla="*/ 5693879 h 5753325"/>
              <a:gd name="connsiteX83-4265" fmla="*/ 1713375 w 6447632"/>
              <a:gd name="connsiteY83-4266" fmla="*/ 5684672 h 5753325"/>
              <a:gd name="connsiteX84-4267" fmla="*/ 1707808 w 6447632"/>
              <a:gd name="connsiteY84-4268" fmla="*/ 5682611 h 5753325"/>
              <a:gd name="connsiteX85-4269" fmla="*/ 1679313 w 6447632"/>
              <a:gd name="connsiteY85-4270" fmla="*/ 5672360 h 5753325"/>
              <a:gd name="connsiteX86-4271" fmla="*/ 1646933 w 6447632"/>
              <a:gd name="connsiteY86-4272" fmla="*/ 5666227 h 5753325"/>
              <a:gd name="connsiteX87-4273" fmla="*/ 1610055 w 6447632"/>
              <a:gd name="connsiteY87-4274" fmla="*/ 5673643 h 5753325"/>
              <a:gd name="connsiteX88-4275" fmla="*/ 1437641 w 6447632"/>
              <a:gd name="connsiteY88-4276" fmla="*/ 5723266 h 5753325"/>
              <a:gd name="connsiteX89-4277" fmla="*/ 1332869 w 6447632"/>
              <a:gd name="connsiteY89-4278" fmla="*/ 5744752 h 5753325"/>
              <a:gd name="connsiteX90-4279" fmla="*/ 1290525 w 6447632"/>
              <a:gd name="connsiteY90-4280" fmla="*/ 5740036 h 5753325"/>
              <a:gd name="connsiteX91-4281" fmla="*/ 1233107 w 6447632"/>
              <a:gd name="connsiteY91-4282" fmla="*/ 5742106 h 5753325"/>
              <a:gd name="connsiteX92-4283" fmla="*/ 1214532 w 6447632"/>
              <a:gd name="connsiteY92-4284" fmla="*/ 5753325 h 5753325"/>
              <a:gd name="connsiteX93-4285" fmla="*/ 1199955 w 6447632"/>
              <a:gd name="connsiteY93-4286" fmla="*/ 5744831 h 5753325"/>
              <a:gd name="connsiteX94-4287" fmla="*/ 1162337 w 6447632"/>
              <a:gd name="connsiteY94-4288" fmla="*/ 5738048 h 5753325"/>
              <a:gd name="connsiteX95-4289" fmla="*/ 1053457 w 6447632"/>
              <a:gd name="connsiteY95-4290" fmla="*/ 5688676 h 5753325"/>
              <a:gd name="connsiteX96-4291" fmla="*/ 1025798 w 6447632"/>
              <a:gd name="connsiteY96-4292" fmla="*/ 5673166 h 5753325"/>
              <a:gd name="connsiteX97-4293" fmla="*/ 947900 w 6447632"/>
              <a:gd name="connsiteY97-4294" fmla="*/ 5657848 h 5753325"/>
              <a:gd name="connsiteX98-4295" fmla="*/ 815627 w 6447632"/>
              <a:gd name="connsiteY98-4296" fmla="*/ 5642557 h 5753325"/>
              <a:gd name="connsiteX99-4297" fmla="*/ 788251 w 6447632"/>
              <a:gd name="connsiteY99-4298" fmla="*/ 5637065 h 5753325"/>
              <a:gd name="connsiteX100-4299" fmla="*/ 767822 w 6447632"/>
              <a:gd name="connsiteY100-4300" fmla="*/ 5623450 h 5753325"/>
              <a:gd name="connsiteX101-4301" fmla="*/ 765791 w 6447632"/>
              <a:gd name="connsiteY101-4302" fmla="*/ 5612539 h 5753325"/>
              <a:gd name="connsiteX102-4303" fmla="*/ 751230 w 6447632"/>
              <a:gd name="connsiteY102-4304" fmla="*/ 5608092 h 5753325"/>
              <a:gd name="connsiteX103-4305" fmla="*/ 748008 w 6447632"/>
              <a:gd name="connsiteY103-4306" fmla="*/ 5605052 h 5753325"/>
              <a:gd name="connsiteX104-4307" fmla="*/ 728871 w 6447632"/>
              <a:gd name="connsiteY104-4308" fmla="*/ 5589469 h 5753325"/>
              <a:gd name="connsiteX105-4309" fmla="*/ 671898 w 6447632"/>
              <a:gd name="connsiteY105-4310" fmla="*/ 5602363 h 5753325"/>
              <a:gd name="connsiteX106-4311" fmla="*/ 615065 w 6447632"/>
              <a:gd name="connsiteY106-4312" fmla="*/ 5580257 h 5753325"/>
              <a:gd name="connsiteX107-4313" fmla="*/ 355785 w 6447632"/>
              <a:gd name="connsiteY107-4314" fmla="*/ 5514383 h 5753325"/>
              <a:gd name="connsiteX108-4315" fmla="*/ 102269 w 6447632"/>
              <a:gd name="connsiteY108-4316" fmla="*/ 5524347 h 5753325"/>
              <a:gd name="connsiteX109-4317" fmla="*/ 13160 w 6447632"/>
              <a:gd name="connsiteY109-4318" fmla="*/ 5514159 h 5753325"/>
              <a:gd name="connsiteX110-4319" fmla="*/ 0 w 6447632"/>
              <a:gd name="connsiteY110-4320" fmla="*/ 5511735 h 5753325"/>
              <a:gd name="connsiteX111-4321" fmla="*/ 0 w 6447632"/>
              <a:gd name="connsiteY111-4322" fmla="*/ 0 h 5753325"/>
              <a:gd name="connsiteX0-4323" fmla="*/ 0 w 6447632"/>
              <a:gd name="connsiteY0-4324" fmla="*/ 0 h 5753325"/>
              <a:gd name="connsiteX1-4325" fmla="*/ 6438980 w 6447632"/>
              <a:gd name="connsiteY1-4326" fmla="*/ 0 h 5753325"/>
              <a:gd name="connsiteX2-4327" fmla="*/ 6439047 w 6447632"/>
              <a:gd name="connsiteY2-4328" fmla="*/ 147 h 5753325"/>
              <a:gd name="connsiteX3-4329" fmla="*/ 6443456 w 6447632"/>
              <a:gd name="connsiteY3-4330" fmla="*/ 130105 h 5753325"/>
              <a:gd name="connsiteX4-4331" fmla="*/ 6447632 w 6447632"/>
              <a:gd name="connsiteY4-4332" fmla="*/ 170016 h 5753325"/>
              <a:gd name="connsiteX5-4333" fmla="*/ 6396598 w 6447632"/>
              <a:gd name="connsiteY5-4334" fmla="*/ 274847 h 5753325"/>
              <a:gd name="connsiteX6-4335" fmla="*/ 6358350 w 6447632"/>
              <a:gd name="connsiteY6-4336" fmla="*/ 492529 h 5753325"/>
              <a:gd name="connsiteX7-4337" fmla="*/ 6354187 w 6447632"/>
              <a:gd name="connsiteY7-4338" fmla="*/ 615799 h 5753325"/>
              <a:gd name="connsiteX8-4339" fmla="*/ 6303977 w 6447632"/>
              <a:gd name="connsiteY8-4340" fmla="*/ 664291 h 5753325"/>
              <a:gd name="connsiteX9-4341" fmla="*/ 6344988 w 6447632"/>
              <a:gd name="connsiteY9-4342" fmla="*/ 697330 h 5753325"/>
              <a:gd name="connsiteX10-4343" fmla="*/ 6334770 w 6447632"/>
              <a:gd name="connsiteY10-4344" fmla="*/ 754001 h 5753325"/>
              <a:gd name="connsiteX11-4345" fmla="*/ 6339879 w 6447632"/>
              <a:gd name="connsiteY11-4346" fmla="*/ 811136 h 5753325"/>
              <a:gd name="connsiteX12-4347" fmla="*/ 6330065 w 6447632"/>
              <a:gd name="connsiteY12-4348" fmla="*/ 893399 h 5753325"/>
              <a:gd name="connsiteX13-4349" fmla="*/ 6345206 w 6447632"/>
              <a:gd name="connsiteY13-4350" fmla="*/ 1018060 h 5753325"/>
              <a:gd name="connsiteX14-4351" fmla="*/ 6362266 w 6447632"/>
              <a:gd name="connsiteY14-4352" fmla="*/ 1151111 h 5753325"/>
              <a:gd name="connsiteX15-4353" fmla="*/ 6371722 w 6447632"/>
              <a:gd name="connsiteY15-4354" fmla="*/ 1318080 h 5753325"/>
              <a:gd name="connsiteX16-4355" fmla="*/ 6356023 w 6447632"/>
              <a:gd name="connsiteY16-4356" fmla="*/ 1356227 h 5753325"/>
              <a:gd name="connsiteX17-4357" fmla="*/ 6356157 w 6447632"/>
              <a:gd name="connsiteY17-4358" fmla="*/ 1361967 h 5753325"/>
              <a:gd name="connsiteX18-4359" fmla="*/ 6350613 w 6447632"/>
              <a:gd name="connsiteY18-4360" fmla="*/ 1393569 h 5753325"/>
              <a:gd name="connsiteX19-4361" fmla="*/ 6357062 w 6447632"/>
              <a:gd name="connsiteY19-4362" fmla="*/ 1444071 h 5753325"/>
              <a:gd name="connsiteX20-4363" fmla="*/ 6364832 w 6447632"/>
              <a:gd name="connsiteY20-4364" fmla="*/ 1478763 h 5753325"/>
              <a:gd name="connsiteX21-4365" fmla="*/ 6369745 w 6447632"/>
              <a:gd name="connsiteY21-4366" fmla="*/ 1495680 h 5753325"/>
              <a:gd name="connsiteX22-4367" fmla="*/ 6370898 w 6447632"/>
              <a:gd name="connsiteY22-4368" fmla="*/ 1513331 h 5753325"/>
              <a:gd name="connsiteX23-4369" fmla="*/ 6368801 w 6447632"/>
              <a:gd name="connsiteY23-4370" fmla="*/ 1527414 h 5753325"/>
              <a:gd name="connsiteX24-4371" fmla="*/ 6359177 w 6447632"/>
              <a:gd name="connsiteY24-4372" fmla="*/ 1639513 h 5753325"/>
              <a:gd name="connsiteX25-4373" fmla="*/ 6299489 w 6447632"/>
              <a:gd name="connsiteY25-4374" fmla="*/ 1784860 h 5753325"/>
              <a:gd name="connsiteX26-4375" fmla="*/ 6267878 w 6447632"/>
              <a:gd name="connsiteY26-4376" fmla="*/ 1858572 h 5753325"/>
              <a:gd name="connsiteX27-4377" fmla="*/ 6251146 w 6447632"/>
              <a:gd name="connsiteY27-4378" fmla="*/ 1926167 h 5753325"/>
              <a:gd name="connsiteX28-4379" fmla="*/ 6210686 w 6447632"/>
              <a:gd name="connsiteY28-4380" fmla="*/ 2014834 h 5753325"/>
              <a:gd name="connsiteX29-4381" fmla="*/ 6106652 w 6447632"/>
              <a:gd name="connsiteY29-4382" fmla="*/ 2150572 h 5753325"/>
              <a:gd name="connsiteX30-4383" fmla="*/ 6097813 w 6447632"/>
              <a:gd name="connsiteY30-4384" fmla="*/ 2172208 h 5753325"/>
              <a:gd name="connsiteX31-4385" fmla="*/ 6095990 w 6447632"/>
              <a:gd name="connsiteY31-4386" fmla="*/ 2181185 h 5753325"/>
              <a:gd name="connsiteX32-4387" fmla="*/ 6090126 w 6447632"/>
              <a:gd name="connsiteY32-4388" fmla="*/ 2192533 h 5753325"/>
              <a:gd name="connsiteX33-4389" fmla="*/ 6089503 w 6447632"/>
              <a:gd name="connsiteY33-4390" fmla="*/ 2192543 h 5753325"/>
              <a:gd name="connsiteX34-4391" fmla="*/ 6084946 w 6447632"/>
              <a:gd name="connsiteY34-4392" fmla="*/ 2203694 h 5753325"/>
              <a:gd name="connsiteX35-4393" fmla="*/ 5987861 w 6447632"/>
              <a:gd name="connsiteY35-4394" fmla="*/ 2304868 h 5753325"/>
              <a:gd name="connsiteX36-4395" fmla="*/ 5973439 w 6447632"/>
              <a:gd name="connsiteY36-4396" fmla="*/ 2385635 h 5753325"/>
              <a:gd name="connsiteX37-4397" fmla="*/ 5916727 w 6447632"/>
              <a:gd name="connsiteY37-4398" fmla="*/ 2458777 h 5753325"/>
              <a:gd name="connsiteX38-4399" fmla="*/ 5856524 w 6447632"/>
              <a:gd name="connsiteY38-4400" fmla="*/ 2583281 h 5753325"/>
              <a:gd name="connsiteX39-4401" fmla="*/ 5838091 w 6447632"/>
              <a:gd name="connsiteY39-4402" fmla="*/ 2753474 h 5753325"/>
              <a:gd name="connsiteX40-4403" fmla="*/ 5777471 w 6447632"/>
              <a:gd name="connsiteY40-4404" fmla="*/ 2901570 h 5753325"/>
              <a:gd name="connsiteX41-4405" fmla="*/ 5723992 w 6447632"/>
              <a:gd name="connsiteY41-4406" fmla="*/ 2998752 h 5753325"/>
              <a:gd name="connsiteX42-4407" fmla="*/ 5557886 w 6447632"/>
              <a:gd name="connsiteY42-4408" fmla="*/ 3329735 h 5753325"/>
              <a:gd name="connsiteX43-4409" fmla="*/ 5483942 w 6447632"/>
              <a:gd name="connsiteY43-4410" fmla="*/ 3416604 h 5753325"/>
              <a:gd name="connsiteX44-4411" fmla="*/ 5465154 w 6447632"/>
              <a:gd name="connsiteY44-4412" fmla="*/ 3541065 h 5753325"/>
              <a:gd name="connsiteX45-4413" fmla="*/ 5437889 w 6447632"/>
              <a:gd name="connsiteY45-4414" fmla="*/ 3559927 h 5753325"/>
              <a:gd name="connsiteX46-4415" fmla="*/ 5432770 w 6447632"/>
              <a:gd name="connsiteY46-4416" fmla="*/ 3562948 h 5753325"/>
              <a:gd name="connsiteX47-4417" fmla="*/ 5406795 w 6447632"/>
              <a:gd name="connsiteY47-4418" fmla="*/ 3578594 h 5753325"/>
              <a:gd name="connsiteX48-4419" fmla="*/ 5381495 w 6447632"/>
              <a:gd name="connsiteY48-4420" fmla="*/ 3599883 h 5753325"/>
              <a:gd name="connsiteX49-4421" fmla="*/ 5363689 w 6447632"/>
              <a:gd name="connsiteY49-4422" fmla="*/ 3633299 h 5753325"/>
              <a:gd name="connsiteX50-4423" fmla="*/ 5291870 w 6447632"/>
              <a:gd name="connsiteY50-4424" fmla="*/ 3799039 h 5753325"/>
              <a:gd name="connsiteX51-4425" fmla="*/ 5241600 w 6447632"/>
              <a:gd name="connsiteY51-4426" fmla="*/ 3894238 h 5753325"/>
              <a:gd name="connsiteX52-4427" fmla="*/ 5211041 w 6447632"/>
              <a:gd name="connsiteY52-4428" fmla="*/ 3924184 h 5753325"/>
              <a:gd name="connsiteX53-4429" fmla="*/ 5176073 w 6447632"/>
              <a:gd name="connsiteY53-4430" fmla="*/ 3970179 h 5753325"/>
              <a:gd name="connsiteX54-4431" fmla="*/ 5172826 w 6447632"/>
              <a:gd name="connsiteY54-4432" fmla="*/ 3991773 h 5753325"/>
              <a:gd name="connsiteX55-4433" fmla="*/ 5157053 w 6447632"/>
              <a:gd name="connsiteY55-4434" fmla="*/ 3997708 h 5753325"/>
              <a:gd name="connsiteX56-4435" fmla="*/ 5127922 w 6447632"/>
              <a:gd name="connsiteY56-4436" fmla="*/ 4022660 h 5753325"/>
              <a:gd name="connsiteX57-4437" fmla="*/ 5020872 w 6447632"/>
              <a:gd name="connsiteY57-4438" fmla="*/ 4075951 h 5753325"/>
              <a:gd name="connsiteX58-4439" fmla="*/ 4991410 w 6447632"/>
              <a:gd name="connsiteY58-4440" fmla="*/ 4087598 h 5753325"/>
              <a:gd name="connsiteX59-4441" fmla="*/ 4930112 w 6447632"/>
              <a:gd name="connsiteY59-4442" fmla="*/ 4138459 h 5753325"/>
              <a:gd name="connsiteX60-4443" fmla="*/ 4834224 w 6447632"/>
              <a:gd name="connsiteY60-4444" fmla="*/ 4231643 h 5753325"/>
              <a:gd name="connsiteX61-4445" fmla="*/ 4812599 w 6447632"/>
              <a:gd name="connsiteY61-4446" fmla="*/ 4249449 h 5753325"/>
              <a:gd name="connsiteX62-4447" fmla="*/ 4789188 w 6447632"/>
              <a:gd name="connsiteY62-4448" fmla="*/ 4256678 h 5753325"/>
              <a:gd name="connsiteX63-4449" fmla="*/ 4779554 w 6447632"/>
              <a:gd name="connsiteY63-4450" fmla="*/ 4251313 h 5753325"/>
              <a:gd name="connsiteX64-4451" fmla="*/ 4766885 w 6447632"/>
              <a:gd name="connsiteY64-4452" fmla="*/ 4259812 h 5753325"/>
              <a:gd name="connsiteX65-4453" fmla="*/ 4762510 w 6447632"/>
              <a:gd name="connsiteY65-4454" fmla="*/ 4260383 h 5753325"/>
              <a:gd name="connsiteX66-4455" fmla="*/ 4738416 w 6447632"/>
              <a:gd name="connsiteY66-4456" fmla="*/ 4265355 h 5753325"/>
              <a:gd name="connsiteX67-4457" fmla="*/ 4712007 w 6447632"/>
              <a:gd name="connsiteY67-4458" fmla="*/ 4317892 h 5753325"/>
              <a:gd name="connsiteX68-4459" fmla="*/ 4658930 w 6447632"/>
              <a:gd name="connsiteY68-4460" fmla="*/ 4348041 h 5753325"/>
              <a:gd name="connsiteX69-4461" fmla="*/ 4443526 w 6447632"/>
              <a:gd name="connsiteY69-4462" fmla="*/ 4507851 h 5753325"/>
              <a:gd name="connsiteX70-4463" fmla="*/ 4289766 w 6447632"/>
              <a:gd name="connsiteY70-4464" fmla="*/ 4711450 h 5753325"/>
              <a:gd name="connsiteX71-4465" fmla="*/ 4150870 w 6447632"/>
              <a:gd name="connsiteY71-4466" fmla="*/ 4818480 h 5753325"/>
              <a:gd name="connsiteX72-4467" fmla="*/ 4006639 w 6447632"/>
              <a:gd name="connsiteY72-4468" fmla="*/ 4933815 h 5753325"/>
              <a:gd name="connsiteX73-4469" fmla="*/ 3298210 w 6447632"/>
              <a:gd name="connsiteY73-4470" fmla="*/ 5070790 h 5753325"/>
              <a:gd name="connsiteX74-4471" fmla="*/ 2947678 w 6447632"/>
              <a:gd name="connsiteY74-4472" fmla="*/ 5117869 h 5753325"/>
              <a:gd name="connsiteX75-4473" fmla="*/ 2822169 w 6447632"/>
              <a:gd name="connsiteY75-4474" fmla="*/ 5129396 h 5753325"/>
              <a:gd name="connsiteX76-4475" fmla="*/ 2538773 w 6447632"/>
              <a:gd name="connsiteY76-4476" fmla="*/ 5313397 h 5753325"/>
              <a:gd name="connsiteX77-4477" fmla="*/ 2014500 w 6447632"/>
              <a:gd name="connsiteY77-4478" fmla="*/ 5519744 h 5753325"/>
              <a:gd name="connsiteX78-4479" fmla="*/ 1934391 w 6447632"/>
              <a:gd name="connsiteY78-4480" fmla="*/ 5591335 h 5753325"/>
              <a:gd name="connsiteX79-4481" fmla="*/ 1892550 w 6447632"/>
              <a:gd name="connsiteY79-4482" fmla="*/ 5649708 h 5753325"/>
              <a:gd name="connsiteX80-4483" fmla="*/ 1854769 w 6447632"/>
              <a:gd name="connsiteY80-4484" fmla="*/ 5647691 h 5753325"/>
              <a:gd name="connsiteX81-4485" fmla="*/ 1809461 w 6447632"/>
              <a:gd name="connsiteY81-4486" fmla="*/ 5648628 h 5753325"/>
              <a:gd name="connsiteX82-4487" fmla="*/ 1745150 w 6447632"/>
              <a:gd name="connsiteY82-4488" fmla="*/ 5693879 h 5753325"/>
              <a:gd name="connsiteX83-4489" fmla="*/ 1713375 w 6447632"/>
              <a:gd name="connsiteY83-4490" fmla="*/ 5684672 h 5753325"/>
              <a:gd name="connsiteX84-4491" fmla="*/ 1707808 w 6447632"/>
              <a:gd name="connsiteY84-4492" fmla="*/ 5682611 h 5753325"/>
              <a:gd name="connsiteX85-4493" fmla="*/ 1679313 w 6447632"/>
              <a:gd name="connsiteY85-4494" fmla="*/ 5672360 h 5753325"/>
              <a:gd name="connsiteX86-4495" fmla="*/ 1646933 w 6447632"/>
              <a:gd name="connsiteY86-4496" fmla="*/ 5666227 h 5753325"/>
              <a:gd name="connsiteX87-4497" fmla="*/ 1610055 w 6447632"/>
              <a:gd name="connsiteY87-4498" fmla="*/ 5673643 h 5753325"/>
              <a:gd name="connsiteX88-4499" fmla="*/ 1437641 w 6447632"/>
              <a:gd name="connsiteY88-4500" fmla="*/ 5723266 h 5753325"/>
              <a:gd name="connsiteX89-4501" fmla="*/ 1332869 w 6447632"/>
              <a:gd name="connsiteY89-4502" fmla="*/ 5744752 h 5753325"/>
              <a:gd name="connsiteX90-4503" fmla="*/ 1290525 w 6447632"/>
              <a:gd name="connsiteY90-4504" fmla="*/ 5740036 h 5753325"/>
              <a:gd name="connsiteX91-4505" fmla="*/ 1233107 w 6447632"/>
              <a:gd name="connsiteY91-4506" fmla="*/ 5742106 h 5753325"/>
              <a:gd name="connsiteX92-4507" fmla="*/ 1214532 w 6447632"/>
              <a:gd name="connsiteY92-4508" fmla="*/ 5753325 h 5753325"/>
              <a:gd name="connsiteX93-4509" fmla="*/ 1199955 w 6447632"/>
              <a:gd name="connsiteY93-4510" fmla="*/ 5744831 h 5753325"/>
              <a:gd name="connsiteX94-4511" fmla="*/ 1162337 w 6447632"/>
              <a:gd name="connsiteY94-4512" fmla="*/ 5738048 h 5753325"/>
              <a:gd name="connsiteX95-4513" fmla="*/ 1053457 w 6447632"/>
              <a:gd name="connsiteY95-4514" fmla="*/ 5688676 h 5753325"/>
              <a:gd name="connsiteX96-4515" fmla="*/ 1025798 w 6447632"/>
              <a:gd name="connsiteY96-4516" fmla="*/ 5673166 h 5753325"/>
              <a:gd name="connsiteX97-4517" fmla="*/ 947900 w 6447632"/>
              <a:gd name="connsiteY97-4518" fmla="*/ 5657848 h 5753325"/>
              <a:gd name="connsiteX98-4519" fmla="*/ 815627 w 6447632"/>
              <a:gd name="connsiteY98-4520" fmla="*/ 5642557 h 5753325"/>
              <a:gd name="connsiteX99-4521" fmla="*/ 788251 w 6447632"/>
              <a:gd name="connsiteY99-4522" fmla="*/ 5637065 h 5753325"/>
              <a:gd name="connsiteX100-4523" fmla="*/ 767822 w 6447632"/>
              <a:gd name="connsiteY100-4524" fmla="*/ 5623450 h 5753325"/>
              <a:gd name="connsiteX101-4525" fmla="*/ 765791 w 6447632"/>
              <a:gd name="connsiteY101-4526" fmla="*/ 5612539 h 5753325"/>
              <a:gd name="connsiteX102-4527" fmla="*/ 751230 w 6447632"/>
              <a:gd name="connsiteY102-4528" fmla="*/ 5608092 h 5753325"/>
              <a:gd name="connsiteX103-4529" fmla="*/ 748008 w 6447632"/>
              <a:gd name="connsiteY103-4530" fmla="*/ 5605052 h 5753325"/>
              <a:gd name="connsiteX104-4531" fmla="*/ 728871 w 6447632"/>
              <a:gd name="connsiteY104-4532" fmla="*/ 5589469 h 5753325"/>
              <a:gd name="connsiteX105-4533" fmla="*/ 671898 w 6447632"/>
              <a:gd name="connsiteY105-4534" fmla="*/ 5602363 h 5753325"/>
              <a:gd name="connsiteX106-4535" fmla="*/ 615065 w 6447632"/>
              <a:gd name="connsiteY106-4536" fmla="*/ 5580257 h 5753325"/>
              <a:gd name="connsiteX107-4537" fmla="*/ 355785 w 6447632"/>
              <a:gd name="connsiteY107-4538" fmla="*/ 5514383 h 5753325"/>
              <a:gd name="connsiteX108-4539" fmla="*/ 102269 w 6447632"/>
              <a:gd name="connsiteY108-4540" fmla="*/ 5524347 h 5753325"/>
              <a:gd name="connsiteX109-4541" fmla="*/ 13160 w 6447632"/>
              <a:gd name="connsiteY109-4542" fmla="*/ 5514159 h 5753325"/>
              <a:gd name="connsiteX110-4543" fmla="*/ 0 w 6447632"/>
              <a:gd name="connsiteY110-4544" fmla="*/ 5511735 h 5753325"/>
              <a:gd name="connsiteX111-4545" fmla="*/ 0 w 6447632"/>
              <a:gd name="connsiteY111-4546" fmla="*/ 0 h 5753325"/>
              <a:gd name="connsiteX0-4547" fmla="*/ 0 w 6447632"/>
              <a:gd name="connsiteY0-4548" fmla="*/ 0 h 5753325"/>
              <a:gd name="connsiteX1-4549" fmla="*/ 6438980 w 6447632"/>
              <a:gd name="connsiteY1-4550" fmla="*/ 0 h 5753325"/>
              <a:gd name="connsiteX2-4551" fmla="*/ 6439047 w 6447632"/>
              <a:gd name="connsiteY2-4552" fmla="*/ 147 h 5753325"/>
              <a:gd name="connsiteX3-4553" fmla="*/ 6443456 w 6447632"/>
              <a:gd name="connsiteY3-4554" fmla="*/ 130105 h 5753325"/>
              <a:gd name="connsiteX4-4555" fmla="*/ 6447632 w 6447632"/>
              <a:gd name="connsiteY4-4556" fmla="*/ 170016 h 5753325"/>
              <a:gd name="connsiteX5-4557" fmla="*/ 6396598 w 6447632"/>
              <a:gd name="connsiteY5-4558" fmla="*/ 274847 h 5753325"/>
              <a:gd name="connsiteX6-4559" fmla="*/ 6358350 w 6447632"/>
              <a:gd name="connsiteY6-4560" fmla="*/ 492529 h 5753325"/>
              <a:gd name="connsiteX7-4561" fmla="*/ 6354187 w 6447632"/>
              <a:gd name="connsiteY7-4562" fmla="*/ 615799 h 5753325"/>
              <a:gd name="connsiteX8-4563" fmla="*/ 6303977 w 6447632"/>
              <a:gd name="connsiteY8-4564" fmla="*/ 664291 h 5753325"/>
              <a:gd name="connsiteX9-4565" fmla="*/ 6344988 w 6447632"/>
              <a:gd name="connsiteY9-4566" fmla="*/ 697330 h 5753325"/>
              <a:gd name="connsiteX10-4567" fmla="*/ 6334770 w 6447632"/>
              <a:gd name="connsiteY10-4568" fmla="*/ 754001 h 5753325"/>
              <a:gd name="connsiteX11-4569" fmla="*/ 6339879 w 6447632"/>
              <a:gd name="connsiteY11-4570" fmla="*/ 811136 h 5753325"/>
              <a:gd name="connsiteX12-4571" fmla="*/ 6330065 w 6447632"/>
              <a:gd name="connsiteY12-4572" fmla="*/ 893399 h 5753325"/>
              <a:gd name="connsiteX13-4573" fmla="*/ 6345206 w 6447632"/>
              <a:gd name="connsiteY13-4574" fmla="*/ 1018060 h 5753325"/>
              <a:gd name="connsiteX14-4575" fmla="*/ 6362266 w 6447632"/>
              <a:gd name="connsiteY14-4576" fmla="*/ 1151111 h 5753325"/>
              <a:gd name="connsiteX15-4577" fmla="*/ 6371722 w 6447632"/>
              <a:gd name="connsiteY15-4578" fmla="*/ 1318080 h 5753325"/>
              <a:gd name="connsiteX16-4579" fmla="*/ 6356023 w 6447632"/>
              <a:gd name="connsiteY16-4580" fmla="*/ 1356227 h 5753325"/>
              <a:gd name="connsiteX17-4581" fmla="*/ 6356157 w 6447632"/>
              <a:gd name="connsiteY17-4582" fmla="*/ 1361967 h 5753325"/>
              <a:gd name="connsiteX18-4583" fmla="*/ 6350613 w 6447632"/>
              <a:gd name="connsiteY18-4584" fmla="*/ 1393569 h 5753325"/>
              <a:gd name="connsiteX19-4585" fmla="*/ 6357062 w 6447632"/>
              <a:gd name="connsiteY19-4586" fmla="*/ 1444071 h 5753325"/>
              <a:gd name="connsiteX20-4587" fmla="*/ 6364832 w 6447632"/>
              <a:gd name="connsiteY20-4588" fmla="*/ 1478763 h 5753325"/>
              <a:gd name="connsiteX21-4589" fmla="*/ 6369745 w 6447632"/>
              <a:gd name="connsiteY21-4590" fmla="*/ 1495680 h 5753325"/>
              <a:gd name="connsiteX22-4591" fmla="*/ 6370898 w 6447632"/>
              <a:gd name="connsiteY22-4592" fmla="*/ 1513331 h 5753325"/>
              <a:gd name="connsiteX23-4593" fmla="*/ 6368801 w 6447632"/>
              <a:gd name="connsiteY23-4594" fmla="*/ 1527414 h 5753325"/>
              <a:gd name="connsiteX24-4595" fmla="*/ 6359177 w 6447632"/>
              <a:gd name="connsiteY24-4596" fmla="*/ 1639513 h 5753325"/>
              <a:gd name="connsiteX25-4597" fmla="*/ 6299489 w 6447632"/>
              <a:gd name="connsiteY25-4598" fmla="*/ 1784860 h 5753325"/>
              <a:gd name="connsiteX26-4599" fmla="*/ 6267878 w 6447632"/>
              <a:gd name="connsiteY26-4600" fmla="*/ 1858572 h 5753325"/>
              <a:gd name="connsiteX27-4601" fmla="*/ 6251146 w 6447632"/>
              <a:gd name="connsiteY27-4602" fmla="*/ 1926167 h 5753325"/>
              <a:gd name="connsiteX28-4603" fmla="*/ 6210686 w 6447632"/>
              <a:gd name="connsiteY28-4604" fmla="*/ 2014834 h 5753325"/>
              <a:gd name="connsiteX29-4605" fmla="*/ 6106652 w 6447632"/>
              <a:gd name="connsiteY29-4606" fmla="*/ 2150572 h 5753325"/>
              <a:gd name="connsiteX30-4607" fmla="*/ 6097813 w 6447632"/>
              <a:gd name="connsiteY30-4608" fmla="*/ 2172208 h 5753325"/>
              <a:gd name="connsiteX31-4609" fmla="*/ 6095990 w 6447632"/>
              <a:gd name="connsiteY31-4610" fmla="*/ 2181185 h 5753325"/>
              <a:gd name="connsiteX32-4611" fmla="*/ 6090126 w 6447632"/>
              <a:gd name="connsiteY32-4612" fmla="*/ 2192533 h 5753325"/>
              <a:gd name="connsiteX33-4613" fmla="*/ 6089503 w 6447632"/>
              <a:gd name="connsiteY33-4614" fmla="*/ 2192543 h 5753325"/>
              <a:gd name="connsiteX34-4615" fmla="*/ 6084946 w 6447632"/>
              <a:gd name="connsiteY34-4616" fmla="*/ 2203694 h 5753325"/>
              <a:gd name="connsiteX35-4617" fmla="*/ 5987861 w 6447632"/>
              <a:gd name="connsiteY35-4618" fmla="*/ 2304868 h 5753325"/>
              <a:gd name="connsiteX36-4619" fmla="*/ 5973439 w 6447632"/>
              <a:gd name="connsiteY36-4620" fmla="*/ 2385635 h 5753325"/>
              <a:gd name="connsiteX37-4621" fmla="*/ 5916727 w 6447632"/>
              <a:gd name="connsiteY37-4622" fmla="*/ 2458777 h 5753325"/>
              <a:gd name="connsiteX38-4623" fmla="*/ 5856524 w 6447632"/>
              <a:gd name="connsiteY38-4624" fmla="*/ 2583281 h 5753325"/>
              <a:gd name="connsiteX39-4625" fmla="*/ 5838091 w 6447632"/>
              <a:gd name="connsiteY39-4626" fmla="*/ 2753474 h 5753325"/>
              <a:gd name="connsiteX40-4627" fmla="*/ 5777471 w 6447632"/>
              <a:gd name="connsiteY40-4628" fmla="*/ 2901570 h 5753325"/>
              <a:gd name="connsiteX41-4629" fmla="*/ 5723992 w 6447632"/>
              <a:gd name="connsiteY41-4630" fmla="*/ 2998752 h 5753325"/>
              <a:gd name="connsiteX42-4631" fmla="*/ 5557886 w 6447632"/>
              <a:gd name="connsiteY42-4632" fmla="*/ 3329735 h 5753325"/>
              <a:gd name="connsiteX43-4633" fmla="*/ 5483942 w 6447632"/>
              <a:gd name="connsiteY43-4634" fmla="*/ 3416604 h 5753325"/>
              <a:gd name="connsiteX44-4635" fmla="*/ 5461007 w 6447632"/>
              <a:gd name="connsiteY44-4636" fmla="*/ 3503742 h 5753325"/>
              <a:gd name="connsiteX45-4637" fmla="*/ 5437889 w 6447632"/>
              <a:gd name="connsiteY45-4638" fmla="*/ 3559927 h 5753325"/>
              <a:gd name="connsiteX46-4639" fmla="*/ 5432770 w 6447632"/>
              <a:gd name="connsiteY46-4640" fmla="*/ 3562948 h 5753325"/>
              <a:gd name="connsiteX47-4641" fmla="*/ 5406795 w 6447632"/>
              <a:gd name="connsiteY47-4642" fmla="*/ 3578594 h 5753325"/>
              <a:gd name="connsiteX48-4643" fmla="*/ 5381495 w 6447632"/>
              <a:gd name="connsiteY48-4644" fmla="*/ 3599883 h 5753325"/>
              <a:gd name="connsiteX49-4645" fmla="*/ 5363689 w 6447632"/>
              <a:gd name="connsiteY49-4646" fmla="*/ 3633299 h 5753325"/>
              <a:gd name="connsiteX50-4647" fmla="*/ 5291870 w 6447632"/>
              <a:gd name="connsiteY50-4648" fmla="*/ 3799039 h 5753325"/>
              <a:gd name="connsiteX51-4649" fmla="*/ 5241600 w 6447632"/>
              <a:gd name="connsiteY51-4650" fmla="*/ 3894238 h 5753325"/>
              <a:gd name="connsiteX52-4651" fmla="*/ 5211041 w 6447632"/>
              <a:gd name="connsiteY52-4652" fmla="*/ 3924184 h 5753325"/>
              <a:gd name="connsiteX53-4653" fmla="*/ 5176073 w 6447632"/>
              <a:gd name="connsiteY53-4654" fmla="*/ 3970179 h 5753325"/>
              <a:gd name="connsiteX54-4655" fmla="*/ 5172826 w 6447632"/>
              <a:gd name="connsiteY54-4656" fmla="*/ 3991773 h 5753325"/>
              <a:gd name="connsiteX55-4657" fmla="*/ 5157053 w 6447632"/>
              <a:gd name="connsiteY55-4658" fmla="*/ 3997708 h 5753325"/>
              <a:gd name="connsiteX56-4659" fmla="*/ 5127922 w 6447632"/>
              <a:gd name="connsiteY56-4660" fmla="*/ 4022660 h 5753325"/>
              <a:gd name="connsiteX57-4661" fmla="*/ 5020872 w 6447632"/>
              <a:gd name="connsiteY57-4662" fmla="*/ 4075951 h 5753325"/>
              <a:gd name="connsiteX58-4663" fmla="*/ 4991410 w 6447632"/>
              <a:gd name="connsiteY58-4664" fmla="*/ 4087598 h 5753325"/>
              <a:gd name="connsiteX59-4665" fmla="*/ 4930112 w 6447632"/>
              <a:gd name="connsiteY59-4666" fmla="*/ 4138459 h 5753325"/>
              <a:gd name="connsiteX60-4667" fmla="*/ 4834224 w 6447632"/>
              <a:gd name="connsiteY60-4668" fmla="*/ 4231643 h 5753325"/>
              <a:gd name="connsiteX61-4669" fmla="*/ 4812599 w 6447632"/>
              <a:gd name="connsiteY61-4670" fmla="*/ 4249449 h 5753325"/>
              <a:gd name="connsiteX62-4671" fmla="*/ 4789188 w 6447632"/>
              <a:gd name="connsiteY62-4672" fmla="*/ 4256678 h 5753325"/>
              <a:gd name="connsiteX63-4673" fmla="*/ 4779554 w 6447632"/>
              <a:gd name="connsiteY63-4674" fmla="*/ 4251313 h 5753325"/>
              <a:gd name="connsiteX64-4675" fmla="*/ 4766885 w 6447632"/>
              <a:gd name="connsiteY64-4676" fmla="*/ 4259812 h 5753325"/>
              <a:gd name="connsiteX65-4677" fmla="*/ 4762510 w 6447632"/>
              <a:gd name="connsiteY65-4678" fmla="*/ 4260383 h 5753325"/>
              <a:gd name="connsiteX66-4679" fmla="*/ 4738416 w 6447632"/>
              <a:gd name="connsiteY66-4680" fmla="*/ 4265355 h 5753325"/>
              <a:gd name="connsiteX67-4681" fmla="*/ 4712007 w 6447632"/>
              <a:gd name="connsiteY67-4682" fmla="*/ 4317892 h 5753325"/>
              <a:gd name="connsiteX68-4683" fmla="*/ 4658930 w 6447632"/>
              <a:gd name="connsiteY68-4684" fmla="*/ 4348041 h 5753325"/>
              <a:gd name="connsiteX69-4685" fmla="*/ 4443526 w 6447632"/>
              <a:gd name="connsiteY69-4686" fmla="*/ 4507851 h 5753325"/>
              <a:gd name="connsiteX70-4687" fmla="*/ 4289766 w 6447632"/>
              <a:gd name="connsiteY70-4688" fmla="*/ 4711450 h 5753325"/>
              <a:gd name="connsiteX71-4689" fmla="*/ 4150870 w 6447632"/>
              <a:gd name="connsiteY71-4690" fmla="*/ 4818480 h 5753325"/>
              <a:gd name="connsiteX72-4691" fmla="*/ 4006639 w 6447632"/>
              <a:gd name="connsiteY72-4692" fmla="*/ 4933815 h 5753325"/>
              <a:gd name="connsiteX73-4693" fmla="*/ 3298210 w 6447632"/>
              <a:gd name="connsiteY73-4694" fmla="*/ 5070790 h 5753325"/>
              <a:gd name="connsiteX74-4695" fmla="*/ 2947678 w 6447632"/>
              <a:gd name="connsiteY74-4696" fmla="*/ 5117869 h 5753325"/>
              <a:gd name="connsiteX75-4697" fmla="*/ 2822169 w 6447632"/>
              <a:gd name="connsiteY75-4698" fmla="*/ 5129396 h 5753325"/>
              <a:gd name="connsiteX76-4699" fmla="*/ 2538773 w 6447632"/>
              <a:gd name="connsiteY76-4700" fmla="*/ 5313397 h 5753325"/>
              <a:gd name="connsiteX77-4701" fmla="*/ 2014500 w 6447632"/>
              <a:gd name="connsiteY77-4702" fmla="*/ 5519744 h 5753325"/>
              <a:gd name="connsiteX78-4703" fmla="*/ 1934391 w 6447632"/>
              <a:gd name="connsiteY78-4704" fmla="*/ 5591335 h 5753325"/>
              <a:gd name="connsiteX79-4705" fmla="*/ 1892550 w 6447632"/>
              <a:gd name="connsiteY79-4706" fmla="*/ 5649708 h 5753325"/>
              <a:gd name="connsiteX80-4707" fmla="*/ 1854769 w 6447632"/>
              <a:gd name="connsiteY80-4708" fmla="*/ 5647691 h 5753325"/>
              <a:gd name="connsiteX81-4709" fmla="*/ 1809461 w 6447632"/>
              <a:gd name="connsiteY81-4710" fmla="*/ 5648628 h 5753325"/>
              <a:gd name="connsiteX82-4711" fmla="*/ 1745150 w 6447632"/>
              <a:gd name="connsiteY82-4712" fmla="*/ 5693879 h 5753325"/>
              <a:gd name="connsiteX83-4713" fmla="*/ 1713375 w 6447632"/>
              <a:gd name="connsiteY83-4714" fmla="*/ 5684672 h 5753325"/>
              <a:gd name="connsiteX84-4715" fmla="*/ 1707808 w 6447632"/>
              <a:gd name="connsiteY84-4716" fmla="*/ 5682611 h 5753325"/>
              <a:gd name="connsiteX85-4717" fmla="*/ 1679313 w 6447632"/>
              <a:gd name="connsiteY85-4718" fmla="*/ 5672360 h 5753325"/>
              <a:gd name="connsiteX86-4719" fmla="*/ 1646933 w 6447632"/>
              <a:gd name="connsiteY86-4720" fmla="*/ 5666227 h 5753325"/>
              <a:gd name="connsiteX87-4721" fmla="*/ 1610055 w 6447632"/>
              <a:gd name="connsiteY87-4722" fmla="*/ 5673643 h 5753325"/>
              <a:gd name="connsiteX88-4723" fmla="*/ 1437641 w 6447632"/>
              <a:gd name="connsiteY88-4724" fmla="*/ 5723266 h 5753325"/>
              <a:gd name="connsiteX89-4725" fmla="*/ 1332869 w 6447632"/>
              <a:gd name="connsiteY89-4726" fmla="*/ 5744752 h 5753325"/>
              <a:gd name="connsiteX90-4727" fmla="*/ 1290525 w 6447632"/>
              <a:gd name="connsiteY90-4728" fmla="*/ 5740036 h 5753325"/>
              <a:gd name="connsiteX91-4729" fmla="*/ 1233107 w 6447632"/>
              <a:gd name="connsiteY91-4730" fmla="*/ 5742106 h 5753325"/>
              <a:gd name="connsiteX92-4731" fmla="*/ 1214532 w 6447632"/>
              <a:gd name="connsiteY92-4732" fmla="*/ 5753325 h 5753325"/>
              <a:gd name="connsiteX93-4733" fmla="*/ 1199955 w 6447632"/>
              <a:gd name="connsiteY93-4734" fmla="*/ 5744831 h 5753325"/>
              <a:gd name="connsiteX94-4735" fmla="*/ 1162337 w 6447632"/>
              <a:gd name="connsiteY94-4736" fmla="*/ 5738048 h 5753325"/>
              <a:gd name="connsiteX95-4737" fmla="*/ 1053457 w 6447632"/>
              <a:gd name="connsiteY95-4738" fmla="*/ 5688676 h 5753325"/>
              <a:gd name="connsiteX96-4739" fmla="*/ 1025798 w 6447632"/>
              <a:gd name="connsiteY96-4740" fmla="*/ 5673166 h 5753325"/>
              <a:gd name="connsiteX97-4741" fmla="*/ 947900 w 6447632"/>
              <a:gd name="connsiteY97-4742" fmla="*/ 5657848 h 5753325"/>
              <a:gd name="connsiteX98-4743" fmla="*/ 815627 w 6447632"/>
              <a:gd name="connsiteY98-4744" fmla="*/ 5642557 h 5753325"/>
              <a:gd name="connsiteX99-4745" fmla="*/ 788251 w 6447632"/>
              <a:gd name="connsiteY99-4746" fmla="*/ 5637065 h 5753325"/>
              <a:gd name="connsiteX100-4747" fmla="*/ 767822 w 6447632"/>
              <a:gd name="connsiteY100-4748" fmla="*/ 5623450 h 5753325"/>
              <a:gd name="connsiteX101-4749" fmla="*/ 765791 w 6447632"/>
              <a:gd name="connsiteY101-4750" fmla="*/ 5612539 h 5753325"/>
              <a:gd name="connsiteX102-4751" fmla="*/ 751230 w 6447632"/>
              <a:gd name="connsiteY102-4752" fmla="*/ 5608092 h 5753325"/>
              <a:gd name="connsiteX103-4753" fmla="*/ 748008 w 6447632"/>
              <a:gd name="connsiteY103-4754" fmla="*/ 5605052 h 5753325"/>
              <a:gd name="connsiteX104-4755" fmla="*/ 728871 w 6447632"/>
              <a:gd name="connsiteY104-4756" fmla="*/ 5589469 h 5753325"/>
              <a:gd name="connsiteX105-4757" fmla="*/ 671898 w 6447632"/>
              <a:gd name="connsiteY105-4758" fmla="*/ 5602363 h 5753325"/>
              <a:gd name="connsiteX106-4759" fmla="*/ 615065 w 6447632"/>
              <a:gd name="connsiteY106-4760" fmla="*/ 5580257 h 5753325"/>
              <a:gd name="connsiteX107-4761" fmla="*/ 355785 w 6447632"/>
              <a:gd name="connsiteY107-4762" fmla="*/ 5514383 h 5753325"/>
              <a:gd name="connsiteX108-4763" fmla="*/ 102269 w 6447632"/>
              <a:gd name="connsiteY108-4764" fmla="*/ 5524347 h 5753325"/>
              <a:gd name="connsiteX109-4765" fmla="*/ 13160 w 6447632"/>
              <a:gd name="connsiteY109-4766" fmla="*/ 5514159 h 5753325"/>
              <a:gd name="connsiteX110-4767" fmla="*/ 0 w 6447632"/>
              <a:gd name="connsiteY110-4768" fmla="*/ 5511735 h 5753325"/>
              <a:gd name="connsiteX111-4769" fmla="*/ 0 w 6447632"/>
              <a:gd name="connsiteY111-4770" fmla="*/ 0 h 5753325"/>
              <a:gd name="connsiteX0-4771" fmla="*/ 0 w 6447632"/>
              <a:gd name="connsiteY0-4772" fmla="*/ 0 h 5753325"/>
              <a:gd name="connsiteX1-4773" fmla="*/ 6438980 w 6447632"/>
              <a:gd name="connsiteY1-4774" fmla="*/ 0 h 5753325"/>
              <a:gd name="connsiteX2-4775" fmla="*/ 6439047 w 6447632"/>
              <a:gd name="connsiteY2-4776" fmla="*/ 147 h 5753325"/>
              <a:gd name="connsiteX3-4777" fmla="*/ 6443456 w 6447632"/>
              <a:gd name="connsiteY3-4778" fmla="*/ 130105 h 5753325"/>
              <a:gd name="connsiteX4-4779" fmla="*/ 6447632 w 6447632"/>
              <a:gd name="connsiteY4-4780" fmla="*/ 170016 h 5753325"/>
              <a:gd name="connsiteX5-4781" fmla="*/ 6396598 w 6447632"/>
              <a:gd name="connsiteY5-4782" fmla="*/ 274847 h 5753325"/>
              <a:gd name="connsiteX6-4783" fmla="*/ 6358350 w 6447632"/>
              <a:gd name="connsiteY6-4784" fmla="*/ 492529 h 5753325"/>
              <a:gd name="connsiteX7-4785" fmla="*/ 6354187 w 6447632"/>
              <a:gd name="connsiteY7-4786" fmla="*/ 615799 h 5753325"/>
              <a:gd name="connsiteX8-4787" fmla="*/ 6303977 w 6447632"/>
              <a:gd name="connsiteY8-4788" fmla="*/ 664291 h 5753325"/>
              <a:gd name="connsiteX9-4789" fmla="*/ 6344988 w 6447632"/>
              <a:gd name="connsiteY9-4790" fmla="*/ 697330 h 5753325"/>
              <a:gd name="connsiteX10-4791" fmla="*/ 6334770 w 6447632"/>
              <a:gd name="connsiteY10-4792" fmla="*/ 754001 h 5753325"/>
              <a:gd name="connsiteX11-4793" fmla="*/ 6339879 w 6447632"/>
              <a:gd name="connsiteY11-4794" fmla="*/ 811136 h 5753325"/>
              <a:gd name="connsiteX12-4795" fmla="*/ 6330065 w 6447632"/>
              <a:gd name="connsiteY12-4796" fmla="*/ 893399 h 5753325"/>
              <a:gd name="connsiteX13-4797" fmla="*/ 6345206 w 6447632"/>
              <a:gd name="connsiteY13-4798" fmla="*/ 1018060 h 5753325"/>
              <a:gd name="connsiteX14-4799" fmla="*/ 6362266 w 6447632"/>
              <a:gd name="connsiteY14-4800" fmla="*/ 1151111 h 5753325"/>
              <a:gd name="connsiteX15-4801" fmla="*/ 6371722 w 6447632"/>
              <a:gd name="connsiteY15-4802" fmla="*/ 1318080 h 5753325"/>
              <a:gd name="connsiteX16-4803" fmla="*/ 6356023 w 6447632"/>
              <a:gd name="connsiteY16-4804" fmla="*/ 1356227 h 5753325"/>
              <a:gd name="connsiteX17-4805" fmla="*/ 6356157 w 6447632"/>
              <a:gd name="connsiteY17-4806" fmla="*/ 1361967 h 5753325"/>
              <a:gd name="connsiteX18-4807" fmla="*/ 6350613 w 6447632"/>
              <a:gd name="connsiteY18-4808" fmla="*/ 1393569 h 5753325"/>
              <a:gd name="connsiteX19-4809" fmla="*/ 6357062 w 6447632"/>
              <a:gd name="connsiteY19-4810" fmla="*/ 1444071 h 5753325"/>
              <a:gd name="connsiteX20-4811" fmla="*/ 6364832 w 6447632"/>
              <a:gd name="connsiteY20-4812" fmla="*/ 1478763 h 5753325"/>
              <a:gd name="connsiteX21-4813" fmla="*/ 6369745 w 6447632"/>
              <a:gd name="connsiteY21-4814" fmla="*/ 1495680 h 5753325"/>
              <a:gd name="connsiteX22-4815" fmla="*/ 6370898 w 6447632"/>
              <a:gd name="connsiteY22-4816" fmla="*/ 1513331 h 5753325"/>
              <a:gd name="connsiteX23-4817" fmla="*/ 6368801 w 6447632"/>
              <a:gd name="connsiteY23-4818" fmla="*/ 1527414 h 5753325"/>
              <a:gd name="connsiteX24-4819" fmla="*/ 6359177 w 6447632"/>
              <a:gd name="connsiteY24-4820" fmla="*/ 1639513 h 5753325"/>
              <a:gd name="connsiteX25-4821" fmla="*/ 6299489 w 6447632"/>
              <a:gd name="connsiteY25-4822" fmla="*/ 1784860 h 5753325"/>
              <a:gd name="connsiteX26-4823" fmla="*/ 6267878 w 6447632"/>
              <a:gd name="connsiteY26-4824" fmla="*/ 1858572 h 5753325"/>
              <a:gd name="connsiteX27-4825" fmla="*/ 6251146 w 6447632"/>
              <a:gd name="connsiteY27-4826" fmla="*/ 1926167 h 5753325"/>
              <a:gd name="connsiteX28-4827" fmla="*/ 6210686 w 6447632"/>
              <a:gd name="connsiteY28-4828" fmla="*/ 2014834 h 5753325"/>
              <a:gd name="connsiteX29-4829" fmla="*/ 6106652 w 6447632"/>
              <a:gd name="connsiteY29-4830" fmla="*/ 2150572 h 5753325"/>
              <a:gd name="connsiteX30-4831" fmla="*/ 6097813 w 6447632"/>
              <a:gd name="connsiteY30-4832" fmla="*/ 2172208 h 5753325"/>
              <a:gd name="connsiteX31-4833" fmla="*/ 6095990 w 6447632"/>
              <a:gd name="connsiteY31-4834" fmla="*/ 2181185 h 5753325"/>
              <a:gd name="connsiteX32-4835" fmla="*/ 6090126 w 6447632"/>
              <a:gd name="connsiteY32-4836" fmla="*/ 2192533 h 5753325"/>
              <a:gd name="connsiteX33-4837" fmla="*/ 6089503 w 6447632"/>
              <a:gd name="connsiteY33-4838" fmla="*/ 2192543 h 5753325"/>
              <a:gd name="connsiteX34-4839" fmla="*/ 6084946 w 6447632"/>
              <a:gd name="connsiteY34-4840" fmla="*/ 2203694 h 5753325"/>
              <a:gd name="connsiteX35-4841" fmla="*/ 5987861 w 6447632"/>
              <a:gd name="connsiteY35-4842" fmla="*/ 2304868 h 5753325"/>
              <a:gd name="connsiteX36-4843" fmla="*/ 5973439 w 6447632"/>
              <a:gd name="connsiteY36-4844" fmla="*/ 2385635 h 5753325"/>
              <a:gd name="connsiteX37-4845" fmla="*/ 5916727 w 6447632"/>
              <a:gd name="connsiteY37-4846" fmla="*/ 2458777 h 5753325"/>
              <a:gd name="connsiteX38-4847" fmla="*/ 5856524 w 6447632"/>
              <a:gd name="connsiteY38-4848" fmla="*/ 2583281 h 5753325"/>
              <a:gd name="connsiteX39-4849" fmla="*/ 5838091 w 6447632"/>
              <a:gd name="connsiteY39-4850" fmla="*/ 2753474 h 5753325"/>
              <a:gd name="connsiteX40-4851" fmla="*/ 5777471 w 6447632"/>
              <a:gd name="connsiteY40-4852" fmla="*/ 2901570 h 5753325"/>
              <a:gd name="connsiteX41-4853" fmla="*/ 5723992 w 6447632"/>
              <a:gd name="connsiteY41-4854" fmla="*/ 2998752 h 5753325"/>
              <a:gd name="connsiteX42-4855" fmla="*/ 5557886 w 6447632"/>
              <a:gd name="connsiteY42-4856" fmla="*/ 3329735 h 5753325"/>
              <a:gd name="connsiteX43-4857" fmla="*/ 5483942 w 6447632"/>
              <a:gd name="connsiteY43-4858" fmla="*/ 3416604 h 5753325"/>
              <a:gd name="connsiteX44-4859" fmla="*/ 5461007 w 6447632"/>
              <a:gd name="connsiteY44-4860" fmla="*/ 3503742 h 5753325"/>
              <a:gd name="connsiteX45-4861" fmla="*/ 5437889 w 6447632"/>
              <a:gd name="connsiteY45-4862" fmla="*/ 3559927 h 5753325"/>
              <a:gd name="connsiteX46-4863" fmla="*/ 5432770 w 6447632"/>
              <a:gd name="connsiteY46-4864" fmla="*/ 3562948 h 5753325"/>
              <a:gd name="connsiteX47-4865" fmla="*/ 5406795 w 6447632"/>
              <a:gd name="connsiteY47-4866" fmla="*/ 3578594 h 5753325"/>
              <a:gd name="connsiteX48-4867" fmla="*/ 5381495 w 6447632"/>
              <a:gd name="connsiteY48-4868" fmla="*/ 3599883 h 5753325"/>
              <a:gd name="connsiteX49-4869" fmla="*/ 5363689 w 6447632"/>
              <a:gd name="connsiteY49-4870" fmla="*/ 3633299 h 5753325"/>
              <a:gd name="connsiteX50-4871" fmla="*/ 5291870 w 6447632"/>
              <a:gd name="connsiteY50-4872" fmla="*/ 3799039 h 5753325"/>
              <a:gd name="connsiteX51-4873" fmla="*/ 5241600 w 6447632"/>
              <a:gd name="connsiteY51-4874" fmla="*/ 3894238 h 5753325"/>
              <a:gd name="connsiteX52-4875" fmla="*/ 5211041 w 6447632"/>
              <a:gd name="connsiteY52-4876" fmla="*/ 3924184 h 5753325"/>
              <a:gd name="connsiteX53-4877" fmla="*/ 5176073 w 6447632"/>
              <a:gd name="connsiteY53-4878" fmla="*/ 3970179 h 5753325"/>
              <a:gd name="connsiteX54-4879" fmla="*/ 5172826 w 6447632"/>
              <a:gd name="connsiteY54-4880" fmla="*/ 3991773 h 5753325"/>
              <a:gd name="connsiteX55-4881" fmla="*/ 5157053 w 6447632"/>
              <a:gd name="connsiteY55-4882" fmla="*/ 3997708 h 5753325"/>
              <a:gd name="connsiteX56-4883" fmla="*/ 5127922 w 6447632"/>
              <a:gd name="connsiteY56-4884" fmla="*/ 4022660 h 5753325"/>
              <a:gd name="connsiteX57-4885" fmla="*/ 5020872 w 6447632"/>
              <a:gd name="connsiteY57-4886" fmla="*/ 4075951 h 5753325"/>
              <a:gd name="connsiteX58-4887" fmla="*/ 4991410 w 6447632"/>
              <a:gd name="connsiteY58-4888" fmla="*/ 4087598 h 5753325"/>
              <a:gd name="connsiteX59-4889" fmla="*/ 4930112 w 6447632"/>
              <a:gd name="connsiteY59-4890" fmla="*/ 4138459 h 5753325"/>
              <a:gd name="connsiteX60-4891" fmla="*/ 4834224 w 6447632"/>
              <a:gd name="connsiteY60-4892" fmla="*/ 4231643 h 5753325"/>
              <a:gd name="connsiteX61-4893" fmla="*/ 4812599 w 6447632"/>
              <a:gd name="connsiteY61-4894" fmla="*/ 4249449 h 5753325"/>
              <a:gd name="connsiteX62-4895" fmla="*/ 4789188 w 6447632"/>
              <a:gd name="connsiteY62-4896" fmla="*/ 4256678 h 5753325"/>
              <a:gd name="connsiteX63-4897" fmla="*/ 4779554 w 6447632"/>
              <a:gd name="connsiteY63-4898" fmla="*/ 4251313 h 5753325"/>
              <a:gd name="connsiteX64-4899" fmla="*/ 4766885 w 6447632"/>
              <a:gd name="connsiteY64-4900" fmla="*/ 4259812 h 5753325"/>
              <a:gd name="connsiteX65-4901" fmla="*/ 4762510 w 6447632"/>
              <a:gd name="connsiteY65-4902" fmla="*/ 4260383 h 5753325"/>
              <a:gd name="connsiteX66-4903" fmla="*/ 4738416 w 6447632"/>
              <a:gd name="connsiteY66-4904" fmla="*/ 4265355 h 5753325"/>
              <a:gd name="connsiteX67-4905" fmla="*/ 4712007 w 6447632"/>
              <a:gd name="connsiteY67-4906" fmla="*/ 4317892 h 5753325"/>
              <a:gd name="connsiteX68-4907" fmla="*/ 4658930 w 6447632"/>
              <a:gd name="connsiteY68-4908" fmla="*/ 4348041 h 5753325"/>
              <a:gd name="connsiteX69-4909" fmla="*/ 4443526 w 6447632"/>
              <a:gd name="connsiteY69-4910" fmla="*/ 4507851 h 5753325"/>
              <a:gd name="connsiteX70-4911" fmla="*/ 4289766 w 6447632"/>
              <a:gd name="connsiteY70-4912" fmla="*/ 4711450 h 5753325"/>
              <a:gd name="connsiteX71-4913" fmla="*/ 4150870 w 6447632"/>
              <a:gd name="connsiteY71-4914" fmla="*/ 4818480 h 5753325"/>
              <a:gd name="connsiteX72-4915" fmla="*/ 4006639 w 6447632"/>
              <a:gd name="connsiteY72-4916" fmla="*/ 4933815 h 5753325"/>
              <a:gd name="connsiteX73-4917" fmla="*/ 3298210 w 6447632"/>
              <a:gd name="connsiteY73-4918" fmla="*/ 5070790 h 5753325"/>
              <a:gd name="connsiteX74-4919" fmla="*/ 2947678 w 6447632"/>
              <a:gd name="connsiteY74-4920" fmla="*/ 5117869 h 5753325"/>
              <a:gd name="connsiteX75-4921" fmla="*/ 2822169 w 6447632"/>
              <a:gd name="connsiteY75-4922" fmla="*/ 5129396 h 5753325"/>
              <a:gd name="connsiteX76-4923" fmla="*/ 2538773 w 6447632"/>
              <a:gd name="connsiteY76-4924" fmla="*/ 5313397 h 5753325"/>
              <a:gd name="connsiteX77-4925" fmla="*/ 2014500 w 6447632"/>
              <a:gd name="connsiteY77-4926" fmla="*/ 5519744 h 5753325"/>
              <a:gd name="connsiteX78-4927" fmla="*/ 1934391 w 6447632"/>
              <a:gd name="connsiteY78-4928" fmla="*/ 5591335 h 5753325"/>
              <a:gd name="connsiteX79-4929" fmla="*/ 1892550 w 6447632"/>
              <a:gd name="connsiteY79-4930" fmla="*/ 5649708 h 5753325"/>
              <a:gd name="connsiteX80-4931" fmla="*/ 1854769 w 6447632"/>
              <a:gd name="connsiteY80-4932" fmla="*/ 5647691 h 5753325"/>
              <a:gd name="connsiteX81-4933" fmla="*/ 1809461 w 6447632"/>
              <a:gd name="connsiteY81-4934" fmla="*/ 5648628 h 5753325"/>
              <a:gd name="connsiteX82-4935" fmla="*/ 1745150 w 6447632"/>
              <a:gd name="connsiteY82-4936" fmla="*/ 5693879 h 5753325"/>
              <a:gd name="connsiteX83-4937" fmla="*/ 1713375 w 6447632"/>
              <a:gd name="connsiteY83-4938" fmla="*/ 5684672 h 5753325"/>
              <a:gd name="connsiteX84-4939" fmla="*/ 1707808 w 6447632"/>
              <a:gd name="connsiteY84-4940" fmla="*/ 5682611 h 5753325"/>
              <a:gd name="connsiteX85-4941" fmla="*/ 1679313 w 6447632"/>
              <a:gd name="connsiteY85-4942" fmla="*/ 5672360 h 5753325"/>
              <a:gd name="connsiteX86-4943" fmla="*/ 1646933 w 6447632"/>
              <a:gd name="connsiteY86-4944" fmla="*/ 5666227 h 5753325"/>
              <a:gd name="connsiteX87-4945" fmla="*/ 1610055 w 6447632"/>
              <a:gd name="connsiteY87-4946" fmla="*/ 5673643 h 5753325"/>
              <a:gd name="connsiteX88-4947" fmla="*/ 1437641 w 6447632"/>
              <a:gd name="connsiteY88-4948" fmla="*/ 5723266 h 5753325"/>
              <a:gd name="connsiteX89-4949" fmla="*/ 1332869 w 6447632"/>
              <a:gd name="connsiteY89-4950" fmla="*/ 5744752 h 5753325"/>
              <a:gd name="connsiteX90-4951" fmla="*/ 1290525 w 6447632"/>
              <a:gd name="connsiteY90-4952" fmla="*/ 5740036 h 5753325"/>
              <a:gd name="connsiteX91-4953" fmla="*/ 1233107 w 6447632"/>
              <a:gd name="connsiteY91-4954" fmla="*/ 5742106 h 5753325"/>
              <a:gd name="connsiteX92-4955" fmla="*/ 1214532 w 6447632"/>
              <a:gd name="connsiteY92-4956" fmla="*/ 5753325 h 5753325"/>
              <a:gd name="connsiteX93-4957" fmla="*/ 1199955 w 6447632"/>
              <a:gd name="connsiteY93-4958" fmla="*/ 5744831 h 5753325"/>
              <a:gd name="connsiteX94-4959" fmla="*/ 1162337 w 6447632"/>
              <a:gd name="connsiteY94-4960" fmla="*/ 5738048 h 5753325"/>
              <a:gd name="connsiteX95-4961" fmla="*/ 1053457 w 6447632"/>
              <a:gd name="connsiteY95-4962" fmla="*/ 5688676 h 5753325"/>
              <a:gd name="connsiteX96-4963" fmla="*/ 1025798 w 6447632"/>
              <a:gd name="connsiteY96-4964" fmla="*/ 5673166 h 5753325"/>
              <a:gd name="connsiteX97-4965" fmla="*/ 947900 w 6447632"/>
              <a:gd name="connsiteY97-4966" fmla="*/ 5657848 h 5753325"/>
              <a:gd name="connsiteX98-4967" fmla="*/ 815627 w 6447632"/>
              <a:gd name="connsiteY98-4968" fmla="*/ 5642557 h 5753325"/>
              <a:gd name="connsiteX99-4969" fmla="*/ 788251 w 6447632"/>
              <a:gd name="connsiteY99-4970" fmla="*/ 5637065 h 5753325"/>
              <a:gd name="connsiteX100-4971" fmla="*/ 767822 w 6447632"/>
              <a:gd name="connsiteY100-4972" fmla="*/ 5623450 h 5753325"/>
              <a:gd name="connsiteX101-4973" fmla="*/ 765791 w 6447632"/>
              <a:gd name="connsiteY101-4974" fmla="*/ 5612539 h 5753325"/>
              <a:gd name="connsiteX102-4975" fmla="*/ 751230 w 6447632"/>
              <a:gd name="connsiteY102-4976" fmla="*/ 5608092 h 5753325"/>
              <a:gd name="connsiteX103-4977" fmla="*/ 748008 w 6447632"/>
              <a:gd name="connsiteY103-4978" fmla="*/ 5605052 h 5753325"/>
              <a:gd name="connsiteX104-4979" fmla="*/ 728871 w 6447632"/>
              <a:gd name="connsiteY104-4980" fmla="*/ 5589469 h 5753325"/>
              <a:gd name="connsiteX105-4981" fmla="*/ 671898 w 6447632"/>
              <a:gd name="connsiteY105-4982" fmla="*/ 5602363 h 5753325"/>
              <a:gd name="connsiteX106-4983" fmla="*/ 615065 w 6447632"/>
              <a:gd name="connsiteY106-4984" fmla="*/ 5580257 h 5753325"/>
              <a:gd name="connsiteX107-4985" fmla="*/ 355785 w 6447632"/>
              <a:gd name="connsiteY107-4986" fmla="*/ 5514383 h 5753325"/>
              <a:gd name="connsiteX108-4987" fmla="*/ 102269 w 6447632"/>
              <a:gd name="connsiteY108-4988" fmla="*/ 5524347 h 5753325"/>
              <a:gd name="connsiteX109-4989" fmla="*/ 13160 w 6447632"/>
              <a:gd name="connsiteY109-4990" fmla="*/ 5514159 h 5753325"/>
              <a:gd name="connsiteX110-4991" fmla="*/ 0 w 6447632"/>
              <a:gd name="connsiteY110-4992" fmla="*/ 5511735 h 5753325"/>
              <a:gd name="connsiteX111-4993" fmla="*/ 0 w 6447632"/>
              <a:gd name="connsiteY111-4994" fmla="*/ 0 h 5753325"/>
              <a:gd name="connsiteX0-4995" fmla="*/ 0 w 6447632"/>
              <a:gd name="connsiteY0-4996" fmla="*/ 0 h 5753325"/>
              <a:gd name="connsiteX1-4997" fmla="*/ 6438980 w 6447632"/>
              <a:gd name="connsiteY1-4998" fmla="*/ 0 h 5753325"/>
              <a:gd name="connsiteX2-4999" fmla="*/ 6439047 w 6447632"/>
              <a:gd name="connsiteY2-5000" fmla="*/ 147 h 5753325"/>
              <a:gd name="connsiteX3-5001" fmla="*/ 6443456 w 6447632"/>
              <a:gd name="connsiteY3-5002" fmla="*/ 130105 h 5753325"/>
              <a:gd name="connsiteX4-5003" fmla="*/ 6447632 w 6447632"/>
              <a:gd name="connsiteY4-5004" fmla="*/ 170016 h 5753325"/>
              <a:gd name="connsiteX5-5005" fmla="*/ 6396598 w 6447632"/>
              <a:gd name="connsiteY5-5006" fmla="*/ 274847 h 5753325"/>
              <a:gd name="connsiteX6-5007" fmla="*/ 6358350 w 6447632"/>
              <a:gd name="connsiteY6-5008" fmla="*/ 492529 h 5753325"/>
              <a:gd name="connsiteX7-5009" fmla="*/ 6354187 w 6447632"/>
              <a:gd name="connsiteY7-5010" fmla="*/ 615799 h 5753325"/>
              <a:gd name="connsiteX8-5011" fmla="*/ 6303977 w 6447632"/>
              <a:gd name="connsiteY8-5012" fmla="*/ 664291 h 5753325"/>
              <a:gd name="connsiteX9-5013" fmla="*/ 6344988 w 6447632"/>
              <a:gd name="connsiteY9-5014" fmla="*/ 697330 h 5753325"/>
              <a:gd name="connsiteX10-5015" fmla="*/ 6334770 w 6447632"/>
              <a:gd name="connsiteY10-5016" fmla="*/ 754001 h 5753325"/>
              <a:gd name="connsiteX11-5017" fmla="*/ 6339879 w 6447632"/>
              <a:gd name="connsiteY11-5018" fmla="*/ 811136 h 5753325"/>
              <a:gd name="connsiteX12-5019" fmla="*/ 6330065 w 6447632"/>
              <a:gd name="connsiteY12-5020" fmla="*/ 893399 h 5753325"/>
              <a:gd name="connsiteX13-5021" fmla="*/ 6345206 w 6447632"/>
              <a:gd name="connsiteY13-5022" fmla="*/ 1018060 h 5753325"/>
              <a:gd name="connsiteX14-5023" fmla="*/ 6362266 w 6447632"/>
              <a:gd name="connsiteY14-5024" fmla="*/ 1151111 h 5753325"/>
              <a:gd name="connsiteX15-5025" fmla="*/ 6371722 w 6447632"/>
              <a:gd name="connsiteY15-5026" fmla="*/ 1318080 h 5753325"/>
              <a:gd name="connsiteX16-5027" fmla="*/ 6356023 w 6447632"/>
              <a:gd name="connsiteY16-5028" fmla="*/ 1356227 h 5753325"/>
              <a:gd name="connsiteX17-5029" fmla="*/ 6356157 w 6447632"/>
              <a:gd name="connsiteY17-5030" fmla="*/ 1361967 h 5753325"/>
              <a:gd name="connsiteX18-5031" fmla="*/ 6350613 w 6447632"/>
              <a:gd name="connsiteY18-5032" fmla="*/ 1393569 h 5753325"/>
              <a:gd name="connsiteX19-5033" fmla="*/ 6357062 w 6447632"/>
              <a:gd name="connsiteY19-5034" fmla="*/ 1444071 h 5753325"/>
              <a:gd name="connsiteX20-5035" fmla="*/ 6364832 w 6447632"/>
              <a:gd name="connsiteY20-5036" fmla="*/ 1478763 h 5753325"/>
              <a:gd name="connsiteX21-5037" fmla="*/ 6369745 w 6447632"/>
              <a:gd name="connsiteY21-5038" fmla="*/ 1495680 h 5753325"/>
              <a:gd name="connsiteX22-5039" fmla="*/ 6370898 w 6447632"/>
              <a:gd name="connsiteY22-5040" fmla="*/ 1513331 h 5753325"/>
              <a:gd name="connsiteX23-5041" fmla="*/ 6368801 w 6447632"/>
              <a:gd name="connsiteY23-5042" fmla="*/ 1527414 h 5753325"/>
              <a:gd name="connsiteX24-5043" fmla="*/ 6359177 w 6447632"/>
              <a:gd name="connsiteY24-5044" fmla="*/ 1639513 h 5753325"/>
              <a:gd name="connsiteX25-5045" fmla="*/ 6299489 w 6447632"/>
              <a:gd name="connsiteY25-5046" fmla="*/ 1784860 h 5753325"/>
              <a:gd name="connsiteX26-5047" fmla="*/ 6267878 w 6447632"/>
              <a:gd name="connsiteY26-5048" fmla="*/ 1858572 h 5753325"/>
              <a:gd name="connsiteX27-5049" fmla="*/ 6251146 w 6447632"/>
              <a:gd name="connsiteY27-5050" fmla="*/ 1926167 h 5753325"/>
              <a:gd name="connsiteX28-5051" fmla="*/ 6210686 w 6447632"/>
              <a:gd name="connsiteY28-5052" fmla="*/ 2014834 h 5753325"/>
              <a:gd name="connsiteX29-5053" fmla="*/ 6106652 w 6447632"/>
              <a:gd name="connsiteY29-5054" fmla="*/ 2150572 h 5753325"/>
              <a:gd name="connsiteX30-5055" fmla="*/ 6097813 w 6447632"/>
              <a:gd name="connsiteY30-5056" fmla="*/ 2172208 h 5753325"/>
              <a:gd name="connsiteX31-5057" fmla="*/ 6095990 w 6447632"/>
              <a:gd name="connsiteY31-5058" fmla="*/ 2181185 h 5753325"/>
              <a:gd name="connsiteX32-5059" fmla="*/ 6090126 w 6447632"/>
              <a:gd name="connsiteY32-5060" fmla="*/ 2192533 h 5753325"/>
              <a:gd name="connsiteX33-5061" fmla="*/ 6089503 w 6447632"/>
              <a:gd name="connsiteY33-5062" fmla="*/ 2192543 h 5753325"/>
              <a:gd name="connsiteX34-5063" fmla="*/ 6084946 w 6447632"/>
              <a:gd name="connsiteY34-5064" fmla="*/ 2203694 h 5753325"/>
              <a:gd name="connsiteX35-5065" fmla="*/ 5987861 w 6447632"/>
              <a:gd name="connsiteY35-5066" fmla="*/ 2304868 h 5753325"/>
              <a:gd name="connsiteX36-5067" fmla="*/ 5973439 w 6447632"/>
              <a:gd name="connsiteY36-5068" fmla="*/ 2385635 h 5753325"/>
              <a:gd name="connsiteX37-5069" fmla="*/ 5916727 w 6447632"/>
              <a:gd name="connsiteY37-5070" fmla="*/ 2458777 h 5753325"/>
              <a:gd name="connsiteX38-5071" fmla="*/ 5856524 w 6447632"/>
              <a:gd name="connsiteY38-5072" fmla="*/ 2583281 h 5753325"/>
              <a:gd name="connsiteX39-5073" fmla="*/ 5838091 w 6447632"/>
              <a:gd name="connsiteY39-5074" fmla="*/ 2753474 h 5753325"/>
              <a:gd name="connsiteX40-5075" fmla="*/ 5777471 w 6447632"/>
              <a:gd name="connsiteY40-5076" fmla="*/ 2901570 h 5753325"/>
              <a:gd name="connsiteX41-5077" fmla="*/ 5723992 w 6447632"/>
              <a:gd name="connsiteY41-5078" fmla="*/ 2998752 h 5753325"/>
              <a:gd name="connsiteX42-5079" fmla="*/ 5557886 w 6447632"/>
              <a:gd name="connsiteY42-5080" fmla="*/ 3304853 h 5753325"/>
              <a:gd name="connsiteX43-5081" fmla="*/ 5483942 w 6447632"/>
              <a:gd name="connsiteY43-5082" fmla="*/ 3416604 h 5753325"/>
              <a:gd name="connsiteX44-5083" fmla="*/ 5461007 w 6447632"/>
              <a:gd name="connsiteY44-5084" fmla="*/ 3503742 h 5753325"/>
              <a:gd name="connsiteX45-5085" fmla="*/ 5437889 w 6447632"/>
              <a:gd name="connsiteY45-5086" fmla="*/ 3559927 h 5753325"/>
              <a:gd name="connsiteX46-5087" fmla="*/ 5432770 w 6447632"/>
              <a:gd name="connsiteY46-5088" fmla="*/ 3562948 h 5753325"/>
              <a:gd name="connsiteX47-5089" fmla="*/ 5406795 w 6447632"/>
              <a:gd name="connsiteY47-5090" fmla="*/ 3578594 h 5753325"/>
              <a:gd name="connsiteX48-5091" fmla="*/ 5381495 w 6447632"/>
              <a:gd name="connsiteY48-5092" fmla="*/ 3599883 h 5753325"/>
              <a:gd name="connsiteX49-5093" fmla="*/ 5363689 w 6447632"/>
              <a:gd name="connsiteY49-5094" fmla="*/ 3633299 h 5753325"/>
              <a:gd name="connsiteX50-5095" fmla="*/ 5291870 w 6447632"/>
              <a:gd name="connsiteY50-5096" fmla="*/ 3799039 h 5753325"/>
              <a:gd name="connsiteX51-5097" fmla="*/ 5241600 w 6447632"/>
              <a:gd name="connsiteY51-5098" fmla="*/ 3894238 h 5753325"/>
              <a:gd name="connsiteX52-5099" fmla="*/ 5211041 w 6447632"/>
              <a:gd name="connsiteY52-5100" fmla="*/ 3924184 h 5753325"/>
              <a:gd name="connsiteX53-5101" fmla="*/ 5176073 w 6447632"/>
              <a:gd name="connsiteY53-5102" fmla="*/ 3970179 h 5753325"/>
              <a:gd name="connsiteX54-5103" fmla="*/ 5172826 w 6447632"/>
              <a:gd name="connsiteY54-5104" fmla="*/ 3991773 h 5753325"/>
              <a:gd name="connsiteX55-5105" fmla="*/ 5157053 w 6447632"/>
              <a:gd name="connsiteY55-5106" fmla="*/ 3997708 h 5753325"/>
              <a:gd name="connsiteX56-5107" fmla="*/ 5127922 w 6447632"/>
              <a:gd name="connsiteY56-5108" fmla="*/ 4022660 h 5753325"/>
              <a:gd name="connsiteX57-5109" fmla="*/ 5020872 w 6447632"/>
              <a:gd name="connsiteY57-5110" fmla="*/ 4075951 h 5753325"/>
              <a:gd name="connsiteX58-5111" fmla="*/ 4991410 w 6447632"/>
              <a:gd name="connsiteY58-5112" fmla="*/ 4087598 h 5753325"/>
              <a:gd name="connsiteX59-5113" fmla="*/ 4930112 w 6447632"/>
              <a:gd name="connsiteY59-5114" fmla="*/ 4138459 h 5753325"/>
              <a:gd name="connsiteX60-5115" fmla="*/ 4834224 w 6447632"/>
              <a:gd name="connsiteY60-5116" fmla="*/ 4231643 h 5753325"/>
              <a:gd name="connsiteX61-5117" fmla="*/ 4812599 w 6447632"/>
              <a:gd name="connsiteY61-5118" fmla="*/ 4249449 h 5753325"/>
              <a:gd name="connsiteX62-5119" fmla="*/ 4789188 w 6447632"/>
              <a:gd name="connsiteY62-5120" fmla="*/ 4256678 h 5753325"/>
              <a:gd name="connsiteX63-5121" fmla="*/ 4779554 w 6447632"/>
              <a:gd name="connsiteY63-5122" fmla="*/ 4251313 h 5753325"/>
              <a:gd name="connsiteX64-5123" fmla="*/ 4766885 w 6447632"/>
              <a:gd name="connsiteY64-5124" fmla="*/ 4259812 h 5753325"/>
              <a:gd name="connsiteX65-5125" fmla="*/ 4762510 w 6447632"/>
              <a:gd name="connsiteY65-5126" fmla="*/ 4260383 h 5753325"/>
              <a:gd name="connsiteX66-5127" fmla="*/ 4738416 w 6447632"/>
              <a:gd name="connsiteY66-5128" fmla="*/ 4265355 h 5753325"/>
              <a:gd name="connsiteX67-5129" fmla="*/ 4712007 w 6447632"/>
              <a:gd name="connsiteY67-5130" fmla="*/ 4317892 h 5753325"/>
              <a:gd name="connsiteX68-5131" fmla="*/ 4658930 w 6447632"/>
              <a:gd name="connsiteY68-5132" fmla="*/ 4348041 h 5753325"/>
              <a:gd name="connsiteX69-5133" fmla="*/ 4443526 w 6447632"/>
              <a:gd name="connsiteY69-5134" fmla="*/ 4507851 h 5753325"/>
              <a:gd name="connsiteX70-5135" fmla="*/ 4289766 w 6447632"/>
              <a:gd name="connsiteY70-5136" fmla="*/ 4711450 h 5753325"/>
              <a:gd name="connsiteX71-5137" fmla="*/ 4150870 w 6447632"/>
              <a:gd name="connsiteY71-5138" fmla="*/ 4818480 h 5753325"/>
              <a:gd name="connsiteX72-5139" fmla="*/ 4006639 w 6447632"/>
              <a:gd name="connsiteY72-5140" fmla="*/ 4933815 h 5753325"/>
              <a:gd name="connsiteX73-5141" fmla="*/ 3298210 w 6447632"/>
              <a:gd name="connsiteY73-5142" fmla="*/ 5070790 h 5753325"/>
              <a:gd name="connsiteX74-5143" fmla="*/ 2947678 w 6447632"/>
              <a:gd name="connsiteY74-5144" fmla="*/ 5117869 h 5753325"/>
              <a:gd name="connsiteX75-5145" fmla="*/ 2822169 w 6447632"/>
              <a:gd name="connsiteY75-5146" fmla="*/ 5129396 h 5753325"/>
              <a:gd name="connsiteX76-5147" fmla="*/ 2538773 w 6447632"/>
              <a:gd name="connsiteY76-5148" fmla="*/ 5313397 h 5753325"/>
              <a:gd name="connsiteX77-5149" fmla="*/ 2014500 w 6447632"/>
              <a:gd name="connsiteY77-5150" fmla="*/ 5519744 h 5753325"/>
              <a:gd name="connsiteX78-5151" fmla="*/ 1934391 w 6447632"/>
              <a:gd name="connsiteY78-5152" fmla="*/ 5591335 h 5753325"/>
              <a:gd name="connsiteX79-5153" fmla="*/ 1892550 w 6447632"/>
              <a:gd name="connsiteY79-5154" fmla="*/ 5649708 h 5753325"/>
              <a:gd name="connsiteX80-5155" fmla="*/ 1854769 w 6447632"/>
              <a:gd name="connsiteY80-5156" fmla="*/ 5647691 h 5753325"/>
              <a:gd name="connsiteX81-5157" fmla="*/ 1809461 w 6447632"/>
              <a:gd name="connsiteY81-5158" fmla="*/ 5648628 h 5753325"/>
              <a:gd name="connsiteX82-5159" fmla="*/ 1745150 w 6447632"/>
              <a:gd name="connsiteY82-5160" fmla="*/ 5693879 h 5753325"/>
              <a:gd name="connsiteX83-5161" fmla="*/ 1713375 w 6447632"/>
              <a:gd name="connsiteY83-5162" fmla="*/ 5684672 h 5753325"/>
              <a:gd name="connsiteX84-5163" fmla="*/ 1707808 w 6447632"/>
              <a:gd name="connsiteY84-5164" fmla="*/ 5682611 h 5753325"/>
              <a:gd name="connsiteX85-5165" fmla="*/ 1679313 w 6447632"/>
              <a:gd name="connsiteY85-5166" fmla="*/ 5672360 h 5753325"/>
              <a:gd name="connsiteX86-5167" fmla="*/ 1646933 w 6447632"/>
              <a:gd name="connsiteY86-5168" fmla="*/ 5666227 h 5753325"/>
              <a:gd name="connsiteX87-5169" fmla="*/ 1610055 w 6447632"/>
              <a:gd name="connsiteY87-5170" fmla="*/ 5673643 h 5753325"/>
              <a:gd name="connsiteX88-5171" fmla="*/ 1437641 w 6447632"/>
              <a:gd name="connsiteY88-5172" fmla="*/ 5723266 h 5753325"/>
              <a:gd name="connsiteX89-5173" fmla="*/ 1332869 w 6447632"/>
              <a:gd name="connsiteY89-5174" fmla="*/ 5744752 h 5753325"/>
              <a:gd name="connsiteX90-5175" fmla="*/ 1290525 w 6447632"/>
              <a:gd name="connsiteY90-5176" fmla="*/ 5740036 h 5753325"/>
              <a:gd name="connsiteX91-5177" fmla="*/ 1233107 w 6447632"/>
              <a:gd name="connsiteY91-5178" fmla="*/ 5742106 h 5753325"/>
              <a:gd name="connsiteX92-5179" fmla="*/ 1214532 w 6447632"/>
              <a:gd name="connsiteY92-5180" fmla="*/ 5753325 h 5753325"/>
              <a:gd name="connsiteX93-5181" fmla="*/ 1199955 w 6447632"/>
              <a:gd name="connsiteY93-5182" fmla="*/ 5744831 h 5753325"/>
              <a:gd name="connsiteX94-5183" fmla="*/ 1162337 w 6447632"/>
              <a:gd name="connsiteY94-5184" fmla="*/ 5738048 h 5753325"/>
              <a:gd name="connsiteX95-5185" fmla="*/ 1053457 w 6447632"/>
              <a:gd name="connsiteY95-5186" fmla="*/ 5688676 h 5753325"/>
              <a:gd name="connsiteX96-5187" fmla="*/ 1025798 w 6447632"/>
              <a:gd name="connsiteY96-5188" fmla="*/ 5673166 h 5753325"/>
              <a:gd name="connsiteX97-5189" fmla="*/ 947900 w 6447632"/>
              <a:gd name="connsiteY97-5190" fmla="*/ 5657848 h 5753325"/>
              <a:gd name="connsiteX98-5191" fmla="*/ 815627 w 6447632"/>
              <a:gd name="connsiteY98-5192" fmla="*/ 5642557 h 5753325"/>
              <a:gd name="connsiteX99-5193" fmla="*/ 788251 w 6447632"/>
              <a:gd name="connsiteY99-5194" fmla="*/ 5637065 h 5753325"/>
              <a:gd name="connsiteX100-5195" fmla="*/ 767822 w 6447632"/>
              <a:gd name="connsiteY100-5196" fmla="*/ 5623450 h 5753325"/>
              <a:gd name="connsiteX101-5197" fmla="*/ 765791 w 6447632"/>
              <a:gd name="connsiteY101-5198" fmla="*/ 5612539 h 5753325"/>
              <a:gd name="connsiteX102-5199" fmla="*/ 751230 w 6447632"/>
              <a:gd name="connsiteY102-5200" fmla="*/ 5608092 h 5753325"/>
              <a:gd name="connsiteX103-5201" fmla="*/ 748008 w 6447632"/>
              <a:gd name="connsiteY103-5202" fmla="*/ 5605052 h 5753325"/>
              <a:gd name="connsiteX104-5203" fmla="*/ 728871 w 6447632"/>
              <a:gd name="connsiteY104-5204" fmla="*/ 5589469 h 5753325"/>
              <a:gd name="connsiteX105-5205" fmla="*/ 671898 w 6447632"/>
              <a:gd name="connsiteY105-5206" fmla="*/ 5602363 h 5753325"/>
              <a:gd name="connsiteX106-5207" fmla="*/ 615065 w 6447632"/>
              <a:gd name="connsiteY106-5208" fmla="*/ 5580257 h 5753325"/>
              <a:gd name="connsiteX107-5209" fmla="*/ 355785 w 6447632"/>
              <a:gd name="connsiteY107-5210" fmla="*/ 5514383 h 5753325"/>
              <a:gd name="connsiteX108-5211" fmla="*/ 102269 w 6447632"/>
              <a:gd name="connsiteY108-5212" fmla="*/ 5524347 h 5753325"/>
              <a:gd name="connsiteX109-5213" fmla="*/ 13160 w 6447632"/>
              <a:gd name="connsiteY109-5214" fmla="*/ 5514159 h 5753325"/>
              <a:gd name="connsiteX110-5215" fmla="*/ 0 w 6447632"/>
              <a:gd name="connsiteY110-5216" fmla="*/ 5511735 h 5753325"/>
              <a:gd name="connsiteX111-5217" fmla="*/ 0 w 6447632"/>
              <a:gd name="connsiteY111-5218" fmla="*/ 0 h 5753325"/>
              <a:gd name="connsiteX0-5219" fmla="*/ 0 w 6447632"/>
              <a:gd name="connsiteY0-5220" fmla="*/ 0 h 5753325"/>
              <a:gd name="connsiteX1-5221" fmla="*/ 6438980 w 6447632"/>
              <a:gd name="connsiteY1-5222" fmla="*/ 0 h 5753325"/>
              <a:gd name="connsiteX2-5223" fmla="*/ 6439047 w 6447632"/>
              <a:gd name="connsiteY2-5224" fmla="*/ 147 h 5753325"/>
              <a:gd name="connsiteX3-5225" fmla="*/ 6443456 w 6447632"/>
              <a:gd name="connsiteY3-5226" fmla="*/ 130105 h 5753325"/>
              <a:gd name="connsiteX4-5227" fmla="*/ 6447632 w 6447632"/>
              <a:gd name="connsiteY4-5228" fmla="*/ 170016 h 5753325"/>
              <a:gd name="connsiteX5-5229" fmla="*/ 6396598 w 6447632"/>
              <a:gd name="connsiteY5-5230" fmla="*/ 274847 h 5753325"/>
              <a:gd name="connsiteX6-5231" fmla="*/ 6358350 w 6447632"/>
              <a:gd name="connsiteY6-5232" fmla="*/ 492529 h 5753325"/>
              <a:gd name="connsiteX7-5233" fmla="*/ 6354187 w 6447632"/>
              <a:gd name="connsiteY7-5234" fmla="*/ 615799 h 5753325"/>
              <a:gd name="connsiteX8-5235" fmla="*/ 6303977 w 6447632"/>
              <a:gd name="connsiteY8-5236" fmla="*/ 664291 h 5753325"/>
              <a:gd name="connsiteX9-5237" fmla="*/ 6344988 w 6447632"/>
              <a:gd name="connsiteY9-5238" fmla="*/ 697330 h 5753325"/>
              <a:gd name="connsiteX10-5239" fmla="*/ 6334770 w 6447632"/>
              <a:gd name="connsiteY10-5240" fmla="*/ 754001 h 5753325"/>
              <a:gd name="connsiteX11-5241" fmla="*/ 6339879 w 6447632"/>
              <a:gd name="connsiteY11-5242" fmla="*/ 811136 h 5753325"/>
              <a:gd name="connsiteX12-5243" fmla="*/ 6330065 w 6447632"/>
              <a:gd name="connsiteY12-5244" fmla="*/ 893399 h 5753325"/>
              <a:gd name="connsiteX13-5245" fmla="*/ 6345206 w 6447632"/>
              <a:gd name="connsiteY13-5246" fmla="*/ 1018060 h 5753325"/>
              <a:gd name="connsiteX14-5247" fmla="*/ 6362266 w 6447632"/>
              <a:gd name="connsiteY14-5248" fmla="*/ 1151111 h 5753325"/>
              <a:gd name="connsiteX15-5249" fmla="*/ 6371722 w 6447632"/>
              <a:gd name="connsiteY15-5250" fmla="*/ 1318080 h 5753325"/>
              <a:gd name="connsiteX16-5251" fmla="*/ 6356023 w 6447632"/>
              <a:gd name="connsiteY16-5252" fmla="*/ 1356227 h 5753325"/>
              <a:gd name="connsiteX17-5253" fmla="*/ 6356157 w 6447632"/>
              <a:gd name="connsiteY17-5254" fmla="*/ 1361967 h 5753325"/>
              <a:gd name="connsiteX18-5255" fmla="*/ 6350613 w 6447632"/>
              <a:gd name="connsiteY18-5256" fmla="*/ 1393569 h 5753325"/>
              <a:gd name="connsiteX19-5257" fmla="*/ 6357062 w 6447632"/>
              <a:gd name="connsiteY19-5258" fmla="*/ 1444071 h 5753325"/>
              <a:gd name="connsiteX20-5259" fmla="*/ 6364832 w 6447632"/>
              <a:gd name="connsiteY20-5260" fmla="*/ 1478763 h 5753325"/>
              <a:gd name="connsiteX21-5261" fmla="*/ 6369745 w 6447632"/>
              <a:gd name="connsiteY21-5262" fmla="*/ 1495680 h 5753325"/>
              <a:gd name="connsiteX22-5263" fmla="*/ 6370898 w 6447632"/>
              <a:gd name="connsiteY22-5264" fmla="*/ 1513331 h 5753325"/>
              <a:gd name="connsiteX23-5265" fmla="*/ 6368801 w 6447632"/>
              <a:gd name="connsiteY23-5266" fmla="*/ 1527414 h 5753325"/>
              <a:gd name="connsiteX24-5267" fmla="*/ 6359177 w 6447632"/>
              <a:gd name="connsiteY24-5268" fmla="*/ 1639513 h 5753325"/>
              <a:gd name="connsiteX25-5269" fmla="*/ 6299489 w 6447632"/>
              <a:gd name="connsiteY25-5270" fmla="*/ 1784860 h 5753325"/>
              <a:gd name="connsiteX26-5271" fmla="*/ 6267878 w 6447632"/>
              <a:gd name="connsiteY26-5272" fmla="*/ 1858572 h 5753325"/>
              <a:gd name="connsiteX27-5273" fmla="*/ 6251146 w 6447632"/>
              <a:gd name="connsiteY27-5274" fmla="*/ 1926167 h 5753325"/>
              <a:gd name="connsiteX28-5275" fmla="*/ 6210686 w 6447632"/>
              <a:gd name="connsiteY28-5276" fmla="*/ 2014834 h 5753325"/>
              <a:gd name="connsiteX29-5277" fmla="*/ 6106652 w 6447632"/>
              <a:gd name="connsiteY29-5278" fmla="*/ 2150572 h 5753325"/>
              <a:gd name="connsiteX30-5279" fmla="*/ 6097813 w 6447632"/>
              <a:gd name="connsiteY30-5280" fmla="*/ 2172208 h 5753325"/>
              <a:gd name="connsiteX31-5281" fmla="*/ 6095990 w 6447632"/>
              <a:gd name="connsiteY31-5282" fmla="*/ 2181185 h 5753325"/>
              <a:gd name="connsiteX32-5283" fmla="*/ 6090126 w 6447632"/>
              <a:gd name="connsiteY32-5284" fmla="*/ 2192533 h 5753325"/>
              <a:gd name="connsiteX33-5285" fmla="*/ 6089503 w 6447632"/>
              <a:gd name="connsiteY33-5286" fmla="*/ 2192543 h 5753325"/>
              <a:gd name="connsiteX34-5287" fmla="*/ 6084946 w 6447632"/>
              <a:gd name="connsiteY34-5288" fmla="*/ 2203694 h 5753325"/>
              <a:gd name="connsiteX35-5289" fmla="*/ 5987861 w 6447632"/>
              <a:gd name="connsiteY35-5290" fmla="*/ 2304868 h 5753325"/>
              <a:gd name="connsiteX36-5291" fmla="*/ 5973439 w 6447632"/>
              <a:gd name="connsiteY36-5292" fmla="*/ 2385635 h 5753325"/>
              <a:gd name="connsiteX37-5293" fmla="*/ 5916727 w 6447632"/>
              <a:gd name="connsiteY37-5294" fmla="*/ 2458777 h 5753325"/>
              <a:gd name="connsiteX38-5295" fmla="*/ 5856524 w 6447632"/>
              <a:gd name="connsiteY38-5296" fmla="*/ 2583281 h 5753325"/>
              <a:gd name="connsiteX39-5297" fmla="*/ 5838091 w 6447632"/>
              <a:gd name="connsiteY39-5298" fmla="*/ 2753474 h 5753325"/>
              <a:gd name="connsiteX40-5299" fmla="*/ 5777471 w 6447632"/>
              <a:gd name="connsiteY40-5300" fmla="*/ 2901570 h 5753325"/>
              <a:gd name="connsiteX41-5301" fmla="*/ 5723992 w 6447632"/>
              <a:gd name="connsiteY41-5302" fmla="*/ 2998752 h 5753325"/>
              <a:gd name="connsiteX42-5303" fmla="*/ 5557886 w 6447632"/>
              <a:gd name="connsiteY42-5304" fmla="*/ 3304853 h 5753325"/>
              <a:gd name="connsiteX43-5305" fmla="*/ 5483942 w 6447632"/>
              <a:gd name="connsiteY43-5306" fmla="*/ 3416604 h 5753325"/>
              <a:gd name="connsiteX44-5307" fmla="*/ 5461007 w 6447632"/>
              <a:gd name="connsiteY44-5308" fmla="*/ 3503742 h 5753325"/>
              <a:gd name="connsiteX45-5309" fmla="*/ 5437889 w 6447632"/>
              <a:gd name="connsiteY45-5310" fmla="*/ 3559927 h 5753325"/>
              <a:gd name="connsiteX46-5311" fmla="*/ 5432770 w 6447632"/>
              <a:gd name="connsiteY46-5312" fmla="*/ 3562948 h 5753325"/>
              <a:gd name="connsiteX47-5313" fmla="*/ 5406795 w 6447632"/>
              <a:gd name="connsiteY47-5314" fmla="*/ 3578594 h 5753325"/>
              <a:gd name="connsiteX48-5315" fmla="*/ 5381495 w 6447632"/>
              <a:gd name="connsiteY48-5316" fmla="*/ 3599883 h 5753325"/>
              <a:gd name="connsiteX49-5317" fmla="*/ 5363689 w 6447632"/>
              <a:gd name="connsiteY49-5318" fmla="*/ 3633299 h 5753325"/>
              <a:gd name="connsiteX50-5319" fmla="*/ 5291870 w 6447632"/>
              <a:gd name="connsiteY50-5320" fmla="*/ 3799039 h 5753325"/>
              <a:gd name="connsiteX51-5321" fmla="*/ 5241600 w 6447632"/>
              <a:gd name="connsiteY51-5322" fmla="*/ 3894238 h 5753325"/>
              <a:gd name="connsiteX52-5323" fmla="*/ 5211041 w 6447632"/>
              <a:gd name="connsiteY52-5324" fmla="*/ 3924184 h 5753325"/>
              <a:gd name="connsiteX53-5325" fmla="*/ 5176073 w 6447632"/>
              <a:gd name="connsiteY53-5326" fmla="*/ 3970179 h 5753325"/>
              <a:gd name="connsiteX54-5327" fmla="*/ 5172826 w 6447632"/>
              <a:gd name="connsiteY54-5328" fmla="*/ 3991773 h 5753325"/>
              <a:gd name="connsiteX55-5329" fmla="*/ 5157053 w 6447632"/>
              <a:gd name="connsiteY55-5330" fmla="*/ 3997708 h 5753325"/>
              <a:gd name="connsiteX56-5331" fmla="*/ 5127922 w 6447632"/>
              <a:gd name="connsiteY56-5332" fmla="*/ 4022660 h 5753325"/>
              <a:gd name="connsiteX57-5333" fmla="*/ 5020872 w 6447632"/>
              <a:gd name="connsiteY57-5334" fmla="*/ 4075951 h 5753325"/>
              <a:gd name="connsiteX58-5335" fmla="*/ 4991410 w 6447632"/>
              <a:gd name="connsiteY58-5336" fmla="*/ 4087598 h 5753325"/>
              <a:gd name="connsiteX59-5337" fmla="*/ 4930112 w 6447632"/>
              <a:gd name="connsiteY59-5338" fmla="*/ 4138459 h 5753325"/>
              <a:gd name="connsiteX60-5339" fmla="*/ 4834224 w 6447632"/>
              <a:gd name="connsiteY60-5340" fmla="*/ 4231643 h 5753325"/>
              <a:gd name="connsiteX61-5341" fmla="*/ 4812599 w 6447632"/>
              <a:gd name="connsiteY61-5342" fmla="*/ 4249449 h 5753325"/>
              <a:gd name="connsiteX62-5343" fmla="*/ 4789188 w 6447632"/>
              <a:gd name="connsiteY62-5344" fmla="*/ 4256678 h 5753325"/>
              <a:gd name="connsiteX63-5345" fmla="*/ 4779554 w 6447632"/>
              <a:gd name="connsiteY63-5346" fmla="*/ 4251313 h 5753325"/>
              <a:gd name="connsiteX64-5347" fmla="*/ 4766885 w 6447632"/>
              <a:gd name="connsiteY64-5348" fmla="*/ 4259812 h 5753325"/>
              <a:gd name="connsiteX65-5349" fmla="*/ 4762510 w 6447632"/>
              <a:gd name="connsiteY65-5350" fmla="*/ 4260383 h 5753325"/>
              <a:gd name="connsiteX66-5351" fmla="*/ 4738416 w 6447632"/>
              <a:gd name="connsiteY66-5352" fmla="*/ 4265355 h 5753325"/>
              <a:gd name="connsiteX67-5353" fmla="*/ 4712007 w 6447632"/>
              <a:gd name="connsiteY67-5354" fmla="*/ 4317892 h 5753325"/>
              <a:gd name="connsiteX68-5355" fmla="*/ 4658930 w 6447632"/>
              <a:gd name="connsiteY68-5356" fmla="*/ 4348041 h 5753325"/>
              <a:gd name="connsiteX69-5357" fmla="*/ 4443526 w 6447632"/>
              <a:gd name="connsiteY69-5358" fmla="*/ 4507851 h 5753325"/>
              <a:gd name="connsiteX70-5359" fmla="*/ 4289766 w 6447632"/>
              <a:gd name="connsiteY70-5360" fmla="*/ 4711450 h 5753325"/>
              <a:gd name="connsiteX71-5361" fmla="*/ 4150870 w 6447632"/>
              <a:gd name="connsiteY71-5362" fmla="*/ 4818480 h 5753325"/>
              <a:gd name="connsiteX72-5363" fmla="*/ 4006639 w 6447632"/>
              <a:gd name="connsiteY72-5364" fmla="*/ 4933815 h 5753325"/>
              <a:gd name="connsiteX73-5365" fmla="*/ 3298210 w 6447632"/>
              <a:gd name="connsiteY73-5366" fmla="*/ 5070790 h 5753325"/>
              <a:gd name="connsiteX74-5367" fmla="*/ 2947678 w 6447632"/>
              <a:gd name="connsiteY74-5368" fmla="*/ 5117869 h 5753325"/>
              <a:gd name="connsiteX75-5369" fmla="*/ 2822169 w 6447632"/>
              <a:gd name="connsiteY75-5370" fmla="*/ 5129396 h 5753325"/>
              <a:gd name="connsiteX76-5371" fmla="*/ 2538773 w 6447632"/>
              <a:gd name="connsiteY76-5372" fmla="*/ 5313397 h 5753325"/>
              <a:gd name="connsiteX77-5373" fmla="*/ 2014500 w 6447632"/>
              <a:gd name="connsiteY77-5374" fmla="*/ 5519744 h 5753325"/>
              <a:gd name="connsiteX78-5375" fmla="*/ 1934391 w 6447632"/>
              <a:gd name="connsiteY78-5376" fmla="*/ 5591335 h 5753325"/>
              <a:gd name="connsiteX79-5377" fmla="*/ 1892550 w 6447632"/>
              <a:gd name="connsiteY79-5378" fmla="*/ 5649708 h 5753325"/>
              <a:gd name="connsiteX80-5379" fmla="*/ 1854769 w 6447632"/>
              <a:gd name="connsiteY80-5380" fmla="*/ 5647691 h 5753325"/>
              <a:gd name="connsiteX81-5381" fmla="*/ 1809461 w 6447632"/>
              <a:gd name="connsiteY81-5382" fmla="*/ 5648628 h 5753325"/>
              <a:gd name="connsiteX82-5383" fmla="*/ 1745150 w 6447632"/>
              <a:gd name="connsiteY82-5384" fmla="*/ 5693879 h 5753325"/>
              <a:gd name="connsiteX83-5385" fmla="*/ 1713375 w 6447632"/>
              <a:gd name="connsiteY83-5386" fmla="*/ 5684672 h 5753325"/>
              <a:gd name="connsiteX84-5387" fmla="*/ 1707808 w 6447632"/>
              <a:gd name="connsiteY84-5388" fmla="*/ 5682611 h 5753325"/>
              <a:gd name="connsiteX85-5389" fmla="*/ 1679313 w 6447632"/>
              <a:gd name="connsiteY85-5390" fmla="*/ 5672360 h 5753325"/>
              <a:gd name="connsiteX86-5391" fmla="*/ 1646933 w 6447632"/>
              <a:gd name="connsiteY86-5392" fmla="*/ 5666227 h 5753325"/>
              <a:gd name="connsiteX87-5393" fmla="*/ 1610055 w 6447632"/>
              <a:gd name="connsiteY87-5394" fmla="*/ 5673643 h 5753325"/>
              <a:gd name="connsiteX88-5395" fmla="*/ 1437641 w 6447632"/>
              <a:gd name="connsiteY88-5396" fmla="*/ 5723266 h 5753325"/>
              <a:gd name="connsiteX89-5397" fmla="*/ 1332869 w 6447632"/>
              <a:gd name="connsiteY89-5398" fmla="*/ 5744752 h 5753325"/>
              <a:gd name="connsiteX90-5399" fmla="*/ 1290525 w 6447632"/>
              <a:gd name="connsiteY90-5400" fmla="*/ 5740036 h 5753325"/>
              <a:gd name="connsiteX91-5401" fmla="*/ 1233107 w 6447632"/>
              <a:gd name="connsiteY91-5402" fmla="*/ 5742106 h 5753325"/>
              <a:gd name="connsiteX92-5403" fmla="*/ 1214532 w 6447632"/>
              <a:gd name="connsiteY92-5404" fmla="*/ 5753325 h 5753325"/>
              <a:gd name="connsiteX93-5405" fmla="*/ 1199955 w 6447632"/>
              <a:gd name="connsiteY93-5406" fmla="*/ 5744831 h 5753325"/>
              <a:gd name="connsiteX94-5407" fmla="*/ 1162337 w 6447632"/>
              <a:gd name="connsiteY94-5408" fmla="*/ 5738048 h 5753325"/>
              <a:gd name="connsiteX95-5409" fmla="*/ 1053457 w 6447632"/>
              <a:gd name="connsiteY95-5410" fmla="*/ 5688676 h 5753325"/>
              <a:gd name="connsiteX96-5411" fmla="*/ 1025798 w 6447632"/>
              <a:gd name="connsiteY96-5412" fmla="*/ 5673166 h 5753325"/>
              <a:gd name="connsiteX97-5413" fmla="*/ 947900 w 6447632"/>
              <a:gd name="connsiteY97-5414" fmla="*/ 5657848 h 5753325"/>
              <a:gd name="connsiteX98-5415" fmla="*/ 815627 w 6447632"/>
              <a:gd name="connsiteY98-5416" fmla="*/ 5642557 h 5753325"/>
              <a:gd name="connsiteX99-5417" fmla="*/ 788251 w 6447632"/>
              <a:gd name="connsiteY99-5418" fmla="*/ 5637065 h 5753325"/>
              <a:gd name="connsiteX100-5419" fmla="*/ 767822 w 6447632"/>
              <a:gd name="connsiteY100-5420" fmla="*/ 5623450 h 5753325"/>
              <a:gd name="connsiteX101-5421" fmla="*/ 765791 w 6447632"/>
              <a:gd name="connsiteY101-5422" fmla="*/ 5612539 h 5753325"/>
              <a:gd name="connsiteX102-5423" fmla="*/ 751230 w 6447632"/>
              <a:gd name="connsiteY102-5424" fmla="*/ 5608092 h 5753325"/>
              <a:gd name="connsiteX103-5425" fmla="*/ 748008 w 6447632"/>
              <a:gd name="connsiteY103-5426" fmla="*/ 5605052 h 5753325"/>
              <a:gd name="connsiteX104-5427" fmla="*/ 728871 w 6447632"/>
              <a:gd name="connsiteY104-5428" fmla="*/ 5589469 h 5753325"/>
              <a:gd name="connsiteX105-5429" fmla="*/ 671898 w 6447632"/>
              <a:gd name="connsiteY105-5430" fmla="*/ 5602363 h 5753325"/>
              <a:gd name="connsiteX106-5431" fmla="*/ 615065 w 6447632"/>
              <a:gd name="connsiteY106-5432" fmla="*/ 5580257 h 5753325"/>
              <a:gd name="connsiteX107-5433" fmla="*/ 355785 w 6447632"/>
              <a:gd name="connsiteY107-5434" fmla="*/ 5514383 h 5753325"/>
              <a:gd name="connsiteX108-5435" fmla="*/ 102269 w 6447632"/>
              <a:gd name="connsiteY108-5436" fmla="*/ 5524347 h 5753325"/>
              <a:gd name="connsiteX109-5437" fmla="*/ 13160 w 6447632"/>
              <a:gd name="connsiteY109-5438" fmla="*/ 5514159 h 5753325"/>
              <a:gd name="connsiteX110-5439" fmla="*/ 0 w 6447632"/>
              <a:gd name="connsiteY110-5440" fmla="*/ 5511735 h 5753325"/>
              <a:gd name="connsiteX111-5441" fmla="*/ 0 w 6447632"/>
              <a:gd name="connsiteY111-5442" fmla="*/ 0 h 5753325"/>
              <a:gd name="connsiteX0-5443" fmla="*/ 0 w 6447632"/>
              <a:gd name="connsiteY0-5444" fmla="*/ 0 h 5753325"/>
              <a:gd name="connsiteX1-5445" fmla="*/ 6438980 w 6447632"/>
              <a:gd name="connsiteY1-5446" fmla="*/ 0 h 5753325"/>
              <a:gd name="connsiteX2-5447" fmla="*/ 6439047 w 6447632"/>
              <a:gd name="connsiteY2-5448" fmla="*/ 147 h 5753325"/>
              <a:gd name="connsiteX3-5449" fmla="*/ 6443456 w 6447632"/>
              <a:gd name="connsiteY3-5450" fmla="*/ 130105 h 5753325"/>
              <a:gd name="connsiteX4-5451" fmla="*/ 6447632 w 6447632"/>
              <a:gd name="connsiteY4-5452" fmla="*/ 170016 h 5753325"/>
              <a:gd name="connsiteX5-5453" fmla="*/ 6396598 w 6447632"/>
              <a:gd name="connsiteY5-5454" fmla="*/ 274847 h 5753325"/>
              <a:gd name="connsiteX6-5455" fmla="*/ 6358350 w 6447632"/>
              <a:gd name="connsiteY6-5456" fmla="*/ 492529 h 5753325"/>
              <a:gd name="connsiteX7-5457" fmla="*/ 6354187 w 6447632"/>
              <a:gd name="connsiteY7-5458" fmla="*/ 615799 h 5753325"/>
              <a:gd name="connsiteX8-5459" fmla="*/ 6303977 w 6447632"/>
              <a:gd name="connsiteY8-5460" fmla="*/ 664291 h 5753325"/>
              <a:gd name="connsiteX9-5461" fmla="*/ 6344988 w 6447632"/>
              <a:gd name="connsiteY9-5462" fmla="*/ 697330 h 5753325"/>
              <a:gd name="connsiteX10-5463" fmla="*/ 6334770 w 6447632"/>
              <a:gd name="connsiteY10-5464" fmla="*/ 754001 h 5753325"/>
              <a:gd name="connsiteX11-5465" fmla="*/ 6339879 w 6447632"/>
              <a:gd name="connsiteY11-5466" fmla="*/ 811136 h 5753325"/>
              <a:gd name="connsiteX12-5467" fmla="*/ 6330065 w 6447632"/>
              <a:gd name="connsiteY12-5468" fmla="*/ 893399 h 5753325"/>
              <a:gd name="connsiteX13-5469" fmla="*/ 6345206 w 6447632"/>
              <a:gd name="connsiteY13-5470" fmla="*/ 1018060 h 5753325"/>
              <a:gd name="connsiteX14-5471" fmla="*/ 6362266 w 6447632"/>
              <a:gd name="connsiteY14-5472" fmla="*/ 1151111 h 5753325"/>
              <a:gd name="connsiteX15-5473" fmla="*/ 6371722 w 6447632"/>
              <a:gd name="connsiteY15-5474" fmla="*/ 1318080 h 5753325"/>
              <a:gd name="connsiteX16-5475" fmla="*/ 6356023 w 6447632"/>
              <a:gd name="connsiteY16-5476" fmla="*/ 1356227 h 5753325"/>
              <a:gd name="connsiteX17-5477" fmla="*/ 6356157 w 6447632"/>
              <a:gd name="connsiteY17-5478" fmla="*/ 1361967 h 5753325"/>
              <a:gd name="connsiteX18-5479" fmla="*/ 6350613 w 6447632"/>
              <a:gd name="connsiteY18-5480" fmla="*/ 1393569 h 5753325"/>
              <a:gd name="connsiteX19-5481" fmla="*/ 6357062 w 6447632"/>
              <a:gd name="connsiteY19-5482" fmla="*/ 1444071 h 5753325"/>
              <a:gd name="connsiteX20-5483" fmla="*/ 6364832 w 6447632"/>
              <a:gd name="connsiteY20-5484" fmla="*/ 1478763 h 5753325"/>
              <a:gd name="connsiteX21-5485" fmla="*/ 6369745 w 6447632"/>
              <a:gd name="connsiteY21-5486" fmla="*/ 1495680 h 5753325"/>
              <a:gd name="connsiteX22-5487" fmla="*/ 6370898 w 6447632"/>
              <a:gd name="connsiteY22-5488" fmla="*/ 1513331 h 5753325"/>
              <a:gd name="connsiteX23-5489" fmla="*/ 6368801 w 6447632"/>
              <a:gd name="connsiteY23-5490" fmla="*/ 1527414 h 5753325"/>
              <a:gd name="connsiteX24-5491" fmla="*/ 6359177 w 6447632"/>
              <a:gd name="connsiteY24-5492" fmla="*/ 1639513 h 5753325"/>
              <a:gd name="connsiteX25-5493" fmla="*/ 6299489 w 6447632"/>
              <a:gd name="connsiteY25-5494" fmla="*/ 1784860 h 5753325"/>
              <a:gd name="connsiteX26-5495" fmla="*/ 6267878 w 6447632"/>
              <a:gd name="connsiteY26-5496" fmla="*/ 1858572 h 5753325"/>
              <a:gd name="connsiteX27-5497" fmla="*/ 6251146 w 6447632"/>
              <a:gd name="connsiteY27-5498" fmla="*/ 1926167 h 5753325"/>
              <a:gd name="connsiteX28-5499" fmla="*/ 6210686 w 6447632"/>
              <a:gd name="connsiteY28-5500" fmla="*/ 2014834 h 5753325"/>
              <a:gd name="connsiteX29-5501" fmla="*/ 6106652 w 6447632"/>
              <a:gd name="connsiteY29-5502" fmla="*/ 2150572 h 5753325"/>
              <a:gd name="connsiteX30-5503" fmla="*/ 6097813 w 6447632"/>
              <a:gd name="connsiteY30-5504" fmla="*/ 2172208 h 5753325"/>
              <a:gd name="connsiteX31-5505" fmla="*/ 6095990 w 6447632"/>
              <a:gd name="connsiteY31-5506" fmla="*/ 2181185 h 5753325"/>
              <a:gd name="connsiteX32-5507" fmla="*/ 6090126 w 6447632"/>
              <a:gd name="connsiteY32-5508" fmla="*/ 2192533 h 5753325"/>
              <a:gd name="connsiteX33-5509" fmla="*/ 6089503 w 6447632"/>
              <a:gd name="connsiteY33-5510" fmla="*/ 2192543 h 5753325"/>
              <a:gd name="connsiteX34-5511" fmla="*/ 6084946 w 6447632"/>
              <a:gd name="connsiteY34-5512" fmla="*/ 2203694 h 5753325"/>
              <a:gd name="connsiteX35-5513" fmla="*/ 5987861 w 6447632"/>
              <a:gd name="connsiteY35-5514" fmla="*/ 2304868 h 5753325"/>
              <a:gd name="connsiteX36-5515" fmla="*/ 5973439 w 6447632"/>
              <a:gd name="connsiteY36-5516" fmla="*/ 2385635 h 5753325"/>
              <a:gd name="connsiteX37-5517" fmla="*/ 5916727 w 6447632"/>
              <a:gd name="connsiteY37-5518" fmla="*/ 2458777 h 5753325"/>
              <a:gd name="connsiteX38-5519" fmla="*/ 5856524 w 6447632"/>
              <a:gd name="connsiteY38-5520" fmla="*/ 2583281 h 5753325"/>
              <a:gd name="connsiteX39-5521" fmla="*/ 5838091 w 6447632"/>
              <a:gd name="connsiteY39-5522" fmla="*/ 2753474 h 5753325"/>
              <a:gd name="connsiteX40-5523" fmla="*/ 5777471 w 6447632"/>
              <a:gd name="connsiteY40-5524" fmla="*/ 2901570 h 5753325"/>
              <a:gd name="connsiteX41-5525" fmla="*/ 5723992 w 6447632"/>
              <a:gd name="connsiteY41-5526" fmla="*/ 2998752 h 5753325"/>
              <a:gd name="connsiteX42-5527" fmla="*/ 5557886 w 6447632"/>
              <a:gd name="connsiteY42-5528" fmla="*/ 3304853 h 5753325"/>
              <a:gd name="connsiteX43-5529" fmla="*/ 5483942 w 6447632"/>
              <a:gd name="connsiteY43-5530" fmla="*/ 3416604 h 5753325"/>
              <a:gd name="connsiteX44-5531" fmla="*/ 5461007 w 6447632"/>
              <a:gd name="connsiteY44-5532" fmla="*/ 3503742 h 5753325"/>
              <a:gd name="connsiteX45-5533" fmla="*/ 5437889 w 6447632"/>
              <a:gd name="connsiteY45-5534" fmla="*/ 3559927 h 5753325"/>
              <a:gd name="connsiteX46-5535" fmla="*/ 5432770 w 6447632"/>
              <a:gd name="connsiteY46-5536" fmla="*/ 3562948 h 5753325"/>
              <a:gd name="connsiteX47-5537" fmla="*/ 5406795 w 6447632"/>
              <a:gd name="connsiteY47-5538" fmla="*/ 3578594 h 5753325"/>
              <a:gd name="connsiteX48-5539" fmla="*/ 5381495 w 6447632"/>
              <a:gd name="connsiteY48-5540" fmla="*/ 3599883 h 5753325"/>
              <a:gd name="connsiteX49-5541" fmla="*/ 5363689 w 6447632"/>
              <a:gd name="connsiteY49-5542" fmla="*/ 3633299 h 5753325"/>
              <a:gd name="connsiteX50-5543" fmla="*/ 5291870 w 6447632"/>
              <a:gd name="connsiteY50-5544" fmla="*/ 3799039 h 5753325"/>
              <a:gd name="connsiteX51-5545" fmla="*/ 5241600 w 6447632"/>
              <a:gd name="connsiteY51-5546" fmla="*/ 3894238 h 5753325"/>
              <a:gd name="connsiteX52-5547" fmla="*/ 5211041 w 6447632"/>
              <a:gd name="connsiteY52-5548" fmla="*/ 3924184 h 5753325"/>
              <a:gd name="connsiteX53-5549" fmla="*/ 5176073 w 6447632"/>
              <a:gd name="connsiteY53-5550" fmla="*/ 3970179 h 5753325"/>
              <a:gd name="connsiteX54-5551" fmla="*/ 5172826 w 6447632"/>
              <a:gd name="connsiteY54-5552" fmla="*/ 3991773 h 5753325"/>
              <a:gd name="connsiteX55-5553" fmla="*/ 5157053 w 6447632"/>
              <a:gd name="connsiteY55-5554" fmla="*/ 3997708 h 5753325"/>
              <a:gd name="connsiteX56-5555" fmla="*/ 5127922 w 6447632"/>
              <a:gd name="connsiteY56-5556" fmla="*/ 4022660 h 5753325"/>
              <a:gd name="connsiteX57-5557" fmla="*/ 5020872 w 6447632"/>
              <a:gd name="connsiteY57-5558" fmla="*/ 4075951 h 5753325"/>
              <a:gd name="connsiteX58-5559" fmla="*/ 4991410 w 6447632"/>
              <a:gd name="connsiteY58-5560" fmla="*/ 4087598 h 5753325"/>
              <a:gd name="connsiteX59-5561" fmla="*/ 4930112 w 6447632"/>
              <a:gd name="connsiteY59-5562" fmla="*/ 4138459 h 5753325"/>
              <a:gd name="connsiteX60-5563" fmla="*/ 4834224 w 6447632"/>
              <a:gd name="connsiteY60-5564" fmla="*/ 4231643 h 5753325"/>
              <a:gd name="connsiteX61-5565" fmla="*/ 4812599 w 6447632"/>
              <a:gd name="connsiteY61-5566" fmla="*/ 4249449 h 5753325"/>
              <a:gd name="connsiteX62-5567" fmla="*/ 4789188 w 6447632"/>
              <a:gd name="connsiteY62-5568" fmla="*/ 4256678 h 5753325"/>
              <a:gd name="connsiteX63-5569" fmla="*/ 4779554 w 6447632"/>
              <a:gd name="connsiteY63-5570" fmla="*/ 4251313 h 5753325"/>
              <a:gd name="connsiteX64-5571" fmla="*/ 4766885 w 6447632"/>
              <a:gd name="connsiteY64-5572" fmla="*/ 4259812 h 5753325"/>
              <a:gd name="connsiteX65-5573" fmla="*/ 4762510 w 6447632"/>
              <a:gd name="connsiteY65-5574" fmla="*/ 4260383 h 5753325"/>
              <a:gd name="connsiteX66-5575" fmla="*/ 4738416 w 6447632"/>
              <a:gd name="connsiteY66-5576" fmla="*/ 4265355 h 5753325"/>
              <a:gd name="connsiteX67-5577" fmla="*/ 4712007 w 6447632"/>
              <a:gd name="connsiteY67-5578" fmla="*/ 4317892 h 5753325"/>
              <a:gd name="connsiteX68-5579" fmla="*/ 4658930 w 6447632"/>
              <a:gd name="connsiteY68-5580" fmla="*/ 4348041 h 5753325"/>
              <a:gd name="connsiteX69-5581" fmla="*/ 4443526 w 6447632"/>
              <a:gd name="connsiteY69-5582" fmla="*/ 4507851 h 5753325"/>
              <a:gd name="connsiteX70-5583" fmla="*/ 4289766 w 6447632"/>
              <a:gd name="connsiteY70-5584" fmla="*/ 4711450 h 5753325"/>
              <a:gd name="connsiteX71-5585" fmla="*/ 4150870 w 6447632"/>
              <a:gd name="connsiteY71-5586" fmla="*/ 4818480 h 5753325"/>
              <a:gd name="connsiteX72-5587" fmla="*/ 4006639 w 6447632"/>
              <a:gd name="connsiteY72-5588" fmla="*/ 4933815 h 5753325"/>
              <a:gd name="connsiteX73-5589" fmla="*/ 3298210 w 6447632"/>
              <a:gd name="connsiteY73-5590" fmla="*/ 5070790 h 5753325"/>
              <a:gd name="connsiteX74-5591" fmla="*/ 2947678 w 6447632"/>
              <a:gd name="connsiteY74-5592" fmla="*/ 5117869 h 5753325"/>
              <a:gd name="connsiteX75-5593" fmla="*/ 2822169 w 6447632"/>
              <a:gd name="connsiteY75-5594" fmla="*/ 5129396 h 5753325"/>
              <a:gd name="connsiteX76-5595" fmla="*/ 2538773 w 6447632"/>
              <a:gd name="connsiteY76-5596" fmla="*/ 5313397 h 5753325"/>
              <a:gd name="connsiteX77-5597" fmla="*/ 2014500 w 6447632"/>
              <a:gd name="connsiteY77-5598" fmla="*/ 5519744 h 5753325"/>
              <a:gd name="connsiteX78-5599" fmla="*/ 1934391 w 6447632"/>
              <a:gd name="connsiteY78-5600" fmla="*/ 5591335 h 5753325"/>
              <a:gd name="connsiteX79-5601" fmla="*/ 1892550 w 6447632"/>
              <a:gd name="connsiteY79-5602" fmla="*/ 5649708 h 5753325"/>
              <a:gd name="connsiteX80-5603" fmla="*/ 1854769 w 6447632"/>
              <a:gd name="connsiteY80-5604" fmla="*/ 5647691 h 5753325"/>
              <a:gd name="connsiteX81-5605" fmla="*/ 1809461 w 6447632"/>
              <a:gd name="connsiteY81-5606" fmla="*/ 5648628 h 5753325"/>
              <a:gd name="connsiteX82-5607" fmla="*/ 1745150 w 6447632"/>
              <a:gd name="connsiteY82-5608" fmla="*/ 5693879 h 5753325"/>
              <a:gd name="connsiteX83-5609" fmla="*/ 1713375 w 6447632"/>
              <a:gd name="connsiteY83-5610" fmla="*/ 5684672 h 5753325"/>
              <a:gd name="connsiteX84-5611" fmla="*/ 1707808 w 6447632"/>
              <a:gd name="connsiteY84-5612" fmla="*/ 5682611 h 5753325"/>
              <a:gd name="connsiteX85-5613" fmla="*/ 1679313 w 6447632"/>
              <a:gd name="connsiteY85-5614" fmla="*/ 5672360 h 5753325"/>
              <a:gd name="connsiteX86-5615" fmla="*/ 1646933 w 6447632"/>
              <a:gd name="connsiteY86-5616" fmla="*/ 5666227 h 5753325"/>
              <a:gd name="connsiteX87-5617" fmla="*/ 1610055 w 6447632"/>
              <a:gd name="connsiteY87-5618" fmla="*/ 5673643 h 5753325"/>
              <a:gd name="connsiteX88-5619" fmla="*/ 1437641 w 6447632"/>
              <a:gd name="connsiteY88-5620" fmla="*/ 5723266 h 5753325"/>
              <a:gd name="connsiteX89-5621" fmla="*/ 1332869 w 6447632"/>
              <a:gd name="connsiteY89-5622" fmla="*/ 5744752 h 5753325"/>
              <a:gd name="connsiteX90-5623" fmla="*/ 1290525 w 6447632"/>
              <a:gd name="connsiteY90-5624" fmla="*/ 5740036 h 5753325"/>
              <a:gd name="connsiteX91-5625" fmla="*/ 1233107 w 6447632"/>
              <a:gd name="connsiteY91-5626" fmla="*/ 5742106 h 5753325"/>
              <a:gd name="connsiteX92-5627" fmla="*/ 1214532 w 6447632"/>
              <a:gd name="connsiteY92-5628" fmla="*/ 5753325 h 5753325"/>
              <a:gd name="connsiteX93-5629" fmla="*/ 1199955 w 6447632"/>
              <a:gd name="connsiteY93-5630" fmla="*/ 5744831 h 5753325"/>
              <a:gd name="connsiteX94-5631" fmla="*/ 1162337 w 6447632"/>
              <a:gd name="connsiteY94-5632" fmla="*/ 5738048 h 5753325"/>
              <a:gd name="connsiteX95-5633" fmla="*/ 1053457 w 6447632"/>
              <a:gd name="connsiteY95-5634" fmla="*/ 5688676 h 5753325"/>
              <a:gd name="connsiteX96-5635" fmla="*/ 1025798 w 6447632"/>
              <a:gd name="connsiteY96-5636" fmla="*/ 5673166 h 5753325"/>
              <a:gd name="connsiteX97-5637" fmla="*/ 947900 w 6447632"/>
              <a:gd name="connsiteY97-5638" fmla="*/ 5657848 h 5753325"/>
              <a:gd name="connsiteX98-5639" fmla="*/ 815627 w 6447632"/>
              <a:gd name="connsiteY98-5640" fmla="*/ 5642557 h 5753325"/>
              <a:gd name="connsiteX99-5641" fmla="*/ 788251 w 6447632"/>
              <a:gd name="connsiteY99-5642" fmla="*/ 5637065 h 5753325"/>
              <a:gd name="connsiteX100-5643" fmla="*/ 767822 w 6447632"/>
              <a:gd name="connsiteY100-5644" fmla="*/ 5623450 h 5753325"/>
              <a:gd name="connsiteX101-5645" fmla="*/ 765791 w 6447632"/>
              <a:gd name="connsiteY101-5646" fmla="*/ 5612539 h 5753325"/>
              <a:gd name="connsiteX102-5647" fmla="*/ 751230 w 6447632"/>
              <a:gd name="connsiteY102-5648" fmla="*/ 5608092 h 5753325"/>
              <a:gd name="connsiteX103-5649" fmla="*/ 748008 w 6447632"/>
              <a:gd name="connsiteY103-5650" fmla="*/ 5605052 h 5753325"/>
              <a:gd name="connsiteX104-5651" fmla="*/ 728871 w 6447632"/>
              <a:gd name="connsiteY104-5652" fmla="*/ 5589469 h 5753325"/>
              <a:gd name="connsiteX105-5653" fmla="*/ 671898 w 6447632"/>
              <a:gd name="connsiteY105-5654" fmla="*/ 5602363 h 5753325"/>
              <a:gd name="connsiteX106-5655" fmla="*/ 615065 w 6447632"/>
              <a:gd name="connsiteY106-5656" fmla="*/ 5580257 h 5753325"/>
              <a:gd name="connsiteX107-5657" fmla="*/ 355785 w 6447632"/>
              <a:gd name="connsiteY107-5658" fmla="*/ 5514383 h 5753325"/>
              <a:gd name="connsiteX108-5659" fmla="*/ 102269 w 6447632"/>
              <a:gd name="connsiteY108-5660" fmla="*/ 5524347 h 5753325"/>
              <a:gd name="connsiteX109-5661" fmla="*/ 13160 w 6447632"/>
              <a:gd name="connsiteY109-5662" fmla="*/ 5514159 h 5753325"/>
              <a:gd name="connsiteX110-5663" fmla="*/ 0 w 6447632"/>
              <a:gd name="connsiteY110-5664" fmla="*/ 5511735 h 5753325"/>
              <a:gd name="connsiteX111-5665" fmla="*/ 0 w 6447632"/>
              <a:gd name="connsiteY111-5666" fmla="*/ 0 h 5753325"/>
              <a:gd name="connsiteX0-5667" fmla="*/ 0 w 6447632"/>
              <a:gd name="connsiteY0-5668" fmla="*/ 0 h 5753325"/>
              <a:gd name="connsiteX1-5669" fmla="*/ 6438980 w 6447632"/>
              <a:gd name="connsiteY1-5670" fmla="*/ 0 h 5753325"/>
              <a:gd name="connsiteX2-5671" fmla="*/ 6439047 w 6447632"/>
              <a:gd name="connsiteY2-5672" fmla="*/ 147 h 5753325"/>
              <a:gd name="connsiteX3-5673" fmla="*/ 6443456 w 6447632"/>
              <a:gd name="connsiteY3-5674" fmla="*/ 130105 h 5753325"/>
              <a:gd name="connsiteX4-5675" fmla="*/ 6447632 w 6447632"/>
              <a:gd name="connsiteY4-5676" fmla="*/ 170016 h 5753325"/>
              <a:gd name="connsiteX5-5677" fmla="*/ 6396598 w 6447632"/>
              <a:gd name="connsiteY5-5678" fmla="*/ 274847 h 5753325"/>
              <a:gd name="connsiteX6-5679" fmla="*/ 6358350 w 6447632"/>
              <a:gd name="connsiteY6-5680" fmla="*/ 492529 h 5753325"/>
              <a:gd name="connsiteX7-5681" fmla="*/ 6354187 w 6447632"/>
              <a:gd name="connsiteY7-5682" fmla="*/ 615799 h 5753325"/>
              <a:gd name="connsiteX8-5683" fmla="*/ 6303977 w 6447632"/>
              <a:gd name="connsiteY8-5684" fmla="*/ 664291 h 5753325"/>
              <a:gd name="connsiteX9-5685" fmla="*/ 6344988 w 6447632"/>
              <a:gd name="connsiteY9-5686" fmla="*/ 697330 h 5753325"/>
              <a:gd name="connsiteX10-5687" fmla="*/ 6334770 w 6447632"/>
              <a:gd name="connsiteY10-5688" fmla="*/ 754001 h 5753325"/>
              <a:gd name="connsiteX11-5689" fmla="*/ 6339879 w 6447632"/>
              <a:gd name="connsiteY11-5690" fmla="*/ 811136 h 5753325"/>
              <a:gd name="connsiteX12-5691" fmla="*/ 6330065 w 6447632"/>
              <a:gd name="connsiteY12-5692" fmla="*/ 893399 h 5753325"/>
              <a:gd name="connsiteX13-5693" fmla="*/ 6345206 w 6447632"/>
              <a:gd name="connsiteY13-5694" fmla="*/ 1018060 h 5753325"/>
              <a:gd name="connsiteX14-5695" fmla="*/ 6362266 w 6447632"/>
              <a:gd name="connsiteY14-5696" fmla="*/ 1151111 h 5753325"/>
              <a:gd name="connsiteX15-5697" fmla="*/ 6371722 w 6447632"/>
              <a:gd name="connsiteY15-5698" fmla="*/ 1318080 h 5753325"/>
              <a:gd name="connsiteX16-5699" fmla="*/ 6356023 w 6447632"/>
              <a:gd name="connsiteY16-5700" fmla="*/ 1356227 h 5753325"/>
              <a:gd name="connsiteX17-5701" fmla="*/ 6356157 w 6447632"/>
              <a:gd name="connsiteY17-5702" fmla="*/ 1361967 h 5753325"/>
              <a:gd name="connsiteX18-5703" fmla="*/ 6350613 w 6447632"/>
              <a:gd name="connsiteY18-5704" fmla="*/ 1393569 h 5753325"/>
              <a:gd name="connsiteX19-5705" fmla="*/ 6357062 w 6447632"/>
              <a:gd name="connsiteY19-5706" fmla="*/ 1444071 h 5753325"/>
              <a:gd name="connsiteX20-5707" fmla="*/ 6364832 w 6447632"/>
              <a:gd name="connsiteY20-5708" fmla="*/ 1478763 h 5753325"/>
              <a:gd name="connsiteX21-5709" fmla="*/ 6369745 w 6447632"/>
              <a:gd name="connsiteY21-5710" fmla="*/ 1495680 h 5753325"/>
              <a:gd name="connsiteX22-5711" fmla="*/ 6370898 w 6447632"/>
              <a:gd name="connsiteY22-5712" fmla="*/ 1513331 h 5753325"/>
              <a:gd name="connsiteX23-5713" fmla="*/ 6368801 w 6447632"/>
              <a:gd name="connsiteY23-5714" fmla="*/ 1527414 h 5753325"/>
              <a:gd name="connsiteX24-5715" fmla="*/ 6359177 w 6447632"/>
              <a:gd name="connsiteY24-5716" fmla="*/ 1639513 h 5753325"/>
              <a:gd name="connsiteX25-5717" fmla="*/ 6299489 w 6447632"/>
              <a:gd name="connsiteY25-5718" fmla="*/ 1784860 h 5753325"/>
              <a:gd name="connsiteX26-5719" fmla="*/ 6267878 w 6447632"/>
              <a:gd name="connsiteY26-5720" fmla="*/ 1858572 h 5753325"/>
              <a:gd name="connsiteX27-5721" fmla="*/ 6251146 w 6447632"/>
              <a:gd name="connsiteY27-5722" fmla="*/ 1926167 h 5753325"/>
              <a:gd name="connsiteX28-5723" fmla="*/ 6210686 w 6447632"/>
              <a:gd name="connsiteY28-5724" fmla="*/ 2014834 h 5753325"/>
              <a:gd name="connsiteX29-5725" fmla="*/ 6106652 w 6447632"/>
              <a:gd name="connsiteY29-5726" fmla="*/ 2150572 h 5753325"/>
              <a:gd name="connsiteX30-5727" fmla="*/ 6097813 w 6447632"/>
              <a:gd name="connsiteY30-5728" fmla="*/ 2172208 h 5753325"/>
              <a:gd name="connsiteX31-5729" fmla="*/ 6095990 w 6447632"/>
              <a:gd name="connsiteY31-5730" fmla="*/ 2181185 h 5753325"/>
              <a:gd name="connsiteX32-5731" fmla="*/ 6090126 w 6447632"/>
              <a:gd name="connsiteY32-5732" fmla="*/ 2192533 h 5753325"/>
              <a:gd name="connsiteX33-5733" fmla="*/ 6089503 w 6447632"/>
              <a:gd name="connsiteY33-5734" fmla="*/ 2192543 h 5753325"/>
              <a:gd name="connsiteX34-5735" fmla="*/ 6084946 w 6447632"/>
              <a:gd name="connsiteY34-5736" fmla="*/ 2203694 h 5753325"/>
              <a:gd name="connsiteX35-5737" fmla="*/ 5987861 w 6447632"/>
              <a:gd name="connsiteY35-5738" fmla="*/ 2304868 h 5753325"/>
              <a:gd name="connsiteX36-5739" fmla="*/ 5973439 w 6447632"/>
              <a:gd name="connsiteY36-5740" fmla="*/ 2385635 h 5753325"/>
              <a:gd name="connsiteX37-5741" fmla="*/ 5916727 w 6447632"/>
              <a:gd name="connsiteY37-5742" fmla="*/ 2458777 h 5753325"/>
              <a:gd name="connsiteX38-5743" fmla="*/ 5856524 w 6447632"/>
              <a:gd name="connsiteY38-5744" fmla="*/ 2583281 h 5753325"/>
              <a:gd name="connsiteX39-5745" fmla="*/ 5838091 w 6447632"/>
              <a:gd name="connsiteY39-5746" fmla="*/ 2753474 h 5753325"/>
              <a:gd name="connsiteX40-5747" fmla="*/ 5777471 w 6447632"/>
              <a:gd name="connsiteY40-5748" fmla="*/ 2901570 h 5753325"/>
              <a:gd name="connsiteX41-5749" fmla="*/ 5682522 w 6447632"/>
              <a:gd name="connsiteY41-5750" fmla="*/ 3044368 h 5753325"/>
              <a:gd name="connsiteX42-5751" fmla="*/ 5557886 w 6447632"/>
              <a:gd name="connsiteY42-5752" fmla="*/ 3304853 h 5753325"/>
              <a:gd name="connsiteX43-5753" fmla="*/ 5483942 w 6447632"/>
              <a:gd name="connsiteY43-5754" fmla="*/ 3416604 h 5753325"/>
              <a:gd name="connsiteX44-5755" fmla="*/ 5461007 w 6447632"/>
              <a:gd name="connsiteY44-5756" fmla="*/ 3503742 h 5753325"/>
              <a:gd name="connsiteX45-5757" fmla="*/ 5437889 w 6447632"/>
              <a:gd name="connsiteY45-5758" fmla="*/ 3559927 h 5753325"/>
              <a:gd name="connsiteX46-5759" fmla="*/ 5432770 w 6447632"/>
              <a:gd name="connsiteY46-5760" fmla="*/ 3562948 h 5753325"/>
              <a:gd name="connsiteX47-5761" fmla="*/ 5406795 w 6447632"/>
              <a:gd name="connsiteY47-5762" fmla="*/ 3578594 h 5753325"/>
              <a:gd name="connsiteX48-5763" fmla="*/ 5381495 w 6447632"/>
              <a:gd name="connsiteY48-5764" fmla="*/ 3599883 h 5753325"/>
              <a:gd name="connsiteX49-5765" fmla="*/ 5363689 w 6447632"/>
              <a:gd name="connsiteY49-5766" fmla="*/ 3633299 h 5753325"/>
              <a:gd name="connsiteX50-5767" fmla="*/ 5291870 w 6447632"/>
              <a:gd name="connsiteY50-5768" fmla="*/ 3799039 h 5753325"/>
              <a:gd name="connsiteX51-5769" fmla="*/ 5241600 w 6447632"/>
              <a:gd name="connsiteY51-5770" fmla="*/ 3894238 h 5753325"/>
              <a:gd name="connsiteX52-5771" fmla="*/ 5211041 w 6447632"/>
              <a:gd name="connsiteY52-5772" fmla="*/ 3924184 h 5753325"/>
              <a:gd name="connsiteX53-5773" fmla="*/ 5176073 w 6447632"/>
              <a:gd name="connsiteY53-5774" fmla="*/ 3970179 h 5753325"/>
              <a:gd name="connsiteX54-5775" fmla="*/ 5172826 w 6447632"/>
              <a:gd name="connsiteY54-5776" fmla="*/ 3991773 h 5753325"/>
              <a:gd name="connsiteX55-5777" fmla="*/ 5157053 w 6447632"/>
              <a:gd name="connsiteY55-5778" fmla="*/ 3997708 h 5753325"/>
              <a:gd name="connsiteX56-5779" fmla="*/ 5127922 w 6447632"/>
              <a:gd name="connsiteY56-5780" fmla="*/ 4022660 h 5753325"/>
              <a:gd name="connsiteX57-5781" fmla="*/ 5020872 w 6447632"/>
              <a:gd name="connsiteY57-5782" fmla="*/ 4075951 h 5753325"/>
              <a:gd name="connsiteX58-5783" fmla="*/ 4991410 w 6447632"/>
              <a:gd name="connsiteY58-5784" fmla="*/ 4087598 h 5753325"/>
              <a:gd name="connsiteX59-5785" fmla="*/ 4930112 w 6447632"/>
              <a:gd name="connsiteY59-5786" fmla="*/ 4138459 h 5753325"/>
              <a:gd name="connsiteX60-5787" fmla="*/ 4834224 w 6447632"/>
              <a:gd name="connsiteY60-5788" fmla="*/ 4231643 h 5753325"/>
              <a:gd name="connsiteX61-5789" fmla="*/ 4812599 w 6447632"/>
              <a:gd name="connsiteY61-5790" fmla="*/ 4249449 h 5753325"/>
              <a:gd name="connsiteX62-5791" fmla="*/ 4789188 w 6447632"/>
              <a:gd name="connsiteY62-5792" fmla="*/ 4256678 h 5753325"/>
              <a:gd name="connsiteX63-5793" fmla="*/ 4779554 w 6447632"/>
              <a:gd name="connsiteY63-5794" fmla="*/ 4251313 h 5753325"/>
              <a:gd name="connsiteX64-5795" fmla="*/ 4766885 w 6447632"/>
              <a:gd name="connsiteY64-5796" fmla="*/ 4259812 h 5753325"/>
              <a:gd name="connsiteX65-5797" fmla="*/ 4762510 w 6447632"/>
              <a:gd name="connsiteY65-5798" fmla="*/ 4260383 h 5753325"/>
              <a:gd name="connsiteX66-5799" fmla="*/ 4738416 w 6447632"/>
              <a:gd name="connsiteY66-5800" fmla="*/ 4265355 h 5753325"/>
              <a:gd name="connsiteX67-5801" fmla="*/ 4712007 w 6447632"/>
              <a:gd name="connsiteY67-5802" fmla="*/ 4317892 h 5753325"/>
              <a:gd name="connsiteX68-5803" fmla="*/ 4658930 w 6447632"/>
              <a:gd name="connsiteY68-5804" fmla="*/ 4348041 h 5753325"/>
              <a:gd name="connsiteX69-5805" fmla="*/ 4443526 w 6447632"/>
              <a:gd name="connsiteY69-5806" fmla="*/ 4507851 h 5753325"/>
              <a:gd name="connsiteX70-5807" fmla="*/ 4289766 w 6447632"/>
              <a:gd name="connsiteY70-5808" fmla="*/ 4711450 h 5753325"/>
              <a:gd name="connsiteX71-5809" fmla="*/ 4150870 w 6447632"/>
              <a:gd name="connsiteY71-5810" fmla="*/ 4818480 h 5753325"/>
              <a:gd name="connsiteX72-5811" fmla="*/ 4006639 w 6447632"/>
              <a:gd name="connsiteY72-5812" fmla="*/ 4933815 h 5753325"/>
              <a:gd name="connsiteX73-5813" fmla="*/ 3298210 w 6447632"/>
              <a:gd name="connsiteY73-5814" fmla="*/ 5070790 h 5753325"/>
              <a:gd name="connsiteX74-5815" fmla="*/ 2947678 w 6447632"/>
              <a:gd name="connsiteY74-5816" fmla="*/ 5117869 h 5753325"/>
              <a:gd name="connsiteX75-5817" fmla="*/ 2822169 w 6447632"/>
              <a:gd name="connsiteY75-5818" fmla="*/ 5129396 h 5753325"/>
              <a:gd name="connsiteX76-5819" fmla="*/ 2538773 w 6447632"/>
              <a:gd name="connsiteY76-5820" fmla="*/ 5313397 h 5753325"/>
              <a:gd name="connsiteX77-5821" fmla="*/ 2014500 w 6447632"/>
              <a:gd name="connsiteY77-5822" fmla="*/ 5519744 h 5753325"/>
              <a:gd name="connsiteX78-5823" fmla="*/ 1934391 w 6447632"/>
              <a:gd name="connsiteY78-5824" fmla="*/ 5591335 h 5753325"/>
              <a:gd name="connsiteX79-5825" fmla="*/ 1892550 w 6447632"/>
              <a:gd name="connsiteY79-5826" fmla="*/ 5649708 h 5753325"/>
              <a:gd name="connsiteX80-5827" fmla="*/ 1854769 w 6447632"/>
              <a:gd name="connsiteY80-5828" fmla="*/ 5647691 h 5753325"/>
              <a:gd name="connsiteX81-5829" fmla="*/ 1809461 w 6447632"/>
              <a:gd name="connsiteY81-5830" fmla="*/ 5648628 h 5753325"/>
              <a:gd name="connsiteX82-5831" fmla="*/ 1745150 w 6447632"/>
              <a:gd name="connsiteY82-5832" fmla="*/ 5693879 h 5753325"/>
              <a:gd name="connsiteX83-5833" fmla="*/ 1713375 w 6447632"/>
              <a:gd name="connsiteY83-5834" fmla="*/ 5684672 h 5753325"/>
              <a:gd name="connsiteX84-5835" fmla="*/ 1707808 w 6447632"/>
              <a:gd name="connsiteY84-5836" fmla="*/ 5682611 h 5753325"/>
              <a:gd name="connsiteX85-5837" fmla="*/ 1679313 w 6447632"/>
              <a:gd name="connsiteY85-5838" fmla="*/ 5672360 h 5753325"/>
              <a:gd name="connsiteX86-5839" fmla="*/ 1646933 w 6447632"/>
              <a:gd name="connsiteY86-5840" fmla="*/ 5666227 h 5753325"/>
              <a:gd name="connsiteX87-5841" fmla="*/ 1610055 w 6447632"/>
              <a:gd name="connsiteY87-5842" fmla="*/ 5673643 h 5753325"/>
              <a:gd name="connsiteX88-5843" fmla="*/ 1437641 w 6447632"/>
              <a:gd name="connsiteY88-5844" fmla="*/ 5723266 h 5753325"/>
              <a:gd name="connsiteX89-5845" fmla="*/ 1332869 w 6447632"/>
              <a:gd name="connsiteY89-5846" fmla="*/ 5744752 h 5753325"/>
              <a:gd name="connsiteX90-5847" fmla="*/ 1290525 w 6447632"/>
              <a:gd name="connsiteY90-5848" fmla="*/ 5740036 h 5753325"/>
              <a:gd name="connsiteX91-5849" fmla="*/ 1233107 w 6447632"/>
              <a:gd name="connsiteY91-5850" fmla="*/ 5742106 h 5753325"/>
              <a:gd name="connsiteX92-5851" fmla="*/ 1214532 w 6447632"/>
              <a:gd name="connsiteY92-5852" fmla="*/ 5753325 h 5753325"/>
              <a:gd name="connsiteX93-5853" fmla="*/ 1199955 w 6447632"/>
              <a:gd name="connsiteY93-5854" fmla="*/ 5744831 h 5753325"/>
              <a:gd name="connsiteX94-5855" fmla="*/ 1162337 w 6447632"/>
              <a:gd name="connsiteY94-5856" fmla="*/ 5738048 h 5753325"/>
              <a:gd name="connsiteX95-5857" fmla="*/ 1053457 w 6447632"/>
              <a:gd name="connsiteY95-5858" fmla="*/ 5688676 h 5753325"/>
              <a:gd name="connsiteX96-5859" fmla="*/ 1025798 w 6447632"/>
              <a:gd name="connsiteY96-5860" fmla="*/ 5673166 h 5753325"/>
              <a:gd name="connsiteX97-5861" fmla="*/ 947900 w 6447632"/>
              <a:gd name="connsiteY97-5862" fmla="*/ 5657848 h 5753325"/>
              <a:gd name="connsiteX98-5863" fmla="*/ 815627 w 6447632"/>
              <a:gd name="connsiteY98-5864" fmla="*/ 5642557 h 5753325"/>
              <a:gd name="connsiteX99-5865" fmla="*/ 788251 w 6447632"/>
              <a:gd name="connsiteY99-5866" fmla="*/ 5637065 h 5753325"/>
              <a:gd name="connsiteX100-5867" fmla="*/ 767822 w 6447632"/>
              <a:gd name="connsiteY100-5868" fmla="*/ 5623450 h 5753325"/>
              <a:gd name="connsiteX101-5869" fmla="*/ 765791 w 6447632"/>
              <a:gd name="connsiteY101-5870" fmla="*/ 5612539 h 5753325"/>
              <a:gd name="connsiteX102-5871" fmla="*/ 751230 w 6447632"/>
              <a:gd name="connsiteY102-5872" fmla="*/ 5608092 h 5753325"/>
              <a:gd name="connsiteX103-5873" fmla="*/ 748008 w 6447632"/>
              <a:gd name="connsiteY103-5874" fmla="*/ 5605052 h 5753325"/>
              <a:gd name="connsiteX104-5875" fmla="*/ 728871 w 6447632"/>
              <a:gd name="connsiteY104-5876" fmla="*/ 5589469 h 5753325"/>
              <a:gd name="connsiteX105-5877" fmla="*/ 671898 w 6447632"/>
              <a:gd name="connsiteY105-5878" fmla="*/ 5602363 h 5753325"/>
              <a:gd name="connsiteX106-5879" fmla="*/ 615065 w 6447632"/>
              <a:gd name="connsiteY106-5880" fmla="*/ 5580257 h 5753325"/>
              <a:gd name="connsiteX107-5881" fmla="*/ 355785 w 6447632"/>
              <a:gd name="connsiteY107-5882" fmla="*/ 5514383 h 5753325"/>
              <a:gd name="connsiteX108-5883" fmla="*/ 102269 w 6447632"/>
              <a:gd name="connsiteY108-5884" fmla="*/ 5524347 h 5753325"/>
              <a:gd name="connsiteX109-5885" fmla="*/ 13160 w 6447632"/>
              <a:gd name="connsiteY109-5886" fmla="*/ 5514159 h 5753325"/>
              <a:gd name="connsiteX110-5887" fmla="*/ 0 w 6447632"/>
              <a:gd name="connsiteY110-5888" fmla="*/ 5511735 h 5753325"/>
              <a:gd name="connsiteX111-5889" fmla="*/ 0 w 6447632"/>
              <a:gd name="connsiteY111-5890" fmla="*/ 0 h 5753325"/>
              <a:gd name="connsiteX0-5891" fmla="*/ 0 w 6447632"/>
              <a:gd name="connsiteY0-5892" fmla="*/ 0 h 5753325"/>
              <a:gd name="connsiteX1-5893" fmla="*/ 6438980 w 6447632"/>
              <a:gd name="connsiteY1-5894" fmla="*/ 0 h 5753325"/>
              <a:gd name="connsiteX2-5895" fmla="*/ 6439047 w 6447632"/>
              <a:gd name="connsiteY2-5896" fmla="*/ 147 h 5753325"/>
              <a:gd name="connsiteX3-5897" fmla="*/ 6443456 w 6447632"/>
              <a:gd name="connsiteY3-5898" fmla="*/ 130105 h 5753325"/>
              <a:gd name="connsiteX4-5899" fmla="*/ 6447632 w 6447632"/>
              <a:gd name="connsiteY4-5900" fmla="*/ 170016 h 5753325"/>
              <a:gd name="connsiteX5-5901" fmla="*/ 6396598 w 6447632"/>
              <a:gd name="connsiteY5-5902" fmla="*/ 274847 h 5753325"/>
              <a:gd name="connsiteX6-5903" fmla="*/ 6358350 w 6447632"/>
              <a:gd name="connsiteY6-5904" fmla="*/ 492529 h 5753325"/>
              <a:gd name="connsiteX7-5905" fmla="*/ 6354187 w 6447632"/>
              <a:gd name="connsiteY7-5906" fmla="*/ 615799 h 5753325"/>
              <a:gd name="connsiteX8-5907" fmla="*/ 6303977 w 6447632"/>
              <a:gd name="connsiteY8-5908" fmla="*/ 664291 h 5753325"/>
              <a:gd name="connsiteX9-5909" fmla="*/ 6344988 w 6447632"/>
              <a:gd name="connsiteY9-5910" fmla="*/ 697330 h 5753325"/>
              <a:gd name="connsiteX10-5911" fmla="*/ 6334770 w 6447632"/>
              <a:gd name="connsiteY10-5912" fmla="*/ 754001 h 5753325"/>
              <a:gd name="connsiteX11-5913" fmla="*/ 6339879 w 6447632"/>
              <a:gd name="connsiteY11-5914" fmla="*/ 811136 h 5753325"/>
              <a:gd name="connsiteX12-5915" fmla="*/ 6330065 w 6447632"/>
              <a:gd name="connsiteY12-5916" fmla="*/ 893399 h 5753325"/>
              <a:gd name="connsiteX13-5917" fmla="*/ 6345206 w 6447632"/>
              <a:gd name="connsiteY13-5918" fmla="*/ 1018060 h 5753325"/>
              <a:gd name="connsiteX14-5919" fmla="*/ 6362266 w 6447632"/>
              <a:gd name="connsiteY14-5920" fmla="*/ 1151111 h 5753325"/>
              <a:gd name="connsiteX15-5921" fmla="*/ 6371722 w 6447632"/>
              <a:gd name="connsiteY15-5922" fmla="*/ 1318080 h 5753325"/>
              <a:gd name="connsiteX16-5923" fmla="*/ 6356023 w 6447632"/>
              <a:gd name="connsiteY16-5924" fmla="*/ 1356227 h 5753325"/>
              <a:gd name="connsiteX17-5925" fmla="*/ 6356157 w 6447632"/>
              <a:gd name="connsiteY17-5926" fmla="*/ 1361967 h 5753325"/>
              <a:gd name="connsiteX18-5927" fmla="*/ 6350613 w 6447632"/>
              <a:gd name="connsiteY18-5928" fmla="*/ 1393569 h 5753325"/>
              <a:gd name="connsiteX19-5929" fmla="*/ 6357062 w 6447632"/>
              <a:gd name="connsiteY19-5930" fmla="*/ 1444071 h 5753325"/>
              <a:gd name="connsiteX20-5931" fmla="*/ 6364832 w 6447632"/>
              <a:gd name="connsiteY20-5932" fmla="*/ 1478763 h 5753325"/>
              <a:gd name="connsiteX21-5933" fmla="*/ 6369745 w 6447632"/>
              <a:gd name="connsiteY21-5934" fmla="*/ 1495680 h 5753325"/>
              <a:gd name="connsiteX22-5935" fmla="*/ 6370898 w 6447632"/>
              <a:gd name="connsiteY22-5936" fmla="*/ 1513331 h 5753325"/>
              <a:gd name="connsiteX23-5937" fmla="*/ 6368801 w 6447632"/>
              <a:gd name="connsiteY23-5938" fmla="*/ 1527414 h 5753325"/>
              <a:gd name="connsiteX24-5939" fmla="*/ 6359177 w 6447632"/>
              <a:gd name="connsiteY24-5940" fmla="*/ 1639513 h 5753325"/>
              <a:gd name="connsiteX25-5941" fmla="*/ 6299489 w 6447632"/>
              <a:gd name="connsiteY25-5942" fmla="*/ 1784860 h 5753325"/>
              <a:gd name="connsiteX26-5943" fmla="*/ 6267878 w 6447632"/>
              <a:gd name="connsiteY26-5944" fmla="*/ 1858572 h 5753325"/>
              <a:gd name="connsiteX27-5945" fmla="*/ 6251146 w 6447632"/>
              <a:gd name="connsiteY27-5946" fmla="*/ 1926167 h 5753325"/>
              <a:gd name="connsiteX28-5947" fmla="*/ 6210686 w 6447632"/>
              <a:gd name="connsiteY28-5948" fmla="*/ 2014834 h 5753325"/>
              <a:gd name="connsiteX29-5949" fmla="*/ 6106652 w 6447632"/>
              <a:gd name="connsiteY29-5950" fmla="*/ 2150572 h 5753325"/>
              <a:gd name="connsiteX30-5951" fmla="*/ 6097813 w 6447632"/>
              <a:gd name="connsiteY30-5952" fmla="*/ 2172208 h 5753325"/>
              <a:gd name="connsiteX31-5953" fmla="*/ 6095990 w 6447632"/>
              <a:gd name="connsiteY31-5954" fmla="*/ 2181185 h 5753325"/>
              <a:gd name="connsiteX32-5955" fmla="*/ 6090126 w 6447632"/>
              <a:gd name="connsiteY32-5956" fmla="*/ 2192533 h 5753325"/>
              <a:gd name="connsiteX33-5957" fmla="*/ 6089503 w 6447632"/>
              <a:gd name="connsiteY33-5958" fmla="*/ 2192543 h 5753325"/>
              <a:gd name="connsiteX34-5959" fmla="*/ 6084946 w 6447632"/>
              <a:gd name="connsiteY34-5960" fmla="*/ 2203694 h 5753325"/>
              <a:gd name="connsiteX35-5961" fmla="*/ 5987861 w 6447632"/>
              <a:gd name="connsiteY35-5962" fmla="*/ 2304868 h 5753325"/>
              <a:gd name="connsiteX36-5963" fmla="*/ 5973439 w 6447632"/>
              <a:gd name="connsiteY36-5964" fmla="*/ 2385635 h 5753325"/>
              <a:gd name="connsiteX37-5965" fmla="*/ 5916727 w 6447632"/>
              <a:gd name="connsiteY37-5966" fmla="*/ 2458777 h 5753325"/>
              <a:gd name="connsiteX38-5967" fmla="*/ 5856524 w 6447632"/>
              <a:gd name="connsiteY38-5968" fmla="*/ 2583281 h 5753325"/>
              <a:gd name="connsiteX39-5969" fmla="*/ 5838091 w 6447632"/>
              <a:gd name="connsiteY39-5970" fmla="*/ 2753474 h 5753325"/>
              <a:gd name="connsiteX40-5971" fmla="*/ 5744296 w 6447632"/>
              <a:gd name="connsiteY40-5972" fmla="*/ 2893276 h 5753325"/>
              <a:gd name="connsiteX41-5973" fmla="*/ 5682522 w 6447632"/>
              <a:gd name="connsiteY41-5974" fmla="*/ 3044368 h 5753325"/>
              <a:gd name="connsiteX42-5975" fmla="*/ 5557886 w 6447632"/>
              <a:gd name="connsiteY42-5976" fmla="*/ 3304853 h 5753325"/>
              <a:gd name="connsiteX43-5977" fmla="*/ 5483942 w 6447632"/>
              <a:gd name="connsiteY43-5978" fmla="*/ 3416604 h 5753325"/>
              <a:gd name="connsiteX44-5979" fmla="*/ 5461007 w 6447632"/>
              <a:gd name="connsiteY44-5980" fmla="*/ 3503742 h 5753325"/>
              <a:gd name="connsiteX45-5981" fmla="*/ 5437889 w 6447632"/>
              <a:gd name="connsiteY45-5982" fmla="*/ 3559927 h 5753325"/>
              <a:gd name="connsiteX46-5983" fmla="*/ 5432770 w 6447632"/>
              <a:gd name="connsiteY46-5984" fmla="*/ 3562948 h 5753325"/>
              <a:gd name="connsiteX47-5985" fmla="*/ 5406795 w 6447632"/>
              <a:gd name="connsiteY47-5986" fmla="*/ 3578594 h 5753325"/>
              <a:gd name="connsiteX48-5987" fmla="*/ 5381495 w 6447632"/>
              <a:gd name="connsiteY48-5988" fmla="*/ 3599883 h 5753325"/>
              <a:gd name="connsiteX49-5989" fmla="*/ 5363689 w 6447632"/>
              <a:gd name="connsiteY49-5990" fmla="*/ 3633299 h 5753325"/>
              <a:gd name="connsiteX50-5991" fmla="*/ 5291870 w 6447632"/>
              <a:gd name="connsiteY50-5992" fmla="*/ 3799039 h 5753325"/>
              <a:gd name="connsiteX51-5993" fmla="*/ 5241600 w 6447632"/>
              <a:gd name="connsiteY51-5994" fmla="*/ 3894238 h 5753325"/>
              <a:gd name="connsiteX52-5995" fmla="*/ 5211041 w 6447632"/>
              <a:gd name="connsiteY52-5996" fmla="*/ 3924184 h 5753325"/>
              <a:gd name="connsiteX53-5997" fmla="*/ 5176073 w 6447632"/>
              <a:gd name="connsiteY53-5998" fmla="*/ 3970179 h 5753325"/>
              <a:gd name="connsiteX54-5999" fmla="*/ 5172826 w 6447632"/>
              <a:gd name="connsiteY54-6000" fmla="*/ 3991773 h 5753325"/>
              <a:gd name="connsiteX55-6001" fmla="*/ 5157053 w 6447632"/>
              <a:gd name="connsiteY55-6002" fmla="*/ 3997708 h 5753325"/>
              <a:gd name="connsiteX56-6003" fmla="*/ 5127922 w 6447632"/>
              <a:gd name="connsiteY56-6004" fmla="*/ 4022660 h 5753325"/>
              <a:gd name="connsiteX57-6005" fmla="*/ 5020872 w 6447632"/>
              <a:gd name="connsiteY57-6006" fmla="*/ 4075951 h 5753325"/>
              <a:gd name="connsiteX58-6007" fmla="*/ 4991410 w 6447632"/>
              <a:gd name="connsiteY58-6008" fmla="*/ 4087598 h 5753325"/>
              <a:gd name="connsiteX59-6009" fmla="*/ 4930112 w 6447632"/>
              <a:gd name="connsiteY59-6010" fmla="*/ 4138459 h 5753325"/>
              <a:gd name="connsiteX60-6011" fmla="*/ 4834224 w 6447632"/>
              <a:gd name="connsiteY60-6012" fmla="*/ 4231643 h 5753325"/>
              <a:gd name="connsiteX61-6013" fmla="*/ 4812599 w 6447632"/>
              <a:gd name="connsiteY61-6014" fmla="*/ 4249449 h 5753325"/>
              <a:gd name="connsiteX62-6015" fmla="*/ 4789188 w 6447632"/>
              <a:gd name="connsiteY62-6016" fmla="*/ 4256678 h 5753325"/>
              <a:gd name="connsiteX63-6017" fmla="*/ 4779554 w 6447632"/>
              <a:gd name="connsiteY63-6018" fmla="*/ 4251313 h 5753325"/>
              <a:gd name="connsiteX64-6019" fmla="*/ 4766885 w 6447632"/>
              <a:gd name="connsiteY64-6020" fmla="*/ 4259812 h 5753325"/>
              <a:gd name="connsiteX65-6021" fmla="*/ 4762510 w 6447632"/>
              <a:gd name="connsiteY65-6022" fmla="*/ 4260383 h 5753325"/>
              <a:gd name="connsiteX66-6023" fmla="*/ 4738416 w 6447632"/>
              <a:gd name="connsiteY66-6024" fmla="*/ 4265355 h 5753325"/>
              <a:gd name="connsiteX67-6025" fmla="*/ 4712007 w 6447632"/>
              <a:gd name="connsiteY67-6026" fmla="*/ 4317892 h 5753325"/>
              <a:gd name="connsiteX68-6027" fmla="*/ 4658930 w 6447632"/>
              <a:gd name="connsiteY68-6028" fmla="*/ 4348041 h 5753325"/>
              <a:gd name="connsiteX69-6029" fmla="*/ 4443526 w 6447632"/>
              <a:gd name="connsiteY69-6030" fmla="*/ 4507851 h 5753325"/>
              <a:gd name="connsiteX70-6031" fmla="*/ 4289766 w 6447632"/>
              <a:gd name="connsiteY70-6032" fmla="*/ 4711450 h 5753325"/>
              <a:gd name="connsiteX71-6033" fmla="*/ 4150870 w 6447632"/>
              <a:gd name="connsiteY71-6034" fmla="*/ 4818480 h 5753325"/>
              <a:gd name="connsiteX72-6035" fmla="*/ 4006639 w 6447632"/>
              <a:gd name="connsiteY72-6036" fmla="*/ 4933815 h 5753325"/>
              <a:gd name="connsiteX73-6037" fmla="*/ 3298210 w 6447632"/>
              <a:gd name="connsiteY73-6038" fmla="*/ 5070790 h 5753325"/>
              <a:gd name="connsiteX74-6039" fmla="*/ 2947678 w 6447632"/>
              <a:gd name="connsiteY74-6040" fmla="*/ 5117869 h 5753325"/>
              <a:gd name="connsiteX75-6041" fmla="*/ 2822169 w 6447632"/>
              <a:gd name="connsiteY75-6042" fmla="*/ 5129396 h 5753325"/>
              <a:gd name="connsiteX76-6043" fmla="*/ 2538773 w 6447632"/>
              <a:gd name="connsiteY76-6044" fmla="*/ 5313397 h 5753325"/>
              <a:gd name="connsiteX77-6045" fmla="*/ 2014500 w 6447632"/>
              <a:gd name="connsiteY77-6046" fmla="*/ 5519744 h 5753325"/>
              <a:gd name="connsiteX78-6047" fmla="*/ 1934391 w 6447632"/>
              <a:gd name="connsiteY78-6048" fmla="*/ 5591335 h 5753325"/>
              <a:gd name="connsiteX79-6049" fmla="*/ 1892550 w 6447632"/>
              <a:gd name="connsiteY79-6050" fmla="*/ 5649708 h 5753325"/>
              <a:gd name="connsiteX80-6051" fmla="*/ 1854769 w 6447632"/>
              <a:gd name="connsiteY80-6052" fmla="*/ 5647691 h 5753325"/>
              <a:gd name="connsiteX81-6053" fmla="*/ 1809461 w 6447632"/>
              <a:gd name="connsiteY81-6054" fmla="*/ 5648628 h 5753325"/>
              <a:gd name="connsiteX82-6055" fmla="*/ 1745150 w 6447632"/>
              <a:gd name="connsiteY82-6056" fmla="*/ 5693879 h 5753325"/>
              <a:gd name="connsiteX83-6057" fmla="*/ 1713375 w 6447632"/>
              <a:gd name="connsiteY83-6058" fmla="*/ 5684672 h 5753325"/>
              <a:gd name="connsiteX84-6059" fmla="*/ 1707808 w 6447632"/>
              <a:gd name="connsiteY84-6060" fmla="*/ 5682611 h 5753325"/>
              <a:gd name="connsiteX85-6061" fmla="*/ 1679313 w 6447632"/>
              <a:gd name="connsiteY85-6062" fmla="*/ 5672360 h 5753325"/>
              <a:gd name="connsiteX86-6063" fmla="*/ 1646933 w 6447632"/>
              <a:gd name="connsiteY86-6064" fmla="*/ 5666227 h 5753325"/>
              <a:gd name="connsiteX87-6065" fmla="*/ 1610055 w 6447632"/>
              <a:gd name="connsiteY87-6066" fmla="*/ 5673643 h 5753325"/>
              <a:gd name="connsiteX88-6067" fmla="*/ 1437641 w 6447632"/>
              <a:gd name="connsiteY88-6068" fmla="*/ 5723266 h 5753325"/>
              <a:gd name="connsiteX89-6069" fmla="*/ 1332869 w 6447632"/>
              <a:gd name="connsiteY89-6070" fmla="*/ 5744752 h 5753325"/>
              <a:gd name="connsiteX90-6071" fmla="*/ 1290525 w 6447632"/>
              <a:gd name="connsiteY90-6072" fmla="*/ 5740036 h 5753325"/>
              <a:gd name="connsiteX91-6073" fmla="*/ 1233107 w 6447632"/>
              <a:gd name="connsiteY91-6074" fmla="*/ 5742106 h 5753325"/>
              <a:gd name="connsiteX92-6075" fmla="*/ 1214532 w 6447632"/>
              <a:gd name="connsiteY92-6076" fmla="*/ 5753325 h 5753325"/>
              <a:gd name="connsiteX93-6077" fmla="*/ 1199955 w 6447632"/>
              <a:gd name="connsiteY93-6078" fmla="*/ 5744831 h 5753325"/>
              <a:gd name="connsiteX94-6079" fmla="*/ 1162337 w 6447632"/>
              <a:gd name="connsiteY94-6080" fmla="*/ 5738048 h 5753325"/>
              <a:gd name="connsiteX95-6081" fmla="*/ 1053457 w 6447632"/>
              <a:gd name="connsiteY95-6082" fmla="*/ 5688676 h 5753325"/>
              <a:gd name="connsiteX96-6083" fmla="*/ 1025798 w 6447632"/>
              <a:gd name="connsiteY96-6084" fmla="*/ 5673166 h 5753325"/>
              <a:gd name="connsiteX97-6085" fmla="*/ 947900 w 6447632"/>
              <a:gd name="connsiteY97-6086" fmla="*/ 5657848 h 5753325"/>
              <a:gd name="connsiteX98-6087" fmla="*/ 815627 w 6447632"/>
              <a:gd name="connsiteY98-6088" fmla="*/ 5642557 h 5753325"/>
              <a:gd name="connsiteX99-6089" fmla="*/ 788251 w 6447632"/>
              <a:gd name="connsiteY99-6090" fmla="*/ 5637065 h 5753325"/>
              <a:gd name="connsiteX100-6091" fmla="*/ 767822 w 6447632"/>
              <a:gd name="connsiteY100-6092" fmla="*/ 5623450 h 5753325"/>
              <a:gd name="connsiteX101-6093" fmla="*/ 765791 w 6447632"/>
              <a:gd name="connsiteY101-6094" fmla="*/ 5612539 h 5753325"/>
              <a:gd name="connsiteX102-6095" fmla="*/ 751230 w 6447632"/>
              <a:gd name="connsiteY102-6096" fmla="*/ 5608092 h 5753325"/>
              <a:gd name="connsiteX103-6097" fmla="*/ 748008 w 6447632"/>
              <a:gd name="connsiteY103-6098" fmla="*/ 5605052 h 5753325"/>
              <a:gd name="connsiteX104-6099" fmla="*/ 728871 w 6447632"/>
              <a:gd name="connsiteY104-6100" fmla="*/ 5589469 h 5753325"/>
              <a:gd name="connsiteX105-6101" fmla="*/ 671898 w 6447632"/>
              <a:gd name="connsiteY105-6102" fmla="*/ 5602363 h 5753325"/>
              <a:gd name="connsiteX106-6103" fmla="*/ 615065 w 6447632"/>
              <a:gd name="connsiteY106-6104" fmla="*/ 5580257 h 5753325"/>
              <a:gd name="connsiteX107-6105" fmla="*/ 355785 w 6447632"/>
              <a:gd name="connsiteY107-6106" fmla="*/ 5514383 h 5753325"/>
              <a:gd name="connsiteX108-6107" fmla="*/ 102269 w 6447632"/>
              <a:gd name="connsiteY108-6108" fmla="*/ 5524347 h 5753325"/>
              <a:gd name="connsiteX109-6109" fmla="*/ 13160 w 6447632"/>
              <a:gd name="connsiteY109-6110" fmla="*/ 5514159 h 5753325"/>
              <a:gd name="connsiteX110-6111" fmla="*/ 0 w 6447632"/>
              <a:gd name="connsiteY110-6112" fmla="*/ 5511735 h 5753325"/>
              <a:gd name="connsiteX111-6113" fmla="*/ 0 w 6447632"/>
              <a:gd name="connsiteY111-6114" fmla="*/ 0 h 5753325"/>
              <a:gd name="connsiteX0-6115" fmla="*/ 0 w 6447632"/>
              <a:gd name="connsiteY0-6116" fmla="*/ 0 h 5753325"/>
              <a:gd name="connsiteX1-6117" fmla="*/ 6438980 w 6447632"/>
              <a:gd name="connsiteY1-6118" fmla="*/ 0 h 5753325"/>
              <a:gd name="connsiteX2-6119" fmla="*/ 6439047 w 6447632"/>
              <a:gd name="connsiteY2-6120" fmla="*/ 147 h 5753325"/>
              <a:gd name="connsiteX3-6121" fmla="*/ 6443456 w 6447632"/>
              <a:gd name="connsiteY3-6122" fmla="*/ 130105 h 5753325"/>
              <a:gd name="connsiteX4-6123" fmla="*/ 6447632 w 6447632"/>
              <a:gd name="connsiteY4-6124" fmla="*/ 170016 h 5753325"/>
              <a:gd name="connsiteX5-6125" fmla="*/ 6396598 w 6447632"/>
              <a:gd name="connsiteY5-6126" fmla="*/ 274847 h 5753325"/>
              <a:gd name="connsiteX6-6127" fmla="*/ 6358350 w 6447632"/>
              <a:gd name="connsiteY6-6128" fmla="*/ 492529 h 5753325"/>
              <a:gd name="connsiteX7-6129" fmla="*/ 6354187 w 6447632"/>
              <a:gd name="connsiteY7-6130" fmla="*/ 615799 h 5753325"/>
              <a:gd name="connsiteX8-6131" fmla="*/ 6303977 w 6447632"/>
              <a:gd name="connsiteY8-6132" fmla="*/ 664291 h 5753325"/>
              <a:gd name="connsiteX9-6133" fmla="*/ 6344988 w 6447632"/>
              <a:gd name="connsiteY9-6134" fmla="*/ 697330 h 5753325"/>
              <a:gd name="connsiteX10-6135" fmla="*/ 6334770 w 6447632"/>
              <a:gd name="connsiteY10-6136" fmla="*/ 754001 h 5753325"/>
              <a:gd name="connsiteX11-6137" fmla="*/ 6339879 w 6447632"/>
              <a:gd name="connsiteY11-6138" fmla="*/ 811136 h 5753325"/>
              <a:gd name="connsiteX12-6139" fmla="*/ 6330065 w 6447632"/>
              <a:gd name="connsiteY12-6140" fmla="*/ 893399 h 5753325"/>
              <a:gd name="connsiteX13-6141" fmla="*/ 6345206 w 6447632"/>
              <a:gd name="connsiteY13-6142" fmla="*/ 1018060 h 5753325"/>
              <a:gd name="connsiteX14-6143" fmla="*/ 6362266 w 6447632"/>
              <a:gd name="connsiteY14-6144" fmla="*/ 1151111 h 5753325"/>
              <a:gd name="connsiteX15-6145" fmla="*/ 6371722 w 6447632"/>
              <a:gd name="connsiteY15-6146" fmla="*/ 1318080 h 5753325"/>
              <a:gd name="connsiteX16-6147" fmla="*/ 6356023 w 6447632"/>
              <a:gd name="connsiteY16-6148" fmla="*/ 1356227 h 5753325"/>
              <a:gd name="connsiteX17-6149" fmla="*/ 6356157 w 6447632"/>
              <a:gd name="connsiteY17-6150" fmla="*/ 1361967 h 5753325"/>
              <a:gd name="connsiteX18-6151" fmla="*/ 6350613 w 6447632"/>
              <a:gd name="connsiteY18-6152" fmla="*/ 1393569 h 5753325"/>
              <a:gd name="connsiteX19-6153" fmla="*/ 6357062 w 6447632"/>
              <a:gd name="connsiteY19-6154" fmla="*/ 1444071 h 5753325"/>
              <a:gd name="connsiteX20-6155" fmla="*/ 6364832 w 6447632"/>
              <a:gd name="connsiteY20-6156" fmla="*/ 1478763 h 5753325"/>
              <a:gd name="connsiteX21-6157" fmla="*/ 6369745 w 6447632"/>
              <a:gd name="connsiteY21-6158" fmla="*/ 1495680 h 5753325"/>
              <a:gd name="connsiteX22-6159" fmla="*/ 6370898 w 6447632"/>
              <a:gd name="connsiteY22-6160" fmla="*/ 1513331 h 5753325"/>
              <a:gd name="connsiteX23-6161" fmla="*/ 6368801 w 6447632"/>
              <a:gd name="connsiteY23-6162" fmla="*/ 1527414 h 5753325"/>
              <a:gd name="connsiteX24-6163" fmla="*/ 6321854 w 6447632"/>
              <a:gd name="connsiteY24-6164" fmla="*/ 1635366 h 5753325"/>
              <a:gd name="connsiteX25-6165" fmla="*/ 6299489 w 6447632"/>
              <a:gd name="connsiteY25-6166" fmla="*/ 1784860 h 5753325"/>
              <a:gd name="connsiteX26-6167" fmla="*/ 6267878 w 6447632"/>
              <a:gd name="connsiteY26-6168" fmla="*/ 1858572 h 5753325"/>
              <a:gd name="connsiteX27-6169" fmla="*/ 6251146 w 6447632"/>
              <a:gd name="connsiteY27-6170" fmla="*/ 1926167 h 5753325"/>
              <a:gd name="connsiteX28-6171" fmla="*/ 6210686 w 6447632"/>
              <a:gd name="connsiteY28-6172" fmla="*/ 2014834 h 5753325"/>
              <a:gd name="connsiteX29-6173" fmla="*/ 6106652 w 6447632"/>
              <a:gd name="connsiteY29-6174" fmla="*/ 2150572 h 5753325"/>
              <a:gd name="connsiteX30-6175" fmla="*/ 6097813 w 6447632"/>
              <a:gd name="connsiteY30-6176" fmla="*/ 2172208 h 5753325"/>
              <a:gd name="connsiteX31-6177" fmla="*/ 6095990 w 6447632"/>
              <a:gd name="connsiteY31-6178" fmla="*/ 2181185 h 5753325"/>
              <a:gd name="connsiteX32-6179" fmla="*/ 6090126 w 6447632"/>
              <a:gd name="connsiteY32-6180" fmla="*/ 2192533 h 5753325"/>
              <a:gd name="connsiteX33-6181" fmla="*/ 6089503 w 6447632"/>
              <a:gd name="connsiteY33-6182" fmla="*/ 2192543 h 5753325"/>
              <a:gd name="connsiteX34-6183" fmla="*/ 6084946 w 6447632"/>
              <a:gd name="connsiteY34-6184" fmla="*/ 2203694 h 5753325"/>
              <a:gd name="connsiteX35-6185" fmla="*/ 5987861 w 6447632"/>
              <a:gd name="connsiteY35-6186" fmla="*/ 2304868 h 5753325"/>
              <a:gd name="connsiteX36-6187" fmla="*/ 5973439 w 6447632"/>
              <a:gd name="connsiteY36-6188" fmla="*/ 2385635 h 5753325"/>
              <a:gd name="connsiteX37-6189" fmla="*/ 5916727 w 6447632"/>
              <a:gd name="connsiteY37-6190" fmla="*/ 2458777 h 5753325"/>
              <a:gd name="connsiteX38-6191" fmla="*/ 5856524 w 6447632"/>
              <a:gd name="connsiteY38-6192" fmla="*/ 2583281 h 5753325"/>
              <a:gd name="connsiteX39-6193" fmla="*/ 5838091 w 6447632"/>
              <a:gd name="connsiteY39-6194" fmla="*/ 2753474 h 5753325"/>
              <a:gd name="connsiteX40-6195" fmla="*/ 5744296 w 6447632"/>
              <a:gd name="connsiteY40-6196" fmla="*/ 2893276 h 5753325"/>
              <a:gd name="connsiteX41-6197" fmla="*/ 5682522 w 6447632"/>
              <a:gd name="connsiteY41-6198" fmla="*/ 3044368 h 5753325"/>
              <a:gd name="connsiteX42-6199" fmla="*/ 5557886 w 6447632"/>
              <a:gd name="connsiteY42-6200" fmla="*/ 3304853 h 5753325"/>
              <a:gd name="connsiteX43-6201" fmla="*/ 5483942 w 6447632"/>
              <a:gd name="connsiteY43-6202" fmla="*/ 3416604 h 5753325"/>
              <a:gd name="connsiteX44-6203" fmla="*/ 5461007 w 6447632"/>
              <a:gd name="connsiteY44-6204" fmla="*/ 3503742 h 5753325"/>
              <a:gd name="connsiteX45-6205" fmla="*/ 5437889 w 6447632"/>
              <a:gd name="connsiteY45-6206" fmla="*/ 3559927 h 5753325"/>
              <a:gd name="connsiteX46-6207" fmla="*/ 5432770 w 6447632"/>
              <a:gd name="connsiteY46-6208" fmla="*/ 3562948 h 5753325"/>
              <a:gd name="connsiteX47-6209" fmla="*/ 5406795 w 6447632"/>
              <a:gd name="connsiteY47-6210" fmla="*/ 3578594 h 5753325"/>
              <a:gd name="connsiteX48-6211" fmla="*/ 5381495 w 6447632"/>
              <a:gd name="connsiteY48-6212" fmla="*/ 3599883 h 5753325"/>
              <a:gd name="connsiteX49-6213" fmla="*/ 5363689 w 6447632"/>
              <a:gd name="connsiteY49-6214" fmla="*/ 3633299 h 5753325"/>
              <a:gd name="connsiteX50-6215" fmla="*/ 5291870 w 6447632"/>
              <a:gd name="connsiteY50-6216" fmla="*/ 3799039 h 5753325"/>
              <a:gd name="connsiteX51-6217" fmla="*/ 5241600 w 6447632"/>
              <a:gd name="connsiteY51-6218" fmla="*/ 3894238 h 5753325"/>
              <a:gd name="connsiteX52-6219" fmla="*/ 5211041 w 6447632"/>
              <a:gd name="connsiteY52-6220" fmla="*/ 3924184 h 5753325"/>
              <a:gd name="connsiteX53-6221" fmla="*/ 5176073 w 6447632"/>
              <a:gd name="connsiteY53-6222" fmla="*/ 3970179 h 5753325"/>
              <a:gd name="connsiteX54-6223" fmla="*/ 5172826 w 6447632"/>
              <a:gd name="connsiteY54-6224" fmla="*/ 3991773 h 5753325"/>
              <a:gd name="connsiteX55-6225" fmla="*/ 5157053 w 6447632"/>
              <a:gd name="connsiteY55-6226" fmla="*/ 3997708 h 5753325"/>
              <a:gd name="connsiteX56-6227" fmla="*/ 5127922 w 6447632"/>
              <a:gd name="connsiteY56-6228" fmla="*/ 4022660 h 5753325"/>
              <a:gd name="connsiteX57-6229" fmla="*/ 5020872 w 6447632"/>
              <a:gd name="connsiteY57-6230" fmla="*/ 4075951 h 5753325"/>
              <a:gd name="connsiteX58-6231" fmla="*/ 4991410 w 6447632"/>
              <a:gd name="connsiteY58-6232" fmla="*/ 4087598 h 5753325"/>
              <a:gd name="connsiteX59-6233" fmla="*/ 4930112 w 6447632"/>
              <a:gd name="connsiteY59-6234" fmla="*/ 4138459 h 5753325"/>
              <a:gd name="connsiteX60-6235" fmla="*/ 4834224 w 6447632"/>
              <a:gd name="connsiteY60-6236" fmla="*/ 4231643 h 5753325"/>
              <a:gd name="connsiteX61-6237" fmla="*/ 4812599 w 6447632"/>
              <a:gd name="connsiteY61-6238" fmla="*/ 4249449 h 5753325"/>
              <a:gd name="connsiteX62-6239" fmla="*/ 4789188 w 6447632"/>
              <a:gd name="connsiteY62-6240" fmla="*/ 4256678 h 5753325"/>
              <a:gd name="connsiteX63-6241" fmla="*/ 4779554 w 6447632"/>
              <a:gd name="connsiteY63-6242" fmla="*/ 4251313 h 5753325"/>
              <a:gd name="connsiteX64-6243" fmla="*/ 4766885 w 6447632"/>
              <a:gd name="connsiteY64-6244" fmla="*/ 4259812 h 5753325"/>
              <a:gd name="connsiteX65-6245" fmla="*/ 4762510 w 6447632"/>
              <a:gd name="connsiteY65-6246" fmla="*/ 4260383 h 5753325"/>
              <a:gd name="connsiteX66-6247" fmla="*/ 4738416 w 6447632"/>
              <a:gd name="connsiteY66-6248" fmla="*/ 4265355 h 5753325"/>
              <a:gd name="connsiteX67-6249" fmla="*/ 4712007 w 6447632"/>
              <a:gd name="connsiteY67-6250" fmla="*/ 4317892 h 5753325"/>
              <a:gd name="connsiteX68-6251" fmla="*/ 4658930 w 6447632"/>
              <a:gd name="connsiteY68-6252" fmla="*/ 4348041 h 5753325"/>
              <a:gd name="connsiteX69-6253" fmla="*/ 4443526 w 6447632"/>
              <a:gd name="connsiteY69-6254" fmla="*/ 4507851 h 5753325"/>
              <a:gd name="connsiteX70-6255" fmla="*/ 4289766 w 6447632"/>
              <a:gd name="connsiteY70-6256" fmla="*/ 4711450 h 5753325"/>
              <a:gd name="connsiteX71-6257" fmla="*/ 4150870 w 6447632"/>
              <a:gd name="connsiteY71-6258" fmla="*/ 4818480 h 5753325"/>
              <a:gd name="connsiteX72-6259" fmla="*/ 4006639 w 6447632"/>
              <a:gd name="connsiteY72-6260" fmla="*/ 4933815 h 5753325"/>
              <a:gd name="connsiteX73-6261" fmla="*/ 3298210 w 6447632"/>
              <a:gd name="connsiteY73-6262" fmla="*/ 5070790 h 5753325"/>
              <a:gd name="connsiteX74-6263" fmla="*/ 2947678 w 6447632"/>
              <a:gd name="connsiteY74-6264" fmla="*/ 5117869 h 5753325"/>
              <a:gd name="connsiteX75-6265" fmla="*/ 2822169 w 6447632"/>
              <a:gd name="connsiteY75-6266" fmla="*/ 5129396 h 5753325"/>
              <a:gd name="connsiteX76-6267" fmla="*/ 2538773 w 6447632"/>
              <a:gd name="connsiteY76-6268" fmla="*/ 5313397 h 5753325"/>
              <a:gd name="connsiteX77-6269" fmla="*/ 2014500 w 6447632"/>
              <a:gd name="connsiteY77-6270" fmla="*/ 5519744 h 5753325"/>
              <a:gd name="connsiteX78-6271" fmla="*/ 1934391 w 6447632"/>
              <a:gd name="connsiteY78-6272" fmla="*/ 5591335 h 5753325"/>
              <a:gd name="connsiteX79-6273" fmla="*/ 1892550 w 6447632"/>
              <a:gd name="connsiteY79-6274" fmla="*/ 5649708 h 5753325"/>
              <a:gd name="connsiteX80-6275" fmla="*/ 1854769 w 6447632"/>
              <a:gd name="connsiteY80-6276" fmla="*/ 5647691 h 5753325"/>
              <a:gd name="connsiteX81-6277" fmla="*/ 1809461 w 6447632"/>
              <a:gd name="connsiteY81-6278" fmla="*/ 5648628 h 5753325"/>
              <a:gd name="connsiteX82-6279" fmla="*/ 1745150 w 6447632"/>
              <a:gd name="connsiteY82-6280" fmla="*/ 5693879 h 5753325"/>
              <a:gd name="connsiteX83-6281" fmla="*/ 1713375 w 6447632"/>
              <a:gd name="connsiteY83-6282" fmla="*/ 5684672 h 5753325"/>
              <a:gd name="connsiteX84-6283" fmla="*/ 1707808 w 6447632"/>
              <a:gd name="connsiteY84-6284" fmla="*/ 5682611 h 5753325"/>
              <a:gd name="connsiteX85-6285" fmla="*/ 1679313 w 6447632"/>
              <a:gd name="connsiteY85-6286" fmla="*/ 5672360 h 5753325"/>
              <a:gd name="connsiteX86-6287" fmla="*/ 1646933 w 6447632"/>
              <a:gd name="connsiteY86-6288" fmla="*/ 5666227 h 5753325"/>
              <a:gd name="connsiteX87-6289" fmla="*/ 1610055 w 6447632"/>
              <a:gd name="connsiteY87-6290" fmla="*/ 5673643 h 5753325"/>
              <a:gd name="connsiteX88-6291" fmla="*/ 1437641 w 6447632"/>
              <a:gd name="connsiteY88-6292" fmla="*/ 5723266 h 5753325"/>
              <a:gd name="connsiteX89-6293" fmla="*/ 1332869 w 6447632"/>
              <a:gd name="connsiteY89-6294" fmla="*/ 5744752 h 5753325"/>
              <a:gd name="connsiteX90-6295" fmla="*/ 1290525 w 6447632"/>
              <a:gd name="connsiteY90-6296" fmla="*/ 5740036 h 5753325"/>
              <a:gd name="connsiteX91-6297" fmla="*/ 1233107 w 6447632"/>
              <a:gd name="connsiteY91-6298" fmla="*/ 5742106 h 5753325"/>
              <a:gd name="connsiteX92-6299" fmla="*/ 1214532 w 6447632"/>
              <a:gd name="connsiteY92-6300" fmla="*/ 5753325 h 5753325"/>
              <a:gd name="connsiteX93-6301" fmla="*/ 1199955 w 6447632"/>
              <a:gd name="connsiteY93-6302" fmla="*/ 5744831 h 5753325"/>
              <a:gd name="connsiteX94-6303" fmla="*/ 1162337 w 6447632"/>
              <a:gd name="connsiteY94-6304" fmla="*/ 5738048 h 5753325"/>
              <a:gd name="connsiteX95-6305" fmla="*/ 1053457 w 6447632"/>
              <a:gd name="connsiteY95-6306" fmla="*/ 5688676 h 5753325"/>
              <a:gd name="connsiteX96-6307" fmla="*/ 1025798 w 6447632"/>
              <a:gd name="connsiteY96-6308" fmla="*/ 5673166 h 5753325"/>
              <a:gd name="connsiteX97-6309" fmla="*/ 947900 w 6447632"/>
              <a:gd name="connsiteY97-6310" fmla="*/ 5657848 h 5753325"/>
              <a:gd name="connsiteX98-6311" fmla="*/ 815627 w 6447632"/>
              <a:gd name="connsiteY98-6312" fmla="*/ 5642557 h 5753325"/>
              <a:gd name="connsiteX99-6313" fmla="*/ 788251 w 6447632"/>
              <a:gd name="connsiteY99-6314" fmla="*/ 5637065 h 5753325"/>
              <a:gd name="connsiteX100-6315" fmla="*/ 767822 w 6447632"/>
              <a:gd name="connsiteY100-6316" fmla="*/ 5623450 h 5753325"/>
              <a:gd name="connsiteX101-6317" fmla="*/ 765791 w 6447632"/>
              <a:gd name="connsiteY101-6318" fmla="*/ 5612539 h 5753325"/>
              <a:gd name="connsiteX102-6319" fmla="*/ 751230 w 6447632"/>
              <a:gd name="connsiteY102-6320" fmla="*/ 5608092 h 5753325"/>
              <a:gd name="connsiteX103-6321" fmla="*/ 748008 w 6447632"/>
              <a:gd name="connsiteY103-6322" fmla="*/ 5605052 h 5753325"/>
              <a:gd name="connsiteX104-6323" fmla="*/ 728871 w 6447632"/>
              <a:gd name="connsiteY104-6324" fmla="*/ 5589469 h 5753325"/>
              <a:gd name="connsiteX105-6325" fmla="*/ 671898 w 6447632"/>
              <a:gd name="connsiteY105-6326" fmla="*/ 5602363 h 5753325"/>
              <a:gd name="connsiteX106-6327" fmla="*/ 615065 w 6447632"/>
              <a:gd name="connsiteY106-6328" fmla="*/ 5580257 h 5753325"/>
              <a:gd name="connsiteX107-6329" fmla="*/ 355785 w 6447632"/>
              <a:gd name="connsiteY107-6330" fmla="*/ 5514383 h 5753325"/>
              <a:gd name="connsiteX108-6331" fmla="*/ 102269 w 6447632"/>
              <a:gd name="connsiteY108-6332" fmla="*/ 5524347 h 5753325"/>
              <a:gd name="connsiteX109-6333" fmla="*/ 13160 w 6447632"/>
              <a:gd name="connsiteY109-6334" fmla="*/ 5514159 h 5753325"/>
              <a:gd name="connsiteX110-6335" fmla="*/ 0 w 6447632"/>
              <a:gd name="connsiteY110-6336" fmla="*/ 5511735 h 5753325"/>
              <a:gd name="connsiteX111-6337" fmla="*/ 0 w 6447632"/>
              <a:gd name="connsiteY111-6338" fmla="*/ 0 h 5753325"/>
              <a:gd name="connsiteX0-6339" fmla="*/ 0 w 6447632"/>
              <a:gd name="connsiteY0-6340" fmla="*/ 0 h 5753325"/>
              <a:gd name="connsiteX1-6341" fmla="*/ 6438980 w 6447632"/>
              <a:gd name="connsiteY1-6342" fmla="*/ 0 h 5753325"/>
              <a:gd name="connsiteX2-6343" fmla="*/ 6439047 w 6447632"/>
              <a:gd name="connsiteY2-6344" fmla="*/ 147 h 5753325"/>
              <a:gd name="connsiteX3-6345" fmla="*/ 6443456 w 6447632"/>
              <a:gd name="connsiteY3-6346" fmla="*/ 130105 h 5753325"/>
              <a:gd name="connsiteX4-6347" fmla="*/ 6447632 w 6447632"/>
              <a:gd name="connsiteY4-6348" fmla="*/ 170016 h 5753325"/>
              <a:gd name="connsiteX5-6349" fmla="*/ 6396598 w 6447632"/>
              <a:gd name="connsiteY5-6350" fmla="*/ 274847 h 5753325"/>
              <a:gd name="connsiteX6-6351" fmla="*/ 6358350 w 6447632"/>
              <a:gd name="connsiteY6-6352" fmla="*/ 492529 h 5753325"/>
              <a:gd name="connsiteX7-6353" fmla="*/ 6354187 w 6447632"/>
              <a:gd name="connsiteY7-6354" fmla="*/ 615799 h 5753325"/>
              <a:gd name="connsiteX8-6355" fmla="*/ 6303977 w 6447632"/>
              <a:gd name="connsiteY8-6356" fmla="*/ 664291 h 5753325"/>
              <a:gd name="connsiteX9-6357" fmla="*/ 6344988 w 6447632"/>
              <a:gd name="connsiteY9-6358" fmla="*/ 697330 h 5753325"/>
              <a:gd name="connsiteX10-6359" fmla="*/ 6334770 w 6447632"/>
              <a:gd name="connsiteY10-6360" fmla="*/ 754001 h 5753325"/>
              <a:gd name="connsiteX11-6361" fmla="*/ 6339879 w 6447632"/>
              <a:gd name="connsiteY11-6362" fmla="*/ 811136 h 5753325"/>
              <a:gd name="connsiteX12-6363" fmla="*/ 6330065 w 6447632"/>
              <a:gd name="connsiteY12-6364" fmla="*/ 893399 h 5753325"/>
              <a:gd name="connsiteX13-6365" fmla="*/ 6345206 w 6447632"/>
              <a:gd name="connsiteY13-6366" fmla="*/ 1018060 h 5753325"/>
              <a:gd name="connsiteX14-6367" fmla="*/ 6362266 w 6447632"/>
              <a:gd name="connsiteY14-6368" fmla="*/ 1151111 h 5753325"/>
              <a:gd name="connsiteX15-6369" fmla="*/ 6371722 w 6447632"/>
              <a:gd name="connsiteY15-6370" fmla="*/ 1318080 h 5753325"/>
              <a:gd name="connsiteX16-6371" fmla="*/ 6356023 w 6447632"/>
              <a:gd name="connsiteY16-6372" fmla="*/ 1356227 h 5753325"/>
              <a:gd name="connsiteX17-6373" fmla="*/ 6356157 w 6447632"/>
              <a:gd name="connsiteY17-6374" fmla="*/ 1361967 h 5753325"/>
              <a:gd name="connsiteX18-6375" fmla="*/ 6350613 w 6447632"/>
              <a:gd name="connsiteY18-6376" fmla="*/ 1393569 h 5753325"/>
              <a:gd name="connsiteX19-6377" fmla="*/ 6357062 w 6447632"/>
              <a:gd name="connsiteY19-6378" fmla="*/ 1444071 h 5753325"/>
              <a:gd name="connsiteX20-6379" fmla="*/ 6364832 w 6447632"/>
              <a:gd name="connsiteY20-6380" fmla="*/ 1478763 h 5753325"/>
              <a:gd name="connsiteX21-6381" fmla="*/ 6369745 w 6447632"/>
              <a:gd name="connsiteY21-6382" fmla="*/ 1495680 h 5753325"/>
              <a:gd name="connsiteX22-6383" fmla="*/ 6370898 w 6447632"/>
              <a:gd name="connsiteY22-6384" fmla="*/ 1513331 h 5753325"/>
              <a:gd name="connsiteX23-6385" fmla="*/ 6368801 w 6447632"/>
              <a:gd name="connsiteY23-6386" fmla="*/ 1527414 h 5753325"/>
              <a:gd name="connsiteX24-6387" fmla="*/ 6321854 w 6447632"/>
              <a:gd name="connsiteY24-6388" fmla="*/ 1635366 h 5753325"/>
              <a:gd name="connsiteX25-6389" fmla="*/ 6299489 w 6447632"/>
              <a:gd name="connsiteY25-6390" fmla="*/ 1784860 h 5753325"/>
              <a:gd name="connsiteX26-6391" fmla="*/ 6267878 w 6447632"/>
              <a:gd name="connsiteY26-6392" fmla="*/ 1858572 h 5753325"/>
              <a:gd name="connsiteX27-6393" fmla="*/ 6251146 w 6447632"/>
              <a:gd name="connsiteY27-6394" fmla="*/ 1926167 h 5753325"/>
              <a:gd name="connsiteX28-6395" fmla="*/ 6210686 w 6447632"/>
              <a:gd name="connsiteY28-6396" fmla="*/ 2014834 h 5753325"/>
              <a:gd name="connsiteX29-6397" fmla="*/ 6106652 w 6447632"/>
              <a:gd name="connsiteY29-6398" fmla="*/ 2150572 h 5753325"/>
              <a:gd name="connsiteX30-6399" fmla="*/ 6097813 w 6447632"/>
              <a:gd name="connsiteY30-6400" fmla="*/ 2172208 h 5753325"/>
              <a:gd name="connsiteX31-6401" fmla="*/ 6095990 w 6447632"/>
              <a:gd name="connsiteY31-6402" fmla="*/ 2181185 h 5753325"/>
              <a:gd name="connsiteX32-6403" fmla="*/ 6090126 w 6447632"/>
              <a:gd name="connsiteY32-6404" fmla="*/ 2192533 h 5753325"/>
              <a:gd name="connsiteX33-6405" fmla="*/ 6089503 w 6447632"/>
              <a:gd name="connsiteY33-6406" fmla="*/ 2192543 h 5753325"/>
              <a:gd name="connsiteX34-6407" fmla="*/ 6084946 w 6447632"/>
              <a:gd name="connsiteY34-6408" fmla="*/ 2203694 h 5753325"/>
              <a:gd name="connsiteX35-6409" fmla="*/ 5987861 w 6447632"/>
              <a:gd name="connsiteY35-6410" fmla="*/ 2304868 h 5753325"/>
              <a:gd name="connsiteX36-6411" fmla="*/ 5973439 w 6447632"/>
              <a:gd name="connsiteY36-6412" fmla="*/ 2385635 h 5753325"/>
              <a:gd name="connsiteX37-6413" fmla="*/ 5916727 w 6447632"/>
              <a:gd name="connsiteY37-6414" fmla="*/ 2458777 h 5753325"/>
              <a:gd name="connsiteX38-6415" fmla="*/ 5856524 w 6447632"/>
              <a:gd name="connsiteY38-6416" fmla="*/ 2583281 h 5753325"/>
              <a:gd name="connsiteX39-6417" fmla="*/ 5838091 w 6447632"/>
              <a:gd name="connsiteY39-6418" fmla="*/ 2753474 h 5753325"/>
              <a:gd name="connsiteX40-6419" fmla="*/ 5744296 w 6447632"/>
              <a:gd name="connsiteY40-6420" fmla="*/ 2893276 h 5753325"/>
              <a:gd name="connsiteX41-6421" fmla="*/ 5682522 w 6447632"/>
              <a:gd name="connsiteY41-6422" fmla="*/ 3044368 h 5753325"/>
              <a:gd name="connsiteX42-6423" fmla="*/ 5557886 w 6447632"/>
              <a:gd name="connsiteY42-6424" fmla="*/ 3304853 h 5753325"/>
              <a:gd name="connsiteX43-6425" fmla="*/ 5483942 w 6447632"/>
              <a:gd name="connsiteY43-6426" fmla="*/ 3416604 h 5753325"/>
              <a:gd name="connsiteX44-6427" fmla="*/ 5461007 w 6447632"/>
              <a:gd name="connsiteY44-6428" fmla="*/ 3503742 h 5753325"/>
              <a:gd name="connsiteX45-6429" fmla="*/ 5437889 w 6447632"/>
              <a:gd name="connsiteY45-6430" fmla="*/ 3559927 h 5753325"/>
              <a:gd name="connsiteX46-6431" fmla="*/ 5432770 w 6447632"/>
              <a:gd name="connsiteY46-6432" fmla="*/ 3562948 h 5753325"/>
              <a:gd name="connsiteX47-6433" fmla="*/ 5406795 w 6447632"/>
              <a:gd name="connsiteY47-6434" fmla="*/ 3578594 h 5753325"/>
              <a:gd name="connsiteX48-6435" fmla="*/ 5381495 w 6447632"/>
              <a:gd name="connsiteY48-6436" fmla="*/ 3599883 h 5753325"/>
              <a:gd name="connsiteX49-6437" fmla="*/ 5363689 w 6447632"/>
              <a:gd name="connsiteY49-6438" fmla="*/ 3633299 h 5753325"/>
              <a:gd name="connsiteX50-6439" fmla="*/ 5291870 w 6447632"/>
              <a:gd name="connsiteY50-6440" fmla="*/ 3799039 h 5753325"/>
              <a:gd name="connsiteX51-6441" fmla="*/ 5241600 w 6447632"/>
              <a:gd name="connsiteY51-6442" fmla="*/ 3894238 h 5753325"/>
              <a:gd name="connsiteX52-6443" fmla="*/ 5211041 w 6447632"/>
              <a:gd name="connsiteY52-6444" fmla="*/ 3924184 h 5753325"/>
              <a:gd name="connsiteX53-6445" fmla="*/ 5176073 w 6447632"/>
              <a:gd name="connsiteY53-6446" fmla="*/ 3970179 h 5753325"/>
              <a:gd name="connsiteX54-6447" fmla="*/ 5172826 w 6447632"/>
              <a:gd name="connsiteY54-6448" fmla="*/ 3991773 h 5753325"/>
              <a:gd name="connsiteX55-6449" fmla="*/ 5157053 w 6447632"/>
              <a:gd name="connsiteY55-6450" fmla="*/ 3997708 h 5753325"/>
              <a:gd name="connsiteX56-6451" fmla="*/ 5127922 w 6447632"/>
              <a:gd name="connsiteY56-6452" fmla="*/ 4022660 h 5753325"/>
              <a:gd name="connsiteX57-6453" fmla="*/ 5020872 w 6447632"/>
              <a:gd name="connsiteY57-6454" fmla="*/ 4075951 h 5753325"/>
              <a:gd name="connsiteX58-6455" fmla="*/ 4991410 w 6447632"/>
              <a:gd name="connsiteY58-6456" fmla="*/ 4087598 h 5753325"/>
              <a:gd name="connsiteX59-6457" fmla="*/ 4930112 w 6447632"/>
              <a:gd name="connsiteY59-6458" fmla="*/ 4138459 h 5753325"/>
              <a:gd name="connsiteX60-6459" fmla="*/ 4834224 w 6447632"/>
              <a:gd name="connsiteY60-6460" fmla="*/ 4231643 h 5753325"/>
              <a:gd name="connsiteX61-6461" fmla="*/ 4812599 w 6447632"/>
              <a:gd name="connsiteY61-6462" fmla="*/ 4249449 h 5753325"/>
              <a:gd name="connsiteX62-6463" fmla="*/ 4789188 w 6447632"/>
              <a:gd name="connsiteY62-6464" fmla="*/ 4256678 h 5753325"/>
              <a:gd name="connsiteX63-6465" fmla="*/ 4779554 w 6447632"/>
              <a:gd name="connsiteY63-6466" fmla="*/ 4251313 h 5753325"/>
              <a:gd name="connsiteX64-6467" fmla="*/ 4766885 w 6447632"/>
              <a:gd name="connsiteY64-6468" fmla="*/ 4259812 h 5753325"/>
              <a:gd name="connsiteX65-6469" fmla="*/ 4762510 w 6447632"/>
              <a:gd name="connsiteY65-6470" fmla="*/ 4260383 h 5753325"/>
              <a:gd name="connsiteX66-6471" fmla="*/ 4738416 w 6447632"/>
              <a:gd name="connsiteY66-6472" fmla="*/ 4265355 h 5753325"/>
              <a:gd name="connsiteX67-6473" fmla="*/ 4712007 w 6447632"/>
              <a:gd name="connsiteY67-6474" fmla="*/ 4317892 h 5753325"/>
              <a:gd name="connsiteX68-6475" fmla="*/ 4658930 w 6447632"/>
              <a:gd name="connsiteY68-6476" fmla="*/ 4348041 h 5753325"/>
              <a:gd name="connsiteX69-6477" fmla="*/ 4443526 w 6447632"/>
              <a:gd name="connsiteY69-6478" fmla="*/ 4507851 h 5753325"/>
              <a:gd name="connsiteX70-6479" fmla="*/ 4289766 w 6447632"/>
              <a:gd name="connsiteY70-6480" fmla="*/ 4711450 h 5753325"/>
              <a:gd name="connsiteX71-6481" fmla="*/ 4150870 w 6447632"/>
              <a:gd name="connsiteY71-6482" fmla="*/ 4818480 h 5753325"/>
              <a:gd name="connsiteX72-6483" fmla="*/ 4006639 w 6447632"/>
              <a:gd name="connsiteY72-6484" fmla="*/ 4933815 h 5753325"/>
              <a:gd name="connsiteX73-6485" fmla="*/ 3298210 w 6447632"/>
              <a:gd name="connsiteY73-6486" fmla="*/ 5070790 h 5753325"/>
              <a:gd name="connsiteX74-6487" fmla="*/ 2947678 w 6447632"/>
              <a:gd name="connsiteY74-6488" fmla="*/ 5117869 h 5753325"/>
              <a:gd name="connsiteX75-6489" fmla="*/ 2822169 w 6447632"/>
              <a:gd name="connsiteY75-6490" fmla="*/ 5129396 h 5753325"/>
              <a:gd name="connsiteX76-6491" fmla="*/ 2538773 w 6447632"/>
              <a:gd name="connsiteY76-6492" fmla="*/ 5313397 h 5753325"/>
              <a:gd name="connsiteX77-6493" fmla="*/ 2014500 w 6447632"/>
              <a:gd name="connsiteY77-6494" fmla="*/ 5519744 h 5753325"/>
              <a:gd name="connsiteX78-6495" fmla="*/ 1934391 w 6447632"/>
              <a:gd name="connsiteY78-6496" fmla="*/ 5591335 h 5753325"/>
              <a:gd name="connsiteX79-6497" fmla="*/ 1892550 w 6447632"/>
              <a:gd name="connsiteY79-6498" fmla="*/ 5649708 h 5753325"/>
              <a:gd name="connsiteX80-6499" fmla="*/ 1854769 w 6447632"/>
              <a:gd name="connsiteY80-6500" fmla="*/ 5647691 h 5753325"/>
              <a:gd name="connsiteX81-6501" fmla="*/ 1809461 w 6447632"/>
              <a:gd name="connsiteY81-6502" fmla="*/ 5648628 h 5753325"/>
              <a:gd name="connsiteX82-6503" fmla="*/ 1745150 w 6447632"/>
              <a:gd name="connsiteY82-6504" fmla="*/ 5693879 h 5753325"/>
              <a:gd name="connsiteX83-6505" fmla="*/ 1713375 w 6447632"/>
              <a:gd name="connsiteY83-6506" fmla="*/ 5684672 h 5753325"/>
              <a:gd name="connsiteX84-6507" fmla="*/ 1707808 w 6447632"/>
              <a:gd name="connsiteY84-6508" fmla="*/ 5682611 h 5753325"/>
              <a:gd name="connsiteX85-6509" fmla="*/ 1679313 w 6447632"/>
              <a:gd name="connsiteY85-6510" fmla="*/ 5672360 h 5753325"/>
              <a:gd name="connsiteX86-6511" fmla="*/ 1646933 w 6447632"/>
              <a:gd name="connsiteY86-6512" fmla="*/ 5666227 h 5753325"/>
              <a:gd name="connsiteX87-6513" fmla="*/ 1610055 w 6447632"/>
              <a:gd name="connsiteY87-6514" fmla="*/ 5673643 h 5753325"/>
              <a:gd name="connsiteX88-6515" fmla="*/ 1437641 w 6447632"/>
              <a:gd name="connsiteY88-6516" fmla="*/ 5723266 h 5753325"/>
              <a:gd name="connsiteX89-6517" fmla="*/ 1332869 w 6447632"/>
              <a:gd name="connsiteY89-6518" fmla="*/ 5744752 h 5753325"/>
              <a:gd name="connsiteX90-6519" fmla="*/ 1290525 w 6447632"/>
              <a:gd name="connsiteY90-6520" fmla="*/ 5740036 h 5753325"/>
              <a:gd name="connsiteX91-6521" fmla="*/ 1233107 w 6447632"/>
              <a:gd name="connsiteY91-6522" fmla="*/ 5742106 h 5753325"/>
              <a:gd name="connsiteX92-6523" fmla="*/ 1214532 w 6447632"/>
              <a:gd name="connsiteY92-6524" fmla="*/ 5753325 h 5753325"/>
              <a:gd name="connsiteX93-6525" fmla="*/ 1199955 w 6447632"/>
              <a:gd name="connsiteY93-6526" fmla="*/ 5744831 h 5753325"/>
              <a:gd name="connsiteX94-6527" fmla="*/ 1162337 w 6447632"/>
              <a:gd name="connsiteY94-6528" fmla="*/ 5738048 h 5753325"/>
              <a:gd name="connsiteX95-6529" fmla="*/ 1053457 w 6447632"/>
              <a:gd name="connsiteY95-6530" fmla="*/ 5688676 h 5753325"/>
              <a:gd name="connsiteX96-6531" fmla="*/ 1025798 w 6447632"/>
              <a:gd name="connsiteY96-6532" fmla="*/ 5673166 h 5753325"/>
              <a:gd name="connsiteX97-6533" fmla="*/ 947900 w 6447632"/>
              <a:gd name="connsiteY97-6534" fmla="*/ 5657848 h 5753325"/>
              <a:gd name="connsiteX98-6535" fmla="*/ 815627 w 6447632"/>
              <a:gd name="connsiteY98-6536" fmla="*/ 5642557 h 5753325"/>
              <a:gd name="connsiteX99-6537" fmla="*/ 788251 w 6447632"/>
              <a:gd name="connsiteY99-6538" fmla="*/ 5637065 h 5753325"/>
              <a:gd name="connsiteX100-6539" fmla="*/ 767822 w 6447632"/>
              <a:gd name="connsiteY100-6540" fmla="*/ 5623450 h 5753325"/>
              <a:gd name="connsiteX101-6541" fmla="*/ 765791 w 6447632"/>
              <a:gd name="connsiteY101-6542" fmla="*/ 5612539 h 5753325"/>
              <a:gd name="connsiteX102-6543" fmla="*/ 751230 w 6447632"/>
              <a:gd name="connsiteY102-6544" fmla="*/ 5608092 h 5753325"/>
              <a:gd name="connsiteX103-6545" fmla="*/ 748008 w 6447632"/>
              <a:gd name="connsiteY103-6546" fmla="*/ 5605052 h 5753325"/>
              <a:gd name="connsiteX104-6547" fmla="*/ 728871 w 6447632"/>
              <a:gd name="connsiteY104-6548" fmla="*/ 5589469 h 5753325"/>
              <a:gd name="connsiteX105-6549" fmla="*/ 671898 w 6447632"/>
              <a:gd name="connsiteY105-6550" fmla="*/ 5602363 h 5753325"/>
              <a:gd name="connsiteX106-6551" fmla="*/ 615065 w 6447632"/>
              <a:gd name="connsiteY106-6552" fmla="*/ 5580257 h 5753325"/>
              <a:gd name="connsiteX107-6553" fmla="*/ 355785 w 6447632"/>
              <a:gd name="connsiteY107-6554" fmla="*/ 5514383 h 5753325"/>
              <a:gd name="connsiteX108-6555" fmla="*/ 102269 w 6447632"/>
              <a:gd name="connsiteY108-6556" fmla="*/ 5524347 h 5753325"/>
              <a:gd name="connsiteX109-6557" fmla="*/ 13160 w 6447632"/>
              <a:gd name="connsiteY109-6558" fmla="*/ 5514159 h 5753325"/>
              <a:gd name="connsiteX110-6559" fmla="*/ 0 w 6447632"/>
              <a:gd name="connsiteY110-6560" fmla="*/ 5511735 h 5753325"/>
              <a:gd name="connsiteX111-6561" fmla="*/ 0 w 6447632"/>
              <a:gd name="connsiteY111-6562" fmla="*/ 0 h 5753325"/>
              <a:gd name="connsiteX0-6563" fmla="*/ 0 w 6447632"/>
              <a:gd name="connsiteY0-6564" fmla="*/ 0 h 5753325"/>
              <a:gd name="connsiteX1-6565" fmla="*/ 6438980 w 6447632"/>
              <a:gd name="connsiteY1-6566" fmla="*/ 0 h 5753325"/>
              <a:gd name="connsiteX2-6567" fmla="*/ 6439047 w 6447632"/>
              <a:gd name="connsiteY2-6568" fmla="*/ 147 h 5753325"/>
              <a:gd name="connsiteX3-6569" fmla="*/ 6443456 w 6447632"/>
              <a:gd name="connsiteY3-6570" fmla="*/ 130105 h 5753325"/>
              <a:gd name="connsiteX4-6571" fmla="*/ 6447632 w 6447632"/>
              <a:gd name="connsiteY4-6572" fmla="*/ 170016 h 5753325"/>
              <a:gd name="connsiteX5-6573" fmla="*/ 6396598 w 6447632"/>
              <a:gd name="connsiteY5-6574" fmla="*/ 274847 h 5753325"/>
              <a:gd name="connsiteX6-6575" fmla="*/ 6358350 w 6447632"/>
              <a:gd name="connsiteY6-6576" fmla="*/ 492529 h 5753325"/>
              <a:gd name="connsiteX7-6577" fmla="*/ 6354187 w 6447632"/>
              <a:gd name="connsiteY7-6578" fmla="*/ 615799 h 5753325"/>
              <a:gd name="connsiteX8-6579" fmla="*/ 6303977 w 6447632"/>
              <a:gd name="connsiteY8-6580" fmla="*/ 664291 h 5753325"/>
              <a:gd name="connsiteX9-6581" fmla="*/ 6344988 w 6447632"/>
              <a:gd name="connsiteY9-6582" fmla="*/ 697330 h 5753325"/>
              <a:gd name="connsiteX10-6583" fmla="*/ 6334770 w 6447632"/>
              <a:gd name="connsiteY10-6584" fmla="*/ 754001 h 5753325"/>
              <a:gd name="connsiteX11-6585" fmla="*/ 6339879 w 6447632"/>
              <a:gd name="connsiteY11-6586" fmla="*/ 811136 h 5753325"/>
              <a:gd name="connsiteX12-6587" fmla="*/ 6330065 w 6447632"/>
              <a:gd name="connsiteY12-6588" fmla="*/ 893399 h 5753325"/>
              <a:gd name="connsiteX13-6589" fmla="*/ 6345206 w 6447632"/>
              <a:gd name="connsiteY13-6590" fmla="*/ 1018060 h 5753325"/>
              <a:gd name="connsiteX14-6591" fmla="*/ 6362266 w 6447632"/>
              <a:gd name="connsiteY14-6592" fmla="*/ 1151111 h 5753325"/>
              <a:gd name="connsiteX15-6593" fmla="*/ 6371722 w 6447632"/>
              <a:gd name="connsiteY15-6594" fmla="*/ 1318080 h 5753325"/>
              <a:gd name="connsiteX16-6595" fmla="*/ 6356023 w 6447632"/>
              <a:gd name="connsiteY16-6596" fmla="*/ 1356227 h 5753325"/>
              <a:gd name="connsiteX17-6597" fmla="*/ 6356157 w 6447632"/>
              <a:gd name="connsiteY17-6598" fmla="*/ 1361967 h 5753325"/>
              <a:gd name="connsiteX18-6599" fmla="*/ 6350613 w 6447632"/>
              <a:gd name="connsiteY18-6600" fmla="*/ 1393569 h 5753325"/>
              <a:gd name="connsiteX19-6601" fmla="*/ 6357062 w 6447632"/>
              <a:gd name="connsiteY19-6602" fmla="*/ 1444071 h 5753325"/>
              <a:gd name="connsiteX20-6603" fmla="*/ 6364832 w 6447632"/>
              <a:gd name="connsiteY20-6604" fmla="*/ 1478763 h 5753325"/>
              <a:gd name="connsiteX21-6605" fmla="*/ 6369745 w 6447632"/>
              <a:gd name="connsiteY21-6606" fmla="*/ 1495680 h 5753325"/>
              <a:gd name="connsiteX22-6607" fmla="*/ 6370898 w 6447632"/>
              <a:gd name="connsiteY22-6608" fmla="*/ 1513331 h 5753325"/>
              <a:gd name="connsiteX23-6609" fmla="*/ 6339773 w 6447632"/>
              <a:gd name="connsiteY23-6610" fmla="*/ 1527414 h 5753325"/>
              <a:gd name="connsiteX24-6611" fmla="*/ 6321854 w 6447632"/>
              <a:gd name="connsiteY24-6612" fmla="*/ 1635366 h 5753325"/>
              <a:gd name="connsiteX25-6613" fmla="*/ 6299489 w 6447632"/>
              <a:gd name="connsiteY25-6614" fmla="*/ 1784860 h 5753325"/>
              <a:gd name="connsiteX26-6615" fmla="*/ 6267878 w 6447632"/>
              <a:gd name="connsiteY26-6616" fmla="*/ 1858572 h 5753325"/>
              <a:gd name="connsiteX27-6617" fmla="*/ 6251146 w 6447632"/>
              <a:gd name="connsiteY27-6618" fmla="*/ 1926167 h 5753325"/>
              <a:gd name="connsiteX28-6619" fmla="*/ 6210686 w 6447632"/>
              <a:gd name="connsiteY28-6620" fmla="*/ 2014834 h 5753325"/>
              <a:gd name="connsiteX29-6621" fmla="*/ 6106652 w 6447632"/>
              <a:gd name="connsiteY29-6622" fmla="*/ 2150572 h 5753325"/>
              <a:gd name="connsiteX30-6623" fmla="*/ 6097813 w 6447632"/>
              <a:gd name="connsiteY30-6624" fmla="*/ 2172208 h 5753325"/>
              <a:gd name="connsiteX31-6625" fmla="*/ 6095990 w 6447632"/>
              <a:gd name="connsiteY31-6626" fmla="*/ 2181185 h 5753325"/>
              <a:gd name="connsiteX32-6627" fmla="*/ 6090126 w 6447632"/>
              <a:gd name="connsiteY32-6628" fmla="*/ 2192533 h 5753325"/>
              <a:gd name="connsiteX33-6629" fmla="*/ 6089503 w 6447632"/>
              <a:gd name="connsiteY33-6630" fmla="*/ 2192543 h 5753325"/>
              <a:gd name="connsiteX34-6631" fmla="*/ 6084946 w 6447632"/>
              <a:gd name="connsiteY34-6632" fmla="*/ 2203694 h 5753325"/>
              <a:gd name="connsiteX35-6633" fmla="*/ 5987861 w 6447632"/>
              <a:gd name="connsiteY35-6634" fmla="*/ 2304868 h 5753325"/>
              <a:gd name="connsiteX36-6635" fmla="*/ 5973439 w 6447632"/>
              <a:gd name="connsiteY36-6636" fmla="*/ 2385635 h 5753325"/>
              <a:gd name="connsiteX37-6637" fmla="*/ 5916727 w 6447632"/>
              <a:gd name="connsiteY37-6638" fmla="*/ 2458777 h 5753325"/>
              <a:gd name="connsiteX38-6639" fmla="*/ 5856524 w 6447632"/>
              <a:gd name="connsiteY38-6640" fmla="*/ 2583281 h 5753325"/>
              <a:gd name="connsiteX39-6641" fmla="*/ 5838091 w 6447632"/>
              <a:gd name="connsiteY39-6642" fmla="*/ 2753474 h 5753325"/>
              <a:gd name="connsiteX40-6643" fmla="*/ 5744296 w 6447632"/>
              <a:gd name="connsiteY40-6644" fmla="*/ 2893276 h 5753325"/>
              <a:gd name="connsiteX41-6645" fmla="*/ 5682522 w 6447632"/>
              <a:gd name="connsiteY41-6646" fmla="*/ 3044368 h 5753325"/>
              <a:gd name="connsiteX42-6647" fmla="*/ 5557886 w 6447632"/>
              <a:gd name="connsiteY42-6648" fmla="*/ 3304853 h 5753325"/>
              <a:gd name="connsiteX43-6649" fmla="*/ 5483942 w 6447632"/>
              <a:gd name="connsiteY43-6650" fmla="*/ 3416604 h 5753325"/>
              <a:gd name="connsiteX44-6651" fmla="*/ 5461007 w 6447632"/>
              <a:gd name="connsiteY44-6652" fmla="*/ 3503742 h 5753325"/>
              <a:gd name="connsiteX45-6653" fmla="*/ 5437889 w 6447632"/>
              <a:gd name="connsiteY45-6654" fmla="*/ 3559927 h 5753325"/>
              <a:gd name="connsiteX46-6655" fmla="*/ 5432770 w 6447632"/>
              <a:gd name="connsiteY46-6656" fmla="*/ 3562948 h 5753325"/>
              <a:gd name="connsiteX47-6657" fmla="*/ 5406795 w 6447632"/>
              <a:gd name="connsiteY47-6658" fmla="*/ 3578594 h 5753325"/>
              <a:gd name="connsiteX48-6659" fmla="*/ 5381495 w 6447632"/>
              <a:gd name="connsiteY48-6660" fmla="*/ 3599883 h 5753325"/>
              <a:gd name="connsiteX49-6661" fmla="*/ 5363689 w 6447632"/>
              <a:gd name="connsiteY49-6662" fmla="*/ 3633299 h 5753325"/>
              <a:gd name="connsiteX50-6663" fmla="*/ 5291870 w 6447632"/>
              <a:gd name="connsiteY50-6664" fmla="*/ 3799039 h 5753325"/>
              <a:gd name="connsiteX51-6665" fmla="*/ 5241600 w 6447632"/>
              <a:gd name="connsiteY51-6666" fmla="*/ 3894238 h 5753325"/>
              <a:gd name="connsiteX52-6667" fmla="*/ 5211041 w 6447632"/>
              <a:gd name="connsiteY52-6668" fmla="*/ 3924184 h 5753325"/>
              <a:gd name="connsiteX53-6669" fmla="*/ 5176073 w 6447632"/>
              <a:gd name="connsiteY53-6670" fmla="*/ 3970179 h 5753325"/>
              <a:gd name="connsiteX54-6671" fmla="*/ 5172826 w 6447632"/>
              <a:gd name="connsiteY54-6672" fmla="*/ 3991773 h 5753325"/>
              <a:gd name="connsiteX55-6673" fmla="*/ 5157053 w 6447632"/>
              <a:gd name="connsiteY55-6674" fmla="*/ 3997708 h 5753325"/>
              <a:gd name="connsiteX56-6675" fmla="*/ 5127922 w 6447632"/>
              <a:gd name="connsiteY56-6676" fmla="*/ 4022660 h 5753325"/>
              <a:gd name="connsiteX57-6677" fmla="*/ 5020872 w 6447632"/>
              <a:gd name="connsiteY57-6678" fmla="*/ 4075951 h 5753325"/>
              <a:gd name="connsiteX58-6679" fmla="*/ 4991410 w 6447632"/>
              <a:gd name="connsiteY58-6680" fmla="*/ 4087598 h 5753325"/>
              <a:gd name="connsiteX59-6681" fmla="*/ 4930112 w 6447632"/>
              <a:gd name="connsiteY59-6682" fmla="*/ 4138459 h 5753325"/>
              <a:gd name="connsiteX60-6683" fmla="*/ 4834224 w 6447632"/>
              <a:gd name="connsiteY60-6684" fmla="*/ 4231643 h 5753325"/>
              <a:gd name="connsiteX61-6685" fmla="*/ 4812599 w 6447632"/>
              <a:gd name="connsiteY61-6686" fmla="*/ 4249449 h 5753325"/>
              <a:gd name="connsiteX62-6687" fmla="*/ 4789188 w 6447632"/>
              <a:gd name="connsiteY62-6688" fmla="*/ 4256678 h 5753325"/>
              <a:gd name="connsiteX63-6689" fmla="*/ 4779554 w 6447632"/>
              <a:gd name="connsiteY63-6690" fmla="*/ 4251313 h 5753325"/>
              <a:gd name="connsiteX64-6691" fmla="*/ 4766885 w 6447632"/>
              <a:gd name="connsiteY64-6692" fmla="*/ 4259812 h 5753325"/>
              <a:gd name="connsiteX65-6693" fmla="*/ 4762510 w 6447632"/>
              <a:gd name="connsiteY65-6694" fmla="*/ 4260383 h 5753325"/>
              <a:gd name="connsiteX66-6695" fmla="*/ 4738416 w 6447632"/>
              <a:gd name="connsiteY66-6696" fmla="*/ 4265355 h 5753325"/>
              <a:gd name="connsiteX67-6697" fmla="*/ 4712007 w 6447632"/>
              <a:gd name="connsiteY67-6698" fmla="*/ 4317892 h 5753325"/>
              <a:gd name="connsiteX68-6699" fmla="*/ 4658930 w 6447632"/>
              <a:gd name="connsiteY68-6700" fmla="*/ 4348041 h 5753325"/>
              <a:gd name="connsiteX69-6701" fmla="*/ 4443526 w 6447632"/>
              <a:gd name="connsiteY69-6702" fmla="*/ 4507851 h 5753325"/>
              <a:gd name="connsiteX70-6703" fmla="*/ 4289766 w 6447632"/>
              <a:gd name="connsiteY70-6704" fmla="*/ 4711450 h 5753325"/>
              <a:gd name="connsiteX71-6705" fmla="*/ 4150870 w 6447632"/>
              <a:gd name="connsiteY71-6706" fmla="*/ 4818480 h 5753325"/>
              <a:gd name="connsiteX72-6707" fmla="*/ 4006639 w 6447632"/>
              <a:gd name="connsiteY72-6708" fmla="*/ 4933815 h 5753325"/>
              <a:gd name="connsiteX73-6709" fmla="*/ 3298210 w 6447632"/>
              <a:gd name="connsiteY73-6710" fmla="*/ 5070790 h 5753325"/>
              <a:gd name="connsiteX74-6711" fmla="*/ 2947678 w 6447632"/>
              <a:gd name="connsiteY74-6712" fmla="*/ 5117869 h 5753325"/>
              <a:gd name="connsiteX75-6713" fmla="*/ 2822169 w 6447632"/>
              <a:gd name="connsiteY75-6714" fmla="*/ 5129396 h 5753325"/>
              <a:gd name="connsiteX76-6715" fmla="*/ 2538773 w 6447632"/>
              <a:gd name="connsiteY76-6716" fmla="*/ 5313397 h 5753325"/>
              <a:gd name="connsiteX77-6717" fmla="*/ 2014500 w 6447632"/>
              <a:gd name="connsiteY77-6718" fmla="*/ 5519744 h 5753325"/>
              <a:gd name="connsiteX78-6719" fmla="*/ 1934391 w 6447632"/>
              <a:gd name="connsiteY78-6720" fmla="*/ 5591335 h 5753325"/>
              <a:gd name="connsiteX79-6721" fmla="*/ 1892550 w 6447632"/>
              <a:gd name="connsiteY79-6722" fmla="*/ 5649708 h 5753325"/>
              <a:gd name="connsiteX80-6723" fmla="*/ 1854769 w 6447632"/>
              <a:gd name="connsiteY80-6724" fmla="*/ 5647691 h 5753325"/>
              <a:gd name="connsiteX81-6725" fmla="*/ 1809461 w 6447632"/>
              <a:gd name="connsiteY81-6726" fmla="*/ 5648628 h 5753325"/>
              <a:gd name="connsiteX82-6727" fmla="*/ 1745150 w 6447632"/>
              <a:gd name="connsiteY82-6728" fmla="*/ 5693879 h 5753325"/>
              <a:gd name="connsiteX83-6729" fmla="*/ 1713375 w 6447632"/>
              <a:gd name="connsiteY83-6730" fmla="*/ 5684672 h 5753325"/>
              <a:gd name="connsiteX84-6731" fmla="*/ 1707808 w 6447632"/>
              <a:gd name="connsiteY84-6732" fmla="*/ 5682611 h 5753325"/>
              <a:gd name="connsiteX85-6733" fmla="*/ 1679313 w 6447632"/>
              <a:gd name="connsiteY85-6734" fmla="*/ 5672360 h 5753325"/>
              <a:gd name="connsiteX86-6735" fmla="*/ 1646933 w 6447632"/>
              <a:gd name="connsiteY86-6736" fmla="*/ 5666227 h 5753325"/>
              <a:gd name="connsiteX87-6737" fmla="*/ 1610055 w 6447632"/>
              <a:gd name="connsiteY87-6738" fmla="*/ 5673643 h 5753325"/>
              <a:gd name="connsiteX88-6739" fmla="*/ 1437641 w 6447632"/>
              <a:gd name="connsiteY88-6740" fmla="*/ 5723266 h 5753325"/>
              <a:gd name="connsiteX89-6741" fmla="*/ 1332869 w 6447632"/>
              <a:gd name="connsiteY89-6742" fmla="*/ 5744752 h 5753325"/>
              <a:gd name="connsiteX90-6743" fmla="*/ 1290525 w 6447632"/>
              <a:gd name="connsiteY90-6744" fmla="*/ 5740036 h 5753325"/>
              <a:gd name="connsiteX91-6745" fmla="*/ 1233107 w 6447632"/>
              <a:gd name="connsiteY91-6746" fmla="*/ 5742106 h 5753325"/>
              <a:gd name="connsiteX92-6747" fmla="*/ 1214532 w 6447632"/>
              <a:gd name="connsiteY92-6748" fmla="*/ 5753325 h 5753325"/>
              <a:gd name="connsiteX93-6749" fmla="*/ 1199955 w 6447632"/>
              <a:gd name="connsiteY93-6750" fmla="*/ 5744831 h 5753325"/>
              <a:gd name="connsiteX94-6751" fmla="*/ 1162337 w 6447632"/>
              <a:gd name="connsiteY94-6752" fmla="*/ 5738048 h 5753325"/>
              <a:gd name="connsiteX95-6753" fmla="*/ 1053457 w 6447632"/>
              <a:gd name="connsiteY95-6754" fmla="*/ 5688676 h 5753325"/>
              <a:gd name="connsiteX96-6755" fmla="*/ 1025798 w 6447632"/>
              <a:gd name="connsiteY96-6756" fmla="*/ 5673166 h 5753325"/>
              <a:gd name="connsiteX97-6757" fmla="*/ 947900 w 6447632"/>
              <a:gd name="connsiteY97-6758" fmla="*/ 5657848 h 5753325"/>
              <a:gd name="connsiteX98-6759" fmla="*/ 815627 w 6447632"/>
              <a:gd name="connsiteY98-6760" fmla="*/ 5642557 h 5753325"/>
              <a:gd name="connsiteX99-6761" fmla="*/ 788251 w 6447632"/>
              <a:gd name="connsiteY99-6762" fmla="*/ 5637065 h 5753325"/>
              <a:gd name="connsiteX100-6763" fmla="*/ 767822 w 6447632"/>
              <a:gd name="connsiteY100-6764" fmla="*/ 5623450 h 5753325"/>
              <a:gd name="connsiteX101-6765" fmla="*/ 765791 w 6447632"/>
              <a:gd name="connsiteY101-6766" fmla="*/ 5612539 h 5753325"/>
              <a:gd name="connsiteX102-6767" fmla="*/ 751230 w 6447632"/>
              <a:gd name="connsiteY102-6768" fmla="*/ 5608092 h 5753325"/>
              <a:gd name="connsiteX103-6769" fmla="*/ 748008 w 6447632"/>
              <a:gd name="connsiteY103-6770" fmla="*/ 5605052 h 5753325"/>
              <a:gd name="connsiteX104-6771" fmla="*/ 728871 w 6447632"/>
              <a:gd name="connsiteY104-6772" fmla="*/ 5589469 h 5753325"/>
              <a:gd name="connsiteX105-6773" fmla="*/ 671898 w 6447632"/>
              <a:gd name="connsiteY105-6774" fmla="*/ 5602363 h 5753325"/>
              <a:gd name="connsiteX106-6775" fmla="*/ 615065 w 6447632"/>
              <a:gd name="connsiteY106-6776" fmla="*/ 5580257 h 5753325"/>
              <a:gd name="connsiteX107-6777" fmla="*/ 355785 w 6447632"/>
              <a:gd name="connsiteY107-6778" fmla="*/ 5514383 h 5753325"/>
              <a:gd name="connsiteX108-6779" fmla="*/ 102269 w 6447632"/>
              <a:gd name="connsiteY108-6780" fmla="*/ 5524347 h 5753325"/>
              <a:gd name="connsiteX109-6781" fmla="*/ 13160 w 6447632"/>
              <a:gd name="connsiteY109-6782" fmla="*/ 5514159 h 5753325"/>
              <a:gd name="connsiteX110-6783" fmla="*/ 0 w 6447632"/>
              <a:gd name="connsiteY110-6784" fmla="*/ 5511735 h 5753325"/>
              <a:gd name="connsiteX111-6785" fmla="*/ 0 w 6447632"/>
              <a:gd name="connsiteY111-6786" fmla="*/ 0 h 5753325"/>
              <a:gd name="connsiteX0-6787" fmla="*/ 0 w 6447632"/>
              <a:gd name="connsiteY0-6788" fmla="*/ 0 h 5753325"/>
              <a:gd name="connsiteX1-6789" fmla="*/ 6438980 w 6447632"/>
              <a:gd name="connsiteY1-6790" fmla="*/ 0 h 5753325"/>
              <a:gd name="connsiteX2-6791" fmla="*/ 6439047 w 6447632"/>
              <a:gd name="connsiteY2-6792" fmla="*/ 147 h 5753325"/>
              <a:gd name="connsiteX3-6793" fmla="*/ 6443456 w 6447632"/>
              <a:gd name="connsiteY3-6794" fmla="*/ 130105 h 5753325"/>
              <a:gd name="connsiteX4-6795" fmla="*/ 6447632 w 6447632"/>
              <a:gd name="connsiteY4-6796" fmla="*/ 170016 h 5753325"/>
              <a:gd name="connsiteX5-6797" fmla="*/ 6396598 w 6447632"/>
              <a:gd name="connsiteY5-6798" fmla="*/ 274847 h 5753325"/>
              <a:gd name="connsiteX6-6799" fmla="*/ 6358350 w 6447632"/>
              <a:gd name="connsiteY6-6800" fmla="*/ 492529 h 5753325"/>
              <a:gd name="connsiteX7-6801" fmla="*/ 6354187 w 6447632"/>
              <a:gd name="connsiteY7-6802" fmla="*/ 615799 h 5753325"/>
              <a:gd name="connsiteX8-6803" fmla="*/ 6303977 w 6447632"/>
              <a:gd name="connsiteY8-6804" fmla="*/ 664291 h 5753325"/>
              <a:gd name="connsiteX9-6805" fmla="*/ 6344988 w 6447632"/>
              <a:gd name="connsiteY9-6806" fmla="*/ 697330 h 5753325"/>
              <a:gd name="connsiteX10-6807" fmla="*/ 6334770 w 6447632"/>
              <a:gd name="connsiteY10-6808" fmla="*/ 754001 h 5753325"/>
              <a:gd name="connsiteX11-6809" fmla="*/ 6339879 w 6447632"/>
              <a:gd name="connsiteY11-6810" fmla="*/ 811136 h 5753325"/>
              <a:gd name="connsiteX12-6811" fmla="*/ 6330065 w 6447632"/>
              <a:gd name="connsiteY12-6812" fmla="*/ 893399 h 5753325"/>
              <a:gd name="connsiteX13-6813" fmla="*/ 6345206 w 6447632"/>
              <a:gd name="connsiteY13-6814" fmla="*/ 1018060 h 5753325"/>
              <a:gd name="connsiteX14-6815" fmla="*/ 6362266 w 6447632"/>
              <a:gd name="connsiteY14-6816" fmla="*/ 1151111 h 5753325"/>
              <a:gd name="connsiteX15-6817" fmla="*/ 6334400 w 6447632"/>
              <a:gd name="connsiteY15-6818" fmla="*/ 1280757 h 5753325"/>
              <a:gd name="connsiteX16-6819" fmla="*/ 6356023 w 6447632"/>
              <a:gd name="connsiteY16-6820" fmla="*/ 1356227 h 5753325"/>
              <a:gd name="connsiteX17-6821" fmla="*/ 6356157 w 6447632"/>
              <a:gd name="connsiteY17-6822" fmla="*/ 1361967 h 5753325"/>
              <a:gd name="connsiteX18-6823" fmla="*/ 6350613 w 6447632"/>
              <a:gd name="connsiteY18-6824" fmla="*/ 1393569 h 5753325"/>
              <a:gd name="connsiteX19-6825" fmla="*/ 6357062 w 6447632"/>
              <a:gd name="connsiteY19-6826" fmla="*/ 1444071 h 5753325"/>
              <a:gd name="connsiteX20-6827" fmla="*/ 6364832 w 6447632"/>
              <a:gd name="connsiteY20-6828" fmla="*/ 1478763 h 5753325"/>
              <a:gd name="connsiteX21-6829" fmla="*/ 6369745 w 6447632"/>
              <a:gd name="connsiteY21-6830" fmla="*/ 1495680 h 5753325"/>
              <a:gd name="connsiteX22-6831" fmla="*/ 6370898 w 6447632"/>
              <a:gd name="connsiteY22-6832" fmla="*/ 1513331 h 5753325"/>
              <a:gd name="connsiteX23-6833" fmla="*/ 6339773 w 6447632"/>
              <a:gd name="connsiteY23-6834" fmla="*/ 1527414 h 5753325"/>
              <a:gd name="connsiteX24-6835" fmla="*/ 6321854 w 6447632"/>
              <a:gd name="connsiteY24-6836" fmla="*/ 1635366 h 5753325"/>
              <a:gd name="connsiteX25-6837" fmla="*/ 6299489 w 6447632"/>
              <a:gd name="connsiteY25-6838" fmla="*/ 1784860 h 5753325"/>
              <a:gd name="connsiteX26-6839" fmla="*/ 6267878 w 6447632"/>
              <a:gd name="connsiteY26-6840" fmla="*/ 1858572 h 5753325"/>
              <a:gd name="connsiteX27-6841" fmla="*/ 6251146 w 6447632"/>
              <a:gd name="connsiteY27-6842" fmla="*/ 1926167 h 5753325"/>
              <a:gd name="connsiteX28-6843" fmla="*/ 6210686 w 6447632"/>
              <a:gd name="connsiteY28-6844" fmla="*/ 2014834 h 5753325"/>
              <a:gd name="connsiteX29-6845" fmla="*/ 6106652 w 6447632"/>
              <a:gd name="connsiteY29-6846" fmla="*/ 2150572 h 5753325"/>
              <a:gd name="connsiteX30-6847" fmla="*/ 6097813 w 6447632"/>
              <a:gd name="connsiteY30-6848" fmla="*/ 2172208 h 5753325"/>
              <a:gd name="connsiteX31-6849" fmla="*/ 6095990 w 6447632"/>
              <a:gd name="connsiteY31-6850" fmla="*/ 2181185 h 5753325"/>
              <a:gd name="connsiteX32-6851" fmla="*/ 6090126 w 6447632"/>
              <a:gd name="connsiteY32-6852" fmla="*/ 2192533 h 5753325"/>
              <a:gd name="connsiteX33-6853" fmla="*/ 6089503 w 6447632"/>
              <a:gd name="connsiteY33-6854" fmla="*/ 2192543 h 5753325"/>
              <a:gd name="connsiteX34-6855" fmla="*/ 6084946 w 6447632"/>
              <a:gd name="connsiteY34-6856" fmla="*/ 2203694 h 5753325"/>
              <a:gd name="connsiteX35-6857" fmla="*/ 5987861 w 6447632"/>
              <a:gd name="connsiteY35-6858" fmla="*/ 2304868 h 5753325"/>
              <a:gd name="connsiteX36-6859" fmla="*/ 5973439 w 6447632"/>
              <a:gd name="connsiteY36-6860" fmla="*/ 2385635 h 5753325"/>
              <a:gd name="connsiteX37-6861" fmla="*/ 5916727 w 6447632"/>
              <a:gd name="connsiteY37-6862" fmla="*/ 2458777 h 5753325"/>
              <a:gd name="connsiteX38-6863" fmla="*/ 5856524 w 6447632"/>
              <a:gd name="connsiteY38-6864" fmla="*/ 2583281 h 5753325"/>
              <a:gd name="connsiteX39-6865" fmla="*/ 5838091 w 6447632"/>
              <a:gd name="connsiteY39-6866" fmla="*/ 2753474 h 5753325"/>
              <a:gd name="connsiteX40-6867" fmla="*/ 5744296 w 6447632"/>
              <a:gd name="connsiteY40-6868" fmla="*/ 2893276 h 5753325"/>
              <a:gd name="connsiteX41-6869" fmla="*/ 5682522 w 6447632"/>
              <a:gd name="connsiteY41-6870" fmla="*/ 3044368 h 5753325"/>
              <a:gd name="connsiteX42-6871" fmla="*/ 5557886 w 6447632"/>
              <a:gd name="connsiteY42-6872" fmla="*/ 3304853 h 5753325"/>
              <a:gd name="connsiteX43-6873" fmla="*/ 5483942 w 6447632"/>
              <a:gd name="connsiteY43-6874" fmla="*/ 3416604 h 5753325"/>
              <a:gd name="connsiteX44-6875" fmla="*/ 5461007 w 6447632"/>
              <a:gd name="connsiteY44-6876" fmla="*/ 3503742 h 5753325"/>
              <a:gd name="connsiteX45-6877" fmla="*/ 5437889 w 6447632"/>
              <a:gd name="connsiteY45-6878" fmla="*/ 3559927 h 5753325"/>
              <a:gd name="connsiteX46-6879" fmla="*/ 5432770 w 6447632"/>
              <a:gd name="connsiteY46-6880" fmla="*/ 3562948 h 5753325"/>
              <a:gd name="connsiteX47-6881" fmla="*/ 5406795 w 6447632"/>
              <a:gd name="connsiteY47-6882" fmla="*/ 3578594 h 5753325"/>
              <a:gd name="connsiteX48-6883" fmla="*/ 5381495 w 6447632"/>
              <a:gd name="connsiteY48-6884" fmla="*/ 3599883 h 5753325"/>
              <a:gd name="connsiteX49-6885" fmla="*/ 5363689 w 6447632"/>
              <a:gd name="connsiteY49-6886" fmla="*/ 3633299 h 5753325"/>
              <a:gd name="connsiteX50-6887" fmla="*/ 5291870 w 6447632"/>
              <a:gd name="connsiteY50-6888" fmla="*/ 3799039 h 5753325"/>
              <a:gd name="connsiteX51-6889" fmla="*/ 5241600 w 6447632"/>
              <a:gd name="connsiteY51-6890" fmla="*/ 3894238 h 5753325"/>
              <a:gd name="connsiteX52-6891" fmla="*/ 5211041 w 6447632"/>
              <a:gd name="connsiteY52-6892" fmla="*/ 3924184 h 5753325"/>
              <a:gd name="connsiteX53-6893" fmla="*/ 5176073 w 6447632"/>
              <a:gd name="connsiteY53-6894" fmla="*/ 3970179 h 5753325"/>
              <a:gd name="connsiteX54-6895" fmla="*/ 5172826 w 6447632"/>
              <a:gd name="connsiteY54-6896" fmla="*/ 3991773 h 5753325"/>
              <a:gd name="connsiteX55-6897" fmla="*/ 5157053 w 6447632"/>
              <a:gd name="connsiteY55-6898" fmla="*/ 3997708 h 5753325"/>
              <a:gd name="connsiteX56-6899" fmla="*/ 5127922 w 6447632"/>
              <a:gd name="connsiteY56-6900" fmla="*/ 4022660 h 5753325"/>
              <a:gd name="connsiteX57-6901" fmla="*/ 5020872 w 6447632"/>
              <a:gd name="connsiteY57-6902" fmla="*/ 4075951 h 5753325"/>
              <a:gd name="connsiteX58-6903" fmla="*/ 4991410 w 6447632"/>
              <a:gd name="connsiteY58-6904" fmla="*/ 4087598 h 5753325"/>
              <a:gd name="connsiteX59-6905" fmla="*/ 4930112 w 6447632"/>
              <a:gd name="connsiteY59-6906" fmla="*/ 4138459 h 5753325"/>
              <a:gd name="connsiteX60-6907" fmla="*/ 4834224 w 6447632"/>
              <a:gd name="connsiteY60-6908" fmla="*/ 4231643 h 5753325"/>
              <a:gd name="connsiteX61-6909" fmla="*/ 4812599 w 6447632"/>
              <a:gd name="connsiteY61-6910" fmla="*/ 4249449 h 5753325"/>
              <a:gd name="connsiteX62-6911" fmla="*/ 4789188 w 6447632"/>
              <a:gd name="connsiteY62-6912" fmla="*/ 4256678 h 5753325"/>
              <a:gd name="connsiteX63-6913" fmla="*/ 4779554 w 6447632"/>
              <a:gd name="connsiteY63-6914" fmla="*/ 4251313 h 5753325"/>
              <a:gd name="connsiteX64-6915" fmla="*/ 4766885 w 6447632"/>
              <a:gd name="connsiteY64-6916" fmla="*/ 4259812 h 5753325"/>
              <a:gd name="connsiteX65-6917" fmla="*/ 4762510 w 6447632"/>
              <a:gd name="connsiteY65-6918" fmla="*/ 4260383 h 5753325"/>
              <a:gd name="connsiteX66-6919" fmla="*/ 4738416 w 6447632"/>
              <a:gd name="connsiteY66-6920" fmla="*/ 4265355 h 5753325"/>
              <a:gd name="connsiteX67-6921" fmla="*/ 4712007 w 6447632"/>
              <a:gd name="connsiteY67-6922" fmla="*/ 4317892 h 5753325"/>
              <a:gd name="connsiteX68-6923" fmla="*/ 4658930 w 6447632"/>
              <a:gd name="connsiteY68-6924" fmla="*/ 4348041 h 5753325"/>
              <a:gd name="connsiteX69-6925" fmla="*/ 4443526 w 6447632"/>
              <a:gd name="connsiteY69-6926" fmla="*/ 4507851 h 5753325"/>
              <a:gd name="connsiteX70-6927" fmla="*/ 4289766 w 6447632"/>
              <a:gd name="connsiteY70-6928" fmla="*/ 4711450 h 5753325"/>
              <a:gd name="connsiteX71-6929" fmla="*/ 4150870 w 6447632"/>
              <a:gd name="connsiteY71-6930" fmla="*/ 4818480 h 5753325"/>
              <a:gd name="connsiteX72-6931" fmla="*/ 4006639 w 6447632"/>
              <a:gd name="connsiteY72-6932" fmla="*/ 4933815 h 5753325"/>
              <a:gd name="connsiteX73-6933" fmla="*/ 3298210 w 6447632"/>
              <a:gd name="connsiteY73-6934" fmla="*/ 5070790 h 5753325"/>
              <a:gd name="connsiteX74-6935" fmla="*/ 2947678 w 6447632"/>
              <a:gd name="connsiteY74-6936" fmla="*/ 5117869 h 5753325"/>
              <a:gd name="connsiteX75-6937" fmla="*/ 2822169 w 6447632"/>
              <a:gd name="connsiteY75-6938" fmla="*/ 5129396 h 5753325"/>
              <a:gd name="connsiteX76-6939" fmla="*/ 2538773 w 6447632"/>
              <a:gd name="connsiteY76-6940" fmla="*/ 5313397 h 5753325"/>
              <a:gd name="connsiteX77-6941" fmla="*/ 2014500 w 6447632"/>
              <a:gd name="connsiteY77-6942" fmla="*/ 5519744 h 5753325"/>
              <a:gd name="connsiteX78-6943" fmla="*/ 1934391 w 6447632"/>
              <a:gd name="connsiteY78-6944" fmla="*/ 5591335 h 5753325"/>
              <a:gd name="connsiteX79-6945" fmla="*/ 1892550 w 6447632"/>
              <a:gd name="connsiteY79-6946" fmla="*/ 5649708 h 5753325"/>
              <a:gd name="connsiteX80-6947" fmla="*/ 1854769 w 6447632"/>
              <a:gd name="connsiteY80-6948" fmla="*/ 5647691 h 5753325"/>
              <a:gd name="connsiteX81-6949" fmla="*/ 1809461 w 6447632"/>
              <a:gd name="connsiteY81-6950" fmla="*/ 5648628 h 5753325"/>
              <a:gd name="connsiteX82-6951" fmla="*/ 1745150 w 6447632"/>
              <a:gd name="connsiteY82-6952" fmla="*/ 5693879 h 5753325"/>
              <a:gd name="connsiteX83-6953" fmla="*/ 1713375 w 6447632"/>
              <a:gd name="connsiteY83-6954" fmla="*/ 5684672 h 5753325"/>
              <a:gd name="connsiteX84-6955" fmla="*/ 1707808 w 6447632"/>
              <a:gd name="connsiteY84-6956" fmla="*/ 5682611 h 5753325"/>
              <a:gd name="connsiteX85-6957" fmla="*/ 1679313 w 6447632"/>
              <a:gd name="connsiteY85-6958" fmla="*/ 5672360 h 5753325"/>
              <a:gd name="connsiteX86-6959" fmla="*/ 1646933 w 6447632"/>
              <a:gd name="connsiteY86-6960" fmla="*/ 5666227 h 5753325"/>
              <a:gd name="connsiteX87-6961" fmla="*/ 1610055 w 6447632"/>
              <a:gd name="connsiteY87-6962" fmla="*/ 5673643 h 5753325"/>
              <a:gd name="connsiteX88-6963" fmla="*/ 1437641 w 6447632"/>
              <a:gd name="connsiteY88-6964" fmla="*/ 5723266 h 5753325"/>
              <a:gd name="connsiteX89-6965" fmla="*/ 1332869 w 6447632"/>
              <a:gd name="connsiteY89-6966" fmla="*/ 5744752 h 5753325"/>
              <a:gd name="connsiteX90-6967" fmla="*/ 1290525 w 6447632"/>
              <a:gd name="connsiteY90-6968" fmla="*/ 5740036 h 5753325"/>
              <a:gd name="connsiteX91-6969" fmla="*/ 1233107 w 6447632"/>
              <a:gd name="connsiteY91-6970" fmla="*/ 5742106 h 5753325"/>
              <a:gd name="connsiteX92-6971" fmla="*/ 1214532 w 6447632"/>
              <a:gd name="connsiteY92-6972" fmla="*/ 5753325 h 5753325"/>
              <a:gd name="connsiteX93-6973" fmla="*/ 1199955 w 6447632"/>
              <a:gd name="connsiteY93-6974" fmla="*/ 5744831 h 5753325"/>
              <a:gd name="connsiteX94-6975" fmla="*/ 1162337 w 6447632"/>
              <a:gd name="connsiteY94-6976" fmla="*/ 5738048 h 5753325"/>
              <a:gd name="connsiteX95-6977" fmla="*/ 1053457 w 6447632"/>
              <a:gd name="connsiteY95-6978" fmla="*/ 5688676 h 5753325"/>
              <a:gd name="connsiteX96-6979" fmla="*/ 1025798 w 6447632"/>
              <a:gd name="connsiteY96-6980" fmla="*/ 5673166 h 5753325"/>
              <a:gd name="connsiteX97-6981" fmla="*/ 947900 w 6447632"/>
              <a:gd name="connsiteY97-6982" fmla="*/ 5657848 h 5753325"/>
              <a:gd name="connsiteX98-6983" fmla="*/ 815627 w 6447632"/>
              <a:gd name="connsiteY98-6984" fmla="*/ 5642557 h 5753325"/>
              <a:gd name="connsiteX99-6985" fmla="*/ 788251 w 6447632"/>
              <a:gd name="connsiteY99-6986" fmla="*/ 5637065 h 5753325"/>
              <a:gd name="connsiteX100-6987" fmla="*/ 767822 w 6447632"/>
              <a:gd name="connsiteY100-6988" fmla="*/ 5623450 h 5753325"/>
              <a:gd name="connsiteX101-6989" fmla="*/ 765791 w 6447632"/>
              <a:gd name="connsiteY101-6990" fmla="*/ 5612539 h 5753325"/>
              <a:gd name="connsiteX102-6991" fmla="*/ 751230 w 6447632"/>
              <a:gd name="connsiteY102-6992" fmla="*/ 5608092 h 5753325"/>
              <a:gd name="connsiteX103-6993" fmla="*/ 748008 w 6447632"/>
              <a:gd name="connsiteY103-6994" fmla="*/ 5605052 h 5753325"/>
              <a:gd name="connsiteX104-6995" fmla="*/ 728871 w 6447632"/>
              <a:gd name="connsiteY104-6996" fmla="*/ 5589469 h 5753325"/>
              <a:gd name="connsiteX105-6997" fmla="*/ 671898 w 6447632"/>
              <a:gd name="connsiteY105-6998" fmla="*/ 5602363 h 5753325"/>
              <a:gd name="connsiteX106-6999" fmla="*/ 615065 w 6447632"/>
              <a:gd name="connsiteY106-7000" fmla="*/ 5580257 h 5753325"/>
              <a:gd name="connsiteX107-7001" fmla="*/ 355785 w 6447632"/>
              <a:gd name="connsiteY107-7002" fmla="*/ 5514383 h 5753325"/>
              <a:gd name="connsiteX108-7003" fmla="*/ 102269 w 6447632"/>
              <a:gd name="connsiteY108-7004" fmla="*/ 5524347 h 5753325"/>
              <a:gd name="connsiteX109-7005" fmla="*/ 13160 w 6447632"/>
              <a:gd name="connsiteY109-7006" fmla="*/ 5514159 h 5753325"/>
              <a:gd name="connsiteX110-7007" fmla="*/ 0 w 6447632"/>
              <a:gd name="connsiteY110-7008" fmla="*/ 5511735 h 5753325"/>
              <a:gd name="connsiteX111-7009" fmla="*/ 0 w 6447632"/>
              <a:gd name="connsiteY111-7010" fmla="*/ 0 h 5753325"/>
              <a:gd name="connsiteX0-7011" fmla="*/ 0 w 6447632"/>
              <a:gd name="connsiteY0-7012" fmla="*/ 0 h 5753325"/>
              <a:gd name="connsiteX1-7013" fmla="*/ 6438980 w 6447632"/>
              <a:gd name="connsiteY1-7014" fmla="*/ 0 h 5753325"/>
              <a:gd name="connsiteX2-7015" fmla="*/ 6439047 w 6447632"/>
              <a:gd name="connsiteY2-7016" fmla="*/ 147 h 5753325"/>
              <a:gd name="connsiteX3-7017" fmla="*/ 6443456 w 6447632"/>
              <a:gd name="connsiteY3-7018" fmla="*/ 130105 h 5753325"/>
              <a:gd name="connsiteX4-7019" fmla="*/ 6447632 w 6447632"/>
              <a:gd name="connsiteY4-7020" fmla="*/ 170016 h 5753325"/>
              <a:gd name="connsiteX5-7021" fmla="*/ 6396598 w 6447632"/>
              <a:gd name="connsiteY5-7022" fmla="*/ 274847 h 5753325"/>
              <a:gd name="connsiteX6-7023" fmla="*/ 6358350 w 6447632"/>
              <a:gd name="connsiteY6-7024" fmla="*/ 492529 h 5753325"/>
              <a:gd name="connsiteX7-7025" fmla="*/ 6354187 w 6447632"/>
              <a:gd name="connsiteY7-7026" fmla="*/ 615799 h 5753325"/>
              <a:gd name="connsiteX8-7027" fmla="*/ 6303977 w 6447632"/>
              <a:gd name="connsiteY8-7028" fmla="*/ 664291 h 5753325"/>
              <a:gd name="connsiteX9-7029" fmla="*/ 6344988 w 6447632"/>
              <a:gd name="connsiteY9-7030" fmla="*/ 697330 h 5753325"/>
              <a:gd name="connsiteX10-7031" fmla="*/ 6334770 w 6447632"/>
              <a:gd name="connsiteY10-7032" fmla="*/ 754001 h 5753325"/>
              <a:gd name="connsiteX11-7033" fmla="*/ 6339879 w 6447632"/>
              <a:gd name="connsiteY11-7034" fmla="*/ 811136 h 5753325"/>
              <a:gd name="connsiteX12-7035" fmla="*/ 6330065 w 6447632"/>
              <a:gd name="connsiteY12-7036" fmla="*/ 893399 h 5753325"/>
              <a:gd name="connsiteX13-7037" fmla="*/ 6345206 w 6447632"/>
              <a:gd name="connsiteY13-7038" fmla="*/ 1018060 h 5753325"/>
              <a:gd name="connsiteX14-7039" fmla="*/ 6341532 w 6447632"/>
              <a:gd name="connsiteY14-7040" fmla="*/ 1151111 h 5753325"/>
              <a:gd name="connsiteX15-7041" fmla="*/ 6334400 w 6447632"/>
              <a:gd name="connsiteY15-7042" fmla="*/ 1280757 h 5753325"/>
              <a:gd name="connsiteX16-7043" fmla="*/ 6356023 w 6447632"/>
              <a:gd name="connsiteY16-7044" fmla="*/ 1356227 h 5753325"/>
              <a:gd name="connsiteX17-7045" fmla="*/ 6356157 w 6447632"/>
              <a:gd name="connsiteY17-7046" fmla="*/ 1361967 h 5753325"/>
              <a:gd name="connsiteX18-7047" fmla="*/ 6350613 w 6447632"/>
              <a:gd name="connsiteY18-7048" fmla="*/ 1393569 h 5753325"/>
              <a:gd name="connsiteX19-7049" fmla="*/ 6357062 w 6447632"/>
              <a:gd name="connsiteY19-7050" fmla="*/ 1444071 h 5753325"/>
              <a:gd name="connsiteX20-7051" fmla="*/ 6364832 w 6447632"/>
              <a:gd name="connsiteY20-7052" fmla="*/ 1478763 h 5753325"/>
              <a:gd name="connsiteX21-7053" fmla="*/ 6369745 w 6447632"/>
              <a:gd name="connsiteY21-7054" fmla="*/ 1495680 h 5753325"/>
              <a:gd name="connsiteX22-7055" fmla="*/ 6370898 w 6447632"/>
              <a:gd name="connsiteY22-7056" fmla="*/ 1513331 h 5753325"/>
              <a:gd name="connsiteX23-7057" fmla="*/ 6339773 w 6447632"/>
              <a:gd name="connsiteY23-7058" fmla="*/ 1527414 h 5753325"/>
              <a:gd name="connsiteX24-7059" fmla="*/ 6321854 w 6447632"/>
              <a:gd name="connsiteY24-7060" fmla="*/ 1635366 h 5753325"/>
              <a:gd name="connsiteX25-7061" fmla="*/ 6299489 w 6447632"/>
              <a:gd name="connsiteY25-7062" fmla="*/ 1784860 h 5753325"/>
              <a:gd name="connsiteX26-7063" fmla="*/ 6267878 w 6447632"/>
              <a:gd name="connsiteY26-7064" fmla="*/ 1858572 h 5753325"/>
              <a:gd name="connsiteX27-7065" fmla="*/ 6251146 w 6447632"/>
              <a:gd name="connsiteY27-7066" fmla="*/ 1926167 h 5753325"/>
              <a:gd name="connsiteX28-7067" fmla="*/ 6210686 w 6447632"/>
              <a:gd name="connsiteY28-7068" fmla="*/ 2014834 h 5753325"/>
              <a:gd name="connsiteX29-7069" fmla="*/ 6106652 w 6447632"/>
              <a:gd name="connsiteY29-7070" fmla="*/ 2150572 h 5753325"/>
              <a:gd name="connsiteX30-7071" fmla="*/ 6097813 w 6447632"/>
              <a:gd name="connsiteY30-7072" fmla="*/ 2172208 h 5753325"/>
              <a:gd name="connsiteX31-7073" fmla="*/ 6095990 w 6447632"/>
              <a:gd name="connsiteY31-7074" fmla="*/ 2181185 h 5753325"/>
              <a:gd name="connsiteX32-7075" fmla="*/ 6090126 w 6447632"/>
              <a:gd name="connsiteY32-7076" fmla="*/ 2192533 h 5753325"/>
              <a:gd name="connsiteX33-7077" fmla="*/ 6089503 w 6447632"/>
              <a:gd name="connsiteY33-7078" fmla="*/ 2192543 h 5753325"/>
              <a:gd name="connsiteX34-7079" fmla="*/ 6084946 w 6447632"/>
              <a:gd name="connsiteY34-7080" fmla="*/ 2203694 h 5753325"/>
              <a:gd name="connsiteX35-7081" fmla="*/ 5987861 w 6447632"/>
              <a:gd name="connsiteY35-7082" fmla="*/ 2304868 h 5753325"/>
              <a:gd name="connsiteX36-7083" fmla="*/ 5973439 w 6447632"/>
              <a:gd name="connsiteY36-7084" fmla="*/ 2385635 h 5753325"/>
              <a:gd name="connsiteX37-7085" fmla="*/ 5916727 w 6447632"/>
              <a:gd name="connsiteY37-7086" fmla="*/ 2458777 h 5753325"/>
              <a:gd name="connsiteX38-7087" fmla="*/ 5856524 w 6447632"/>
              <a:gd name="connsiteY38-7088" fmla="*/ 2583281 h 5753325"/>
              <a:gd name="connsiteX39-7089" fmla="*/ 5838091 w 6447632"/>
              <a:gd name="connsiteY39-7090" fmla="*/ 2753474 h 5753325"/>
              <a:gd name="connsiteX40-7091" fmla="*/ 5744296 w 6447632"/>
              <a:gd name="connsiteY40-7092" fmla="*/ 2893276 h 5753325"/>
              <a:gd name="connsiteX41-7093" fmla="*/ 5682522 w 6447632"/>
              <a:gd name="connsiteY41-7094" fmla="*/ 3044368 h 5753325"/>
              <a:gd name="connsiteX42-7095" fmla="*/ 5557886 w 6447632"/>
              <a:gd name="connsiteY42-7096" fmla="*/ 3304853 h 5753325"/>
              <a:gd name="connsiteX43-7097" fmla="*/ 5483942 w 6447632"/>
              <a:gd name="connsiteY43-7098" fmla="*/ 3416604 h 5753325"/>
              <a:gd name="connsiteX44-7099" fmla="*/ 5461007 w 6447632"/>
              <a:gd name="connsiteY44-7100" fmla="*/ 3503742 h 5753325"/>
              <a:gd name="connsiteX45-7101" fmla="*/ 5437889 w 6447632"/>
              <a:gd name="connsiteY45-7102" fmla="*/ 3559927 h 5753325"/>
              <a:gd name="connsiteX46-7103" fmla="*/ 5432770 w 6447632"/>
              <a:gd name="connsiteY46-7104" fmla="*/ 3562948 h 5753325"/>
              <a:gd name="connsiteX47-7105" fmla="*/ 5406795 w 6447632"/>
              <a:gd name="connsiteY47-7106" fmla="*/ 3578594 h 5753325"/>
              <a:gd name="connsiteX48-7107" fmla="*/ 5381495 w 6447632"/>
              <a:gd name="connsiteY48-7108" fmla="*/ 3599883 h 5753325"/>
              <a:gd name="connsiteX49-7109" fmla="*/ 5363689 w 6447632"/>
              <a:gd name="connsiteY49-7110" fmla="*/ 3633299 h 5753325"/>
              <a:gd name="connsiteX50-7111" fmla="*/ 5291870 w 6447632"/>
              <a:gd name="connsiteY50-7112" fmla="*/ 3799039 h 5753325"/>
              <a:gd name="connsiteX51-7113" fmla="*/ 5241600 w 6447632"/>
              <a:gd name="connsiteY51-7114" fmla="*/ 3894238 h 5753325"/>
              <a:gd name="connsiteX52-7115" fmla="*/ 5211041 w 6447632"/>
              <a:gd name="connsiteY52-7116" fmla="*/ 3924184 h 5753325"/>
              <a:gd name="connsiteX53-7117" fmla="*/ 5176073 w 6447632"/>
              <a:gd name="connsiteY53-7118" fmla="*/ 3970179 h 5753325"/>
              <a:gd name="connsiteX54-7119" fmla="*/ 5172826 w 6447632"/>
              <a:gd name="connsiteY54-7120" fmla="*/ 3991773 h 5753325"/>
              <a:gd name="connsiteX55-7121" fmla="*/ 5157053 w 6447632"/>
              <a:gd name="connsiteY55-7122" fmla="*/ 3997708 h 5753325"/>
              <a:gd name="connsiteX56-7123" fmla="*/ 5127922 w 6447632"/>
              <a:gd name="connsiteY56-7124" fmla="*/ 4022660 h 5753325"/>
              <a:gd name="connsiteX57-7125" fmla="*/ 5020872 w 6447632"/>
              <a:gd name="connsiteY57-7126" fmla="*/ 4075951 h 5753325"/>
              <a:gd name="connsiteX58-7127" fmla="*/ 4991410 w 6447632"/>
              <a:gd name="connsiteY58-7128" fmla="*/ 4087598 h 5753325"/>
              <a:gd name="connsiteX59-7129" fmla="*/ 4930112 w 6447632"/>
              <a:gd name="connsiteY59-7130" fmla="*/ 4138459 h 5753325"/>
              <a:gd name="connsiteX60-7131" fmla="*/ 4834224 w 6447632"/>
              <a:gd name="connsiteY60-7132" fmla="*/ 4231643 h 5753325"/>
              <a:gd name="connsiteX61-7133" fmla="*/ 4812599 w 6447632"/>
              <a:gd name="connsiteY61-7134" fmla="*/ 4249449 h 5753325"/>
              <a:gd name="connsiteX62-7135" fmla="*/ 4789188 w 6447632"/>
              <a:gd name="connsiteY62-7136" fmla="*/ 4256678 h 5753325"/>
              <a:gd name="connsiteX63-7137" fmla="*/ 4779554 w 6447632"/>
              <a:gd name="connsiteY63-7138" fmla="*/ 4251313 h 5753325"/>
              <a:gd name="connsiteX64-7139" fmla="*/ 4766885 w 6447632"/>
              <a:gd name="connsiteY64-7140" fmla="*/ 4259812 h 5753325"/>
              <a:gd name="connsiteX65-7141" fmla="*/ 4762510 w 6447632"/>
              <a:gd name="connsiteY65-7142" fmla="*/ 4260383 h 5753325"/>
              <a:gd name="connsiteX66-7143" fmla="*/ 4738416 w 6447632"/>
              <a:gd name="connsiteY66-7144" fmla="*/ 4265355 h 5753325"/>
              <a:gd name="connsiteX67-7145" fmla="*/ 4712007 w 6447632"/>
              <a:gd name="connsiteY67-7146" fmla="*/ 4317892 h 5753325"/>
              <a:gd name="connsiteX68-7147" fmla="*/ 4658930 w 6447632"/>
              <a:gd name="connsiteY68-7148" fmla="*/ 4348041 h 5753325"/>
              <a:gd name="connsiteX69-7149" fmla="*/ 4443526 w 6447632"/>
              <a:gd name="connsiteY69-7150" fmla="*/ 4507851 h 5753325"/>
              <a:gd name="connsiteX70-7151" fmla="*/ 4289766 w 6447632"/>
              <a:gd name="connsiteY70-7152" fmla="*/ 4711450 h 5753325"/>
              <a:gd name="connsiteX71-7153" fmla="*/ 4150870 w 6447632"/>
              <a:gd name="connsiteY71-7154" fmla="*/ 4818480 h 5753325"/>
              <a:gd name="connsiteX72-7155" fmla="*/ 4006639 w 6447632"/>
              <a:gd name="connsiteY72-7156" fmla="*/ 4933815 h 5753325"/>
              <a:gd name="connsiteX73-7157" fmla="*/ 3298210 w 6447632"/>
              <a:gd name="connsiteY73-7158" fmla="*/ 5070790 h 5753325"/>
              <a:gd name="connsiteX74-7159" fmla="*/ 2947678 w 6447632"/>
              <a:gd name="connsiteY74-7160" fmla="*/ 5117869 h 5753325"/>
              <a:gd name="connsiteX75-7161" fmla="*/ 2822169 w 6447632"/>
              <a:gd name="connsiteY75-7162" fmla="*/ 5129396 h 5753325"/>
              <a:gd name="connsiteX76-7163" fmla="*/ 2538773 w 6447632"/>
              <a:gd name="connsiteY76-7164" fmla="*/ 5313397 h 5753325"/>
              <a:gd name="connsiteX77-7165" fmla="*/ 2014500 w 6447632"/>
              <a:gd name="connsiteY77-7166" fmla="*/ 5519744 h 5753325"/>
              <a:gd name="connsiteX78-7167" fmla="*/ 1934391 w 6447632"/>
              <a:gd name="connsiteY78-7168" fmla="*/ 5591335 h 5753325"/>
              <a:gd name="connsiteX79-7169" fmla="*/ 1892550 w 6447632"/>
              <a:gd name="connsiteY79-7170" fmla="*/ 5649708 h 5753325"/>
              <a:gd name="connsiteX80-7171" fmla="*/ 1854769 w 6447632"/>
              <a:gd name="connsiteY80-7172" fmla="*/ 5647691 h 5753325"/>
              <a:gd name="connsiteX81-7173" fmla="*/ 1809461 w 6447632"/>
              <a:gd name="connsiteY81-7174" fmla="*/ 5648628 h 5753325"/>
              <a:gd name="connsiteX82-7175" fmla="*/ 1745150 w 6447632"/>
              <a:gd name="connsiteY82-7176" fmla="*/ 5693879 h 5753325"/>
              <a:gd name="connsiteX83-7177" fmla="*/ 1713375 w 6447632"/>
              <a:gd name="connsiteY83-7178" fmla="*/ 5684672 h 5753325"/>
              <a:gd name="connsiteX84-7179" fmla="*/ 1707808 w 6447632"/>
              <a:gd name="connsiteY84-7180" fmla="*/ 5682611 h 5753325"/>
              <a:gd name="connsiteX85-7181" fmla="*/ 1679313 w 6447632"/>
              <a:gd name="connsiteY85-7182" fmla="*/ 5672360 h 5753325"/>
              <a:gd name="connsiteX86-7183" fmla="*/ 1646933 w 6447632"/>
              <a:gd name="connsiteY86-7184" fmla="*/ 5666227 h 5753325"/>
              <a:gd name="connsiteX87-7185" fmla="*/ 1610055 w 6447632"/>
              <a:gd name="connsiteY87-7186" fmla="*/ 5673643 h 5753325"/>
              <a:gd name="connsiteX88-7187" fmla="*/ 1437641 w 6447632"/>
              <a:gd name="connsiteY88-7188" fmla="*/ 5723266 h 5753325"/>
              <a:gd name="connsiteX89-7189" fmla="*/ 1332869 w 6447632"/>
              <a:gd name="connsiteY89-7190" fmla="*/ 5744752 h 5753325"/>
              <a:gd name="connsiteX90-7191" fmla="*/ 1290525 w 6447632"/>
              <a:gd name="connsiteY90-7192" fmla="*/ 5740036 h 5753325"/>
              <a:gd name="connsiteX91-7193" fmla="*/ 1233107 w 6447632"/>
              <a:gd name="connsiteY91-7194" fmla="*/ 5742106 h 5753325"/>
              <a:gd name="connsiteX92-7195" fmla="*/ 1214532 w 6447632"/>
              <a:gd name="connsiteY92-7196" fmla="*/ 5753325 h 5753325"/>
              <a:gd name="connsiteX93-7197" fmla="*/ 1199955 w 6447632"/>
              <a:gd name="connsiteY93-7198" fmla="*/ 5744831 h 5753325"/>
              <a:gd name="connsiteX94-7199" fmla="*/ 1162337 w 6447632"/>
              <a:gd name="connsiteY94-7200" fmla="*/ 5738048 h 5753325"/>
              <a:gd name="connsiteX95-7201" fmla="*/ 1053457 w 6447632"/>
              <a:gd name="connsiteY95-7202" fmla="*/ 5688676 h 5753325"/>
              <a:gd name="connsiteX96-7203" fmla="*/ 1025798 w 6447632"/>
              <a:gd name="connsiteY96-7204" fmla="*/ 5673166 h 5753325"/>
              <a:gd name="connsiteX97-7205" fmla="*/ 947900 w 6447632"/>
              <a:gd name="connsiteY97-7206" fmla="*/ 5657848 h 5753325"/>
              <a:gd name="connsiteX98-7207" fmla="*/ 815627 w 6447632"/>
              <a:gd name="connsiteY98-7208" fmla="*/ 5642557 h 5753325"/>
              <a:gd name="connsiteX99-7209" fmla="*/ 788251 w 6447632"/>
              <a:gd name="connsiteY99-7210" fmla="*/ 5637065 h 5753325"/>
              <a:gd name="connsiteX100-7211" fmla="*/ 767822 w 6447632"/>
              <a:gd name="connsiteY100-7212" fmla="*/ 5623450 h 5753325"/>
              <a:gd name="connsiteX101-7213" fmla="*/ 765791 w 6447632"/>
              <a:gd name="connsiteY101-7214" fmla="*/ 5612539 h 5753325"/>
              <a:gd name="connsiteX102-7215" fmla="*/ 751230 w 6447632"/>
              <a:gd name="connsiteY102-7216" fmla="*/ 5608092 h 5753325"/>
              <a:gd name="connsiteX103-7217" fmla="*/ 748008 w 6447632"/>
              <a:gd name="connsiteY103-7218" fmla="*/ 5605052 h 5753325"/>
              <a:gd name="connsiteX104-7219" fmla="*/ 728871 w 6447632"/>
              <a:gd name="connsiteY104-7220" fmla="*/ 5589469 h 5753325"/>
              <a:gd name="connsiteX105-7221" fmla="*/ 671898 w 6447632"/>
              <a:gd name="connsiteY105-7222" fmla="*/ 5602363 h 5753325"/>
              <a:gd name="connsiteX106-7223" fmla="*/ 615065 w 6447632"/>
              <a:gd name="connsiteY106-7224" fmla="*/ 5580257 h 5753325"/>
              <a:gd name="connsiteX107-7225" fmla="*/ 355785 w 6447632"/>
              <a:gd name="connsiteY107-7226" fmla="*/ 5514383 h 5753325"/>
              <a:gd name="connsiteX108-7227" fmla="*/ 102269 w 6447632"/>
              <a:gd name="connsiteY108-7228" fmla="*/ 5524347 h 5753325"/>
              <a:gd name="connsiteX109-7229" fmla="*/ 13160 w 6447632"/>
              <a:gd name="connsiteY109-7230" fmla="*/ 5514159 h 5753325"/>
              <a:gd name="connsiteX110-7231" fmla="*/ 0 w 6447632"/>
              <a:gd name="connsiteY110-7232" fmla="*/ 5511735 h 5753325"/>
              <a:gd name="connsiteX111-7233" fmla="*/ 0 w 6447632"/>
              <a:gd name="connsiteY111-7234" fmla="*/ 0 h 5753325"/>
              <a:gd name="connsiteX0-7235" fmla="*/ 0 w 6447632"/>
              <a:gd name="connsiteY0-7236" fmla="*/ 0 h 5753325"/>
              <a:gd name="connsiteX1-7237" fmla="*/ 6438980 w 6447632"/>
              <a:gd name="connsiteY1-7238" fmla="*/ 0 h 5753325"/>
              <a:gd name="connsiteX2-7239" fmla="*/ 6439047 w 6447632"/>
              <a:gd name="connsiteY2-7240" fmla="*/ 147 h 5753325"/>
              <a:gd name="connsiteX3-7241" fmla="*/ 6443456 w 6447632"/>
              <a:gd name="connsiteY3-7242" fmla="*/ 130105 h 5753325"/>
              <a:gd name="connsiteX4-7243" fmla="*/ 6447632 w 6447632"/>
              <a:gd name="connsiteY4-7244" fmla="*/ 170016 h 5753325"/>
              <a:gd name="connsiteX5-7245" fmla="*/ 6396598 w 6447632"/>
              <a:gd name="connsiteY5-7246" fmla="*/ 274847 h 5753325"/>
              <a:gd name="connsiteX6-7247" fmla="*/ 6358350 w 6447632"/>
              <a:gd name="connsiteY6-7248" fmla="*/ 492529 h 5753325"/>
              <a:gd name="connsiteX7-7249" fmla="*/ 6354187 w 6447632"/>
              <a:gd name="connsiteY7-7250" fmla="*/ 615799 h 5753325"/>
              <a:gd name="connsiteX8-7251" fmla="*/ 6303977 w 6447632"/>
              <a:gd name="connsiteY8-7252" fmla="*/ 664291 h 5753325"/>
              <a:gd name="connsiteX9-7253" fmla="*/ 6344988 w 6447632"/>
              <a:gd name="connsiteY9-7254" fmla="*/ 697330 h 5753325"/>
              <a:gd name="connsiteX10-7255" fmla="*/ 6334770 w 6447632"/>
              <a:gd name="connsiteY10-7256" fmla="*/ 754001 h 5753325"/>
              <a:gd name="connsiteX11-7257" fmla="*/ 6339879 w 6447632"/>
              <a:gd name="connsiteY11-7258" fmla="*/ 811136 h 5753325"/>
              <a:gd name="connsiteX12-7259" fmla="*/ 6330065 w 6447632"/>
              <a:gd name="connsiteY12-7260" fmla="*/ 893399 h 5753325"/>
              <a:gd name="connsiteX13-7261" fmla="*/ 6328618 w 6447632"/>
              <a:gd name="connsiteY13-7262" fmla="*/ 1009766 h 5753325"/>
              <a:gd name="connsiteX14-7263" fmla="*/ 6341532 w 6447632"/>
              <a:gd name="connsiteY14-7264" fmla="*/ 1151111 h 5753325"/>
              <a:gd name="connsiteX15-7265" fmla="*/ 6334400 w 6447632"/>
              <a:gd name="connsiteY15-7266" fmla="*/ 1280757 h 5753325"/>
              <a:gd name="connsiteX16-7267" fmla="*/ 6356023 w 6447632"/>
              <a:gd name="connsiteY16-7268" fmla="*/ 1356227 h 5753325"/>
              <a:gd name="connsiteX17-7269" fmla="*/ 6356157 w 6447632"/>
              <a:gd name="connsiteY17-7270" fmla="*/ 1361967 h 5753325"/>
              <a:gd name="connsiteX18-7271" fmla="*/ 6350613 w 6447632"/>
              <a:gd name="connsiteY18-7272" fmla="*/ 1393569 h 5753325"/>
              <a:gd name="connsiteX19-7273" fmla="*/ 6357062 w 6447632"/>
              <a:gd name="connsiteY19-7274" fmla="*/ 1444071 h 5753325"/>
              <a:gd name="connsiteX20-7275" fmla="*/ 6364832 w 6447632"/>
              <a:gd name="connsiteY20-7276" fmla="*/ 1478763 h 5753325"/>
              <a:gd name="connsiteX21-7277" fmla="*/ 6369745 w 6447632"/>
              <a:gd name="connsiteY21-7278" fmla="*/ 1495680 h 5753325"/>
              <a:gd name="connsiteX22-7279" fmla="*/ 6370898 w 6447632"/>
              <a:gd name="connsiteY22-7280" fmla="*/ 1513331 h 5753325"/>
              <a:gd name="connsiteX23-7281" fmla="*/ 6339773 w 6447632"/>
              <a:gd name="connsiteY23-7282" fmla="*/ 1527414 h 5753325"/>
              <a:gd name="connsiteX24-7283" fmla="*/ 6321854 w 6447632"/>
              <a:gd name="connsiteY24-7284" fmla="*/ 1635366 h 5753325"/>
              <a:gd name="connsiteX25-7285" fmla="*/ 6299489 w 6447632"/>
              <a:gd name="connsiteY25-7286" fmla="*/ 1784860 h 5753325"/>
              <a:gd name="connsiteX26-7287" fmla="*/ 6267878 w 6447632"/>
              <a:gd name="connsiteY26-7288" fmla="*/ 1858572 h 5753325"/>
              <a:gd name="connsiteX27-7289" fmla="*/ 6251146 w 6447632"/>
              <a:gd name="connsiteY27-7290" fmla="*/ 1926167 h 5753325"/>
              <a:gd name="connsiteX28-7291" fmla="*/ 6210686 w 6447632"/>
              <a:gd name="connsiteY28-7292" fmla="*/ 2014834 h 5753325"/>
              <a:gd name="connsiteX29-7293" fmla="*/ 6106652 w 6447632"/>
              <a:gd name="connsiteY29-7294" fmla="*/ 2150572 h 5753325"/>
              <a:gd name="connsiteX30-7295" fmla="*/ 6097813 w 6447632"/>
              <a:gd name="connsiteY30-7296" fmla="*/ 2172208 h 5753325"/>
              <a:gd name="connsiteX31-7297" fmla="*/ 6095990 w 6447632"/>
              <a:gd name="connsiteY31-7298" fmla="*/ 2181185 h 5753325"/>
              <a:gd name="connsiteX32-7299" fmla="*/ 6090126 w 6447632"/>
              <a:gd name="connsiteY32-7300" fmla="*/ 2192533 h 5753325"/>
              <a:gd name="connsiteX33-7301" fmla="*/ 6089503 w 6447632"/>
              <a:gd name="connsiteY33-7302" fmla="*/ 2192543 h 5753325"/>
              <a:gd name="connsiteX34-7303" fmla="*/ 6084946 w 6447632"/>
              <a:gd name="connsiteY34-7304" fmla="*/ 2203694 h 5753325"/>
              <a:gd name="connsiteX35-7305" fmla="*/ 5987861 w 6447632"/>
              <a:gd name="connsiteY35-7306" fmla="*/ 2304868 h 5753325"/>
              <a:gd name="connsiteX36-7307" fmla="*/ 5973439 w 6447632"/>
              <a:gd name="connsiteY36-7308" fmla="*/ 2385635 h 5753325"/>
              <a:gd name="connsiteX37-7309" fmla="*/ 5916727 w 6447632"/>
              <a:gd name="connsiteY37-7310" fmla="*/ 2458777 h 5753325"/>
              <a:gd name="connsiteX38-7311" fmla="*/ 5856524 w 6447632"/>
              <a:gd name="connsiteY38-7312" fmla="*/ 2583281 h 5753325"/>
              <a:gd name="connsiteX39-7313" fmla="*/ 5838091 w 6447632"/>
              <a:gd name="connsiteY39-7314" fmla="*/ 2753474 h 5753325"/>
              <a:gd name="connsiteX40-7315" fmla="*/ 5744296 w 6447632"/>
              <a:gd name="connsiteY40-7316" fmla="*/ 2893276 h 5753325"/>
              <a:gd name="connsiteX41-7317" fmla="*/ 5682522 w 6447632"/>
              <a:gd name="connsiteY41-7318" fmla="*/ 3044368 h 5753325"/>
              <a:gd name="connsiteX42-7319" fmla="*/ 5557886 w 6447632"/>
              <a:gd name="connsiteY42-7320" fmla="*/ 3304853 h 5753325"/>
              <a:gd name="connsiteX43-7321" fmla="*/ 5483942 w 6447632"/>
              <a:gd name="connsiteY43-7322" fmla="*/ 3416604 h 5753325"/>
              <a:gd name="connsiteX44-7323" fmla="*/ 5461007 w 6447632"/>
              <a:gd name="connsiteY44-7324" fmla="*/ 3503742 h 5753325"/>
              <a:gd name="connsiteX45-7325" fmla="*/ 5437889 w 6447632"/>
              <a:gd name="connsiteY45-7326" fmla="*/ 3559927 h 5753325"/>
              <a:gd name="connsiteX46-7327" fmla="*/ 5432770 w 6447632"/>
              <a:gd name="connsiteY46-7328" fmla="*/ 3562948 h 5753325"/>
              <a:gd name="connsiteX47-7329" fmla="*/ 5406795 w 6447632"/>
              <a:gd name="connsiteY47-7330" fmla="*/ 3578594 h 5753325"/>
              <a:gd name="connsiteX48-7331" fmla="*/ 5381495 w 6447632"/>
              <a:gd name="connsiteY48-7332" fmla="*/ 3599883 h 5753325"/>
              <a:gd name="connsiteX49-7333" fmla="*/ 5363689 w 6447632"/>
              <a:gd name="connsiteY49-7334" fmla="*/ 3633299 h 5753325"/>
              <a:gd name="connsiteX50-7335" fmla="*/ 5291870 w 6447632"/>
              <a:gd name="connsiteY50-7336" fmla="*/ 3799039 h 5753325"/>
              <a:gd name="connsiteX51-7337" fmla="*/ 5241600 w 6447632"/>
              <a:gd name="connsiteY51-7338" fmla="*/ 3894238 h 5753325"/>
              <a:gd name="connsiteX52-7339" fmla="*/ 5211041 w 6447632"/>
              <a:gd name="connsiteY52-7340" fmla="*/ 3924184 h 5753325"/>
              <a:gd name="connsiteX53-7341" fmla="*/ 5176073 w 6447632"/>
              <a:gd name="connsiteY53-7342" fmla="*/ 3970179 h 5753325"/>
              <a:gd name="connsiteX54-7343" fmla="*/ 5172826 w 6447632"/>
              <a:gd name="connsiteY54-7344" fmla="*/ 3991773 h 5753325"/>
              <a:gd name="connsiteX55-7345" fmla="*/ 5157053 w 6447632"/>
              <a:gd name="connsiteY55-7346" fmla="*/ 3997708 h 5753325"/>
              <a:gd name="connsiteX56-7347" fmla="*/ 5127922 w 6447632"/>
              <a:gd name="connsiteY56-7348" fmla="*/ 4022660 h 5753325"/>
              <a:gd name="connsiteX57-7349" fmla="*/ 5020872 w 6447632"/>
              <a:gd name="connsiteY57-7350" fmla="*/ 4075951 h 5753325"/>
              <a:gd name="connsiteX58-7351" fmla="*/ 4991410 w 6447632"/>
              <a:gd name="connsiteY58-7352" fmla="*/ 4087598 h 5753325"/>
              <a:gd name="connsiteX59-7353" fmla="*/ 4930112 w 6447632"/>
              <a:gd name="connsiteY59-7354" fmla="*/ 4138459 h 5753325"/>
              <a:gd name="connsiteX60-7355" fmla="*/ 4834224 w 6447632"/>
              <a:gd name="connsiteY60-7356" fmla="*/ 4231643 h 5753325"/>
              <a:gd name="connsiteX61-7357" fmla="*/ 4812599 w 6447632"/>
              <a:gd name="connsiteY61-7358" fmla="*/ 4249449 h 5753325"/>
              <a:gd name="connsiteX62-7359" fmla="*/ 4789188 w 6447632"/>
              <a:gd name="connsiteY62-7360" fmla="*/ 4256678 h 5753325"/>
              <a:gd name="connsiteX63-7361" fmla="*/ 4779554 w 6447632"/>
              <a:gd name="connsiteY63-7362" fmla="*/ 4251313 h 5753325"/>
              <a:gd name="connsiteX64-7363" fmla="*/ 4766885 w 6447632"/>
              <a:gd name="connsiteY64-7364" fmla="*/ 4259812 h 5753325"/>
              <a:gd name="connsiteX65-7365" fmla="*/ 4762510 w 6447632"/>
              <a:gd name="connsiteY65-7366" fmla="*/ 4260383 h 5753325"/>
              <a:gd name="connsiteX66-7367" fmla="*/ 4738416 w 6447632"/>
              <a:gd name="connsiteY66-7368" fmla="*/ 4265355 h 5753325"/>
              <a:gd name="connsiteX67-7369" fmla="*/ 4712007 w 6447632"/>
              <a:gd name="connsiteY67-7370" fmla="*/ 4317892 h 5753325"/>
              <a:gd name="connsiteX68-7371" fmla="*/ 4658930 w 6447632"/>
              <a:gd name="connsiteY68-7372" fmla="*/ 4348041 h 5753325"/>
              <a:gd name="connsiteX69-7373" fmla="*/ 4443526 w 6447632"/>
              <a:gd name="connsiteY69-7374" fmla="*/ 4507851 h 5753325"/>
              <a:gd name="connsiteX70-7375" fmla="*/ 4289766 w 6447632"/>
              <a:gd name="connsiteY70-7376" fmla="*/ 4711450 h 5753325"/>
              <a:gd name="connsiteX71-7377" fmla="*/ 4150870 w 6447632"/>
              <a:gd name="connsiteY71-7378" fmla="*/ 4818480 h 5753325"/>
              <a:gd name="connsiteX72-7379" fmla="*/ 4006639 w 6447632"/>
              <a:gd name="connsiteY72-7380" fmla="*/ 4933815 h 5753325"/>
              <a:gd name="connsiteX73-7381" fmla="*/ 3298210 w 6447632"/>
              <a:gd name="connsiteY73-7382" fmla="*/ 5070790 h 5753325"/>
              <a:gd name="connsiteX74-7383" fmla="*/ 2947678 w 6447632"/>
              <a:gd name="connsiteY74-7384" fmla="*/ 5117869 h 5753325"/>
              <a:gd name="connsiteX75-7385" fmla="*/ 2822169 w 6447632"/>
              <a:gd name="connsiteY75-7386" fmla="*/ 5129396 h 5753325"/>
              <a:gd name="connsiteX76-7387" fmla="*/ 2538773 w 6447632"/>
              <a:gd name="connsiteY76-7388" fmla="*/ 5313397 h 5753325"/>
              <a:gd name="connsiteX77-7389" fmla="*/ 2014500 w 6447632"/>
              <a:gd name="connsiteY77-7390" fmla="*/ 5519744 h 5753325"/>
              <a:gd name="connsiteX78-7391" fmla="*/ 1934391 w 6447632"/>
              <a:gd name="connsiteY78-7392" fmla="*/ 5591335 h 5753325"/>
              <a:gd name="connsiteX79-7393" fmla="*/ 1892550 w 6447632"/>
              <a:gd name="connsiteY79-7394" fmla="*/ 5649708 h 5753325"/>
              <a:gd name="connsiteX80-7395" fmla="*/ 1854769 w 6447632"/>
              <a:gd name="connsiteY80-7396" fmla="*/ 5647691 h 5753325"/>
              <a:gd name="connsiteX81-7397" fmla="*/ 1809461 w 6447632"/>
              <a:gd name="connsiteY81-7398" fmla="*/ 5648628 h 5753325"/>
              <a:gd name="connsiteX82-7399" fmla="*/ 1745150 w 6447632"/>
              <a:gd name="connsiteY82-7400" fmla="*/ 5693879 h 5753325"/>
              <a:gd name="connsiteX83-7401" fmla="*/ 1713375 w 6447632"/>
              <a:gd name="connsiteY83-7402" fmla="*/ 5684672 h 5753325"/>
              <a:gd name="connsiteX84-7403" fmla="*/ 1707808 w 6447632"/>
              <a:gd name="connsiteY84-7404" fmla="*/ 5682611 h 5753325"/>
              <a:gd name="connsiteX85-7405" fmla="*/ 1679313 w 6447632"/>
              <a:gd name="connsiteY85-7406" fmla="*/ 5672360 h 5753325"/>
              <a:gd name="connsiteX86-7407" fmla="*/ 1646933 w 6447632"/>
              <a:gd name="connsiteY86-7408" fmla="*/ 5666227 h 5753325"/>
              <a:gd name="connsiteX87-7409" fmla="*/ 1610055 w 6447632"/>
              <a:gd name="connsiteY87-7410" fmla="*/ 5673643 h 5753325"/>
              <a:gd name="connsiteX88-7411" fmla="*/ 1437641 w 6447632"/>
              <a:gd name="connsiteY88-7412" fmla="*/ 5723266 h 5753325"/>
              <a:gd name="connsiteX89-7413" fmla="*/ 1332869 w 6447632"/>
              <a:gd name="connsiteY89-7414" fmla="*/ 5744752 h 5753325"/>
              <a:gd name="connsiteX90-7415" fmla="*/ 1290525 w 6447632"/>
              <a:gd name="connsiteY90-7416" fmla="*/ 5740036 h 5753325"/>
              <a:gd name="connsiteX91-7417" fmla="*/ 1233107 w 6447632"/>
              <a:gd name="connsiteY91-7418" fmla="*/ 5742106 h 5753325"/>
              <a:gd name="connsiteX92-7419" fmla="*/ 1214532 w 6447632"/>
              <a:gd name="connsiteY92-7420" fmla="*/ 5753325 h 5753325"/>
              <a:gd name="connsiteX93-7421" fmla="*/ 1199955 w 6447632"/>
              <a:gd name="connsiteY93-7422" fmla="*/ 5744831 h 5753325"/>
              <a:gd name="connsiteX94-7423" fmla="*/ 1162337 w 6447632"/>
              <a:gd name="connsiteY94-7424" fmla="*/ 5738048 h 5753325"/>
              <a:gd name="connsiteX95-7425" fmla="*/ 1053457 w 6447632"/>
              <a:gd name="connsiteY95-7426" fmla="*/ 5688676 h 5753325"/>
              <a:gd name="connsiteX96-7427" fmla="*/ 1025798 w 6447632"/>
              <a:gd name="connsiteY96-7428" fmla="*/ 5673166 h 5753325"/>
              <a:gd name="connsiteX97-7429" fmla="*/ 947900 w 6447632"/>
              <a:gd name="connsiteY97-7430" fmla="*/ 5657848 h 5753325"/>
              <a:gd name="connsiteX98-7431" fmla="*/ 815627 w 6447632"/>
              <a:gd name="connsiteY98-7432" fmla="*/ 5642557 h 5753325"/>
              <a:gd name="connsiteX99-7433" fmla="*/ 788251 w 6447632"/>
              <a:gd name="connsiteY99-7434" fmla="*/ 5637065 h 5753325"/>
              <a:gd name="connsiteX100-7435" fmla="*/ 767822 w 6447632"/>
              <a:gd name="connsiteY100-7436" fmla="*/ 5623450 h 5753325"/>
              <a:gd name="connsiteX101-7437" fmla="*/ 765791 w 6447632"/>
              <a:gd name="connsiteY101-7438" fmla="*/ 5612539 h 5753325"/>
              <a:gd name="connsiteX102-7439" fmla="*/ 751230 w 6447632"/>
              <a:gd name="connsiteY102-7440" fmla="*/ 5608092 h 5753325"/>
              <a:gd name="connsiteX103-7441" fmla="*/ 748008 w 6447632"/>
              <a:gd name="connsiteY103-7442" fmla="*/ 5605052 h 5753325"/>
              <a:gd name="connsiteX104-7443" fmla="*/ 728871 w 6447632"/>
              <a:gd name="connsiteY104-7444" fmla="*/ 5589469 h 5753325"/>
              <a:gd name="connsiteX105-7445" fmla="*/ 671898 w 6447632"/>
              <a:gd name="connsiteY105-7446" fmla="*/ 5602363 h 5753325"/>
              <a:gd name="connsiteX106-7447" fmla="*/ 615065 w 6447632"/>
              <a:gd name="connsiteY106-7448" fmla="*/ 5580257 h 5753325"/>
              <a:gd name="connsiteX107-7449" fmla="*/ 355785 w 6447632"/>
              <a:gd name="connsiteY107-7450" fmla="*/ 5514383 h 5753325"/>
              <a:gd name="connsiteX108-7451" fmla="*/ 102269 w 6447632"/>
              <a:gd name="connsiteY108-7452" fmla="*/ 5524347 h 5753325"/>
              <a:gd name="connsiteX109-7453" fmla="*/ 13160 w 6447632"/>
              <a:gd name="connsiteY109-7454" fmla="*/ 5514159 h 5753325"/>
              <a:gd name="connsiteX110-7455" fmla="*/ 0 w 6447632"/>
              <a:gd name="connsiteY110-7456" fmla="*/ 5511735 h 5753325"/>
              <a:gd name="connsiteX111-7457" fmla="*/ 0 w 6447632"/>
              <a:gd name="connsiteY111-7458" fmla="*/ 0 h 5753325"/>
              <a:gd name="connsiteX0-7459" fmla="*/ 0 w 6447632"/>
              <a:gd name="connsiteY0-7460" fmla="*/ 0 h 5753325"/>
              <a:gd name="connsiteX1-7461" fmla="*/ 6438980 w 6447632"/>
              <a:gd name="connsiteY1-7462" fmla="*/ 0 h 5753325"/>
              <a:gd name="connsiteX2-7463" fmla="*/ 6439047 w 6447632"/>
              <a:gd name="connsiteY2-7464" fmla="*/ 147 h 5753325"/>
              <a:gd name="connsiteX3-7465" fmla="*/ 6443456 w 6447632"/>
              <a:gd name="connsiteY3-7466" fmla="*/ 130105 h 5753325"/>
              <a:gd name="connsiteX4-7467" fmla="*/ 6447632 w 6447632"/>
              <a:gd name="connsiteY4-7468" fmla="*/ 170016 h 5753325"/>
              <a:gd name="connsiteX5-7469" fmla="*/ 6396598 w 6447632"/>
              <a:gd name="connsiteY5-7470" fmla="*/ 274847 h 5753325"/>
              <a:gd name="connsiteX6-7471" fmla="*/ 6358350 w 6447632"/>
              <a:gd name="connsiteY6-7472" fmla="*/ 492529 h 5753325"/>
              <a:gd name="connsiteX7-7473" fmla="*/ 6304423 w 6447632"/>
              <a:gd name="connsiteY7-7474" fmla="*/ 582623 h 5753325"/>
              <a:gd name="connsiteX8-7475" fmla="*/ 6303977 w 6447632"/>
              <a:gd name="connsiteY8-7476" fmla="*/ 664291 h 5753325"/>
              <a:gd name="connsiteX9-7477" fmla="*/ 6344988 w 6447632"/>
              <a:gd name="connsiteY9-7478" fmla="*/ 697330 h 5753325"/>
              <a:gd name="connsiteX10-7479" fmla="*/ 6334770 w 6447632"/>
              <a:gd name="connsiteY10-7480" fmla="*/ 754001 h 5753325"/>
              <a:gd name="connsiteX11-7481" fmla="*/ 6339879 w 6447632"/>
              <a:gd name="connsiteY11-7482" fmla="*/ 811136 h 5753325"/>
              <a:gd name="connsiteX12-7483" fmla="*/ 6330065 w 6447632"/>
              <a:gd name="connsiteY12-7484" fmla="*/ 893399 h 5753325"/>
              <a:gd name="connsiteX13-7485" fmla="*/ 6328618 w 6447632"/>
              <a:gd name="connsiteY13-7486" fmla="*/ 1009766 h 5753325"/>
              <a:gd name="connsiteX14-7487" fmla="*/ 6341532 w 6447632"/>
              <a:gd name="connsiteY14-7488" fmla="*/ 1151111 h 5753325"/>
              <a:gd name="connsiteX15-7489" fmla="*/ 6334400 w 6447632"/>
              <a:gd name="connsiteY15-7490" fmla="*/ 1280757 h 5753325"/>
              <a:gd name="connsiteX16-7491" fmla="*/ 6356023 w 6447632"/>
              <a:gd name="connsiteY16-7492" fmla="*/ 1356227 h 5753325"/>
              <a:gd name="connsiteX17-7493" fmla="*/ 6356157 w 6447632"/>
              <a:gd name="connsiteY17-7494" fmla="*/ 1361967 h 5753325"/>
              <a:gd name="connsiteX18-7495" fmla="*/ 6350613 w 6447632"/>
              <a:gd name="connsiteY18-7496" fmla="*/ 1393569 h 5753325"/>
              <a:gd name="connsiteX19-7497" fmla="*/ 6357062 w 6447632"/>
              <a:gd name="connsiteY19-7498" fmla="*/ 1444071 h 5753325"/>
              <a:gd name="connsiteX20-7499" fmla="*/ 6364832 w 6447632"/>
              <a:gd name="connsiteY20-7500" fmla="*/ 1478763 h 5753325"/>
              <a:gd name="connsiteX21-7501" fmla="*/ 6369745 w 6447632"/>
              <a:gd name="connsiteY21-7502" fmla="*/ 1495680 h 5753325"/>
              <a:gd name="connsiteX22-7503" fmla="*/ 6370898 w 6447632"/>
              <a:gd name="connsiteY22-7504" fmla="*/ 1513331 h 5753325"/>
              <a:gd name="connsiteX23-7505" fmla="*/ 6339773 w 6447632"/>
              <a:gd name="connsiteY23-7506" fmla="*/ 1527414 h 5753325"/>
              <a:gd name="connsiteX24-7507" fmla="*/ 6321854 w 6447632"/>
              <a:gd name="connsiteY24-7508" fmla="*/ 1635366 h 5753325"/>
              <a:gd name="connsiteX25-7509" fmla="*/ 6299489 w 6447632"/>
              <a:gd name="connsiteY25-7510" fmla="*/ 1784860 h 5753325"/>
              <a:gd name="connsiteX26-7511" fmla="*/ 6267878 w 6447632"/>
              <a:gd name="connsiteY26-7512" fmla="*/ 1858572 h 5753325"/>
              <a:gd name="connsiteX27-7513" fmla="*/ 6251146 w 6447632"/>
              <a:gd name="connsiteY27-7514" fmla="*/ 1926167 h 5753325"/>
              <a:gd name="connsiteX28-7515" fmla="*/ 6210686 w 6447632"/>
              <a:gd name="connsiteY28-7516" fmla="*/ 2014834 h 5753325"/>
              <a:gd name="connsiteX29-7517" fmla="*/ 6106652 w 6447632"/>
              <a:gd name="connsiteY29-7518" fmla="*/ 2150572 h 5753325"/>
              <a:gd name="connsiteX30-7519" fmla="*/ 6097813 w 6447632"/>
              <a:gd name="connsiteY30-7520" fmla="*/ 2172208 h 5753325"/>
              <a:gd name="connsiteX31-7521" fmla="*/ 6095990 w 6447632"/>
              <a:gd name="connsiteY31-7522" fmla="*/ 2181185 h 5753325"/>
              <a:gd name="connsiteX32-7523" fmla="*/ 6090126 w 6447632"/>
              <a:gd name="connsiteY32-7524" fmla="*/ 2192533 h 5753325"/>
              <a:gd name="connsiteX33-7525" fmla="*/ 6089503 w 6447632"/>
              <a:gd name="connsiteY33-7526" fmla="*/ 2192543 h 5753325"/>
              <a:gd name="connsiteX34-7527" fmla="*/ 6084946 w 6447632"/>
              <a:gd name="connsiteY34-7528" fmla="*/ 2203694 h 5753325"/>
              <a:gd name="connsiteX35-7529" fmla="*/ 5987861 w 6447632"/>
              <a:gd name="connsiteY35-7530" fmla="*/ 2304868 h 5753325"/>
              <a:gd name="connsiteX36-7531" fmla="*/ 5973439 w 6447632"/>
              <a:gd name="connsiteY36-7532" fmla="*/ 2385635 h 5753325"/>
              <a:gd name="connsiteX37-7533" fmla="*/ 5916727 w 6447632"/>
              <a:gd name="connsiteY37-7534" fmla="*/ 2458777 h 5753325"/>
              <a:gd name="connsiteX38-7535" fmla="*/ 5856524 w 6447632"/>
              <a:gd name="connsiteY38-7536" fmla="*/ 2583281 h 5753325"/>
              <a:gd name="connsiteX39-7537" fmla="*/ 5838091 w 6447632"/>
              <a:gd name="connsiteY39-7538" fmla="*/ 2753474 h 5753325"/>
              <a:gd name="connsiteX40-7539" fmla="*/ 5744296 w 6447632"/>
              <a:gd name="connsiteY40-7540" fmla="*/ 2893276 h 5753325"/>
              <a:gd name="connsiteX41-7541" fmla="*/ 5682522 w 6447632"/>
              <a:gd name="connsiteY41-7542" fmla="*/ 3044368 h 5753325"/>
              <a:gd name="connsiteX42-7543" fmla="*/ 5557886 w 6447632"/>
              <a:gd name="connsiteY42-7544" fmla="*/ 3304853 h 5753325"/>
              <a:gd name="connsiteX43-7545" fmla="*/ 5483942 w 6447632"/>
              <a:gd name="connsiteY43-7546" fmla="*/ 3416604 h 5753325"/>
              <a:gd name="connsiteX44-7547" fmla="*/ 5461007 w 6447632"/>
              <a:gd name="connsiteY44-7548" fmla="*/ 3503742 h 5753325"/>
              <a:gd name="connsiteX45-7549" fmla="*/ 5437889 w 6447632"/>
              <a:gd name="connsiteY45-7550" fmla="*/ 3559927 h 5753325"/>
              <a:gd name="connsiteX46-7551" fmla="*/ 5432770 w 6447632"/>
              <a:gd name="connsiteY46-7552" fmla="*/ 3562948 h 5753325"/>
              <a:gd name="connsiteX47-7553" fmla="*/ 5406795 w 6447632"/>
              <a:gd name="connsiteY47-7554" fmla="*/ 3578594 h 5753325"/>
              <a:gd name="connsiteX48-7555" fmla="*/ 5381495 w 6447632"/>
              <a:gd name="connsiteY48-7556" fmla="*/ 3599883 h 5753325"/>
              <a:gd name="connsiteX49-7557" fmla="*/ 5363689 w 6447632"/>
              <a:gd name="connsiteY49-7558" fmla="*/ 3633299 h 5753325"/>
              <a:gd name="connsiteX50-7559" fmla="*/ 5291870 w 6447632"/>
              <a:gd name="connsiteY50-7560" fmla="*/ 3799039 h 5753325"/>
              <a:gd name="connsiteX51-7561" fmla="*/ 5241600 w 6447632"/>
              <a:gd name="connsiteY51-7562" fmla="*/ 3894238 h 5753325"/>
              <a:gd name="connsiteX52-7563" fmla="*/ 5211041 w 6447632"/>
              <a:gd name="connsiteY52-7564" fmla="*/ 3924184 h 5753325"/>
              <a:gd name="connsiteX53-7565" fmla="*/ 5176073 w 6447632"/>
              <a:gd name="connsiteY53-7566" fmla="*/ 3970179 h 5753325"/>
              <a:gd name="connsiteX54-7567" fmla="*/ 5172826 w 6447632"/>
              <a:gd name="connsiteY54-7568" fmla="*/ 3991773 h 5753325"/>
              <a:gd name="connsiteX55-7569" fmla="*/ 5157053 w 6447632"/>
              <a:gd name="connsiteY55-7570" fmla="*/ 3997708 h 5753325"/>
              <a:gd name="connsiteX56-7571" fmla="*/ 5127922 w 6447632"/>
              <a:gd name="connsiteY56-7572" fmla="*/ 4022660 h 5753325"/>
              <a:gd name="connsiteX57-7573" fmla="*/ 5020872 w 6447632"/>
              <a:gd name="connsiteY57-7574" fmla="*/ 4075951 h 5753325"/>
              <a:gd name="connsiteX58-7575" fmla="*/ 4991410 w 6447632"/>
              <a:gd name="connsiteY58-7576" fmla="*/ 4087598 h 5753325"/>
              <a:gd name="connsiteX59-7577" fmla="*/ 4930112 w 6447632"/>
              <a:gd name="connsiteY59-7578" fmla="*/ 4138459 h 5753325"/>
              <a:gd name="connsiteX60-7579" fmla="*/ 4834224 w 6447632"/>
              <a:gd name="connsiteY60-7580" fmla="*/ 4231643 h 5753325"/>
              <a:gd name="connsiteX61-7581" fmla="*/ 4812599 w 6447632"/>
              <a:gd name="connsiteY61-7582" fmla="*/ 4249449 h 5753325"/>
              <a:gd name="connsiteX62-7583" fmla="*/ 4789188 w 6447632"/>
              <a:gd name="connsiteY62-7584" fmla="*/ 4256678 h 5753325"/>
              <a:gd name="connsiteX63-7585" fmla="*/ 4779554 w 6447632"/>
              <a:gd name="connsiteY63-7586" fmla="*/ 4251313 h 5753325"/>
              <a:gd name="connsiteX64-7587" fmla="*/ 4766885 w 6447632"/>
              <a:gd name="connsiteY64-7588" fmla="*/ 4259812 h 5753325"/>
              <a:gd name="connsiteX65-7589" fmla="*/ 4762510 w 6447632"/>
              <a:gd name="connsiteY65-7590" fmla="*/ 4260383 h 5753325"/>
              <a:gd name="connsiteX66-7591" fmla="*/ 4738416 w 6447632"/>
              <a:gd name="connsiteY66-7592" fmla="*/ 4265355 h 5753325"/>
              <a:gd name="connsiteX67-7593" fmla="*/ 4712007 w 6447632"/>
              <a:gd name="connsiteY67-7594" fmla="*/ 4317892 h 5753325"/>
              <a:gd name="connsiteX68-7595" fmla="*/ 4658930 w 6447632"/>
              <a:gd name="connsiteY68-7596" fmla="*/ 4348041 h 5753325"/>
              <a:gd name="connsiteX69-7597" fmla="*/ 4443526 w 6447632"/>
              <a:gd name="connsiteY69-7598" fmla="*/ 4507851 h 5753325"/>
              <a:gd name="connsiteX70-7599" fmla="*/ 4289766 w 6447632"/>
              <a:gd name="connsiteY70-7600" fmla="*/ 4711450 h 5753325"/>
              <a:gd name="connsiteX71-7601" fmla="*/ 4150870 w 6447632"/>
              <a:gd name="connsiteY71-7602" fmla="*/ 4818480 h 5753325"/>
              <a:gd name="connsiteX72-7603" fmla="*/ 4006639 w 6447632"/>
              <a:gd name="connsiteY72-7604" fmla="*/ 4933815 h 5753325"/>
              <a:gd name="connsiteX73-7605" fmla="*/ 3298210 w 6447632"/>
              <a:gd name="connsiteY73-7606" fmla="*/ 5070790 h 5753325"/>
              <a:gd name="connsiteX74-7607" fmla="*/ 2947678 w 6447632"/>
              <a:gd name="connsiteY74-7608" fmla="*/ 5117869 h 5753325"/>
              <a:gd name="connsiteX75-7609" fmla="*/ 2822169 w 6447632"/>
              <a:gd name="connsiteY75-7610" fmla="*/ 5129396 h 5753325"/>
              <a:gd name="connsiteX76-7611" fmla="*/ 2538773 w 6447632"/>
              <a:gd name="connsiteY76-7612" fmla="*/ 5313397 h 5753325"/>
              <a:gd name="connsiteX77-7613" fmla="*/ 2014500 w 6447632"/>
              <a:gd name="connsiteY77-7614" fmla="*/ 5519744 h 5753325"/>
              <a:gd name="connsiteX78-7615" fmla="*/ 1934391 w 6447632"/>
              <a:gd name="connsiteY78-7616" fmla="*/ 5591335 h 5753325"/>
              <a:gd name="connsiteX79-7617" fmla="*/ 1892550 w 6447632"/>
              <a:gd name="connsiteY79-7618" fmla="*/ 5649708 h 5753325"/>
              <a:gd name="connsiteX80-7619" fmla="*/ 1854769 w 6447632"/>
              <a:gd name="connsiteY80-7620" fmla="*/ 5647691 h 5753325"/>
              <a:gd name="connsiteX81-7621" fmla="*/ 1809461 w 6447632"/>
              <a:gd name="connsiteY81-7622" fmla="*/ 5648628 h 5753325"/>
              <a:gd name="connsiteX82-7623" fmla="*/ 1745150 w 6447632"/>
              <a:gd name="connsiteY82-7624" fmla="*/ 5693879 h 5753325"/>
              <a:gd name="connsiteX83-7625" fmla="*/ 1713375 w 6447632"/>
              <a:gd name="connsiteY83-7626" fmla="*/ 5684672 h 5753325"/>
              <a:gd name="connsiteX84-7627" fmla="*/ 1707808 w 6447632"/>
              <a:gd name="connsiteY84-7628" fmla="*/ 5682611 h 5753325"/>
              <a:gd name="connsiteX85-7629" fmla="*/ 1679313 w 6447632"/>
              <a:gd name="connsiteY85-7630" fmla="*/ 5672360 h 5753325"/>
              <a:gd name="connsiteX86-7631" fmla="*/ 1646933 w 6447632"/>
              <a:gd name="connsiteY86-7632" fmla="*/ 5666227 h 5753325"/>
              <a:gd name="connsiteX87-7633" fmla="*/ 1610055 w 6447632"/>
              <a:gd name="connsiteY87-7634" fmla="*/ 5673643 h 5753325"/>
              <a:gd name="connsiteX88-7635" fmla="*/ 1437641 w 6447632"/>
              <a:gd name="connsiteY88-7636" fmla="*/ 5723266 h 5753325"/>
              <a:gd name="connsiteX89-7637" fmla="*/ 1332869 w 6447632"/>
              <a:gd name="connsiteY89-7638" fmla="*/ 5744752 h 5753325"/>
              <a:gd name="connsiteX90-7639" fmla="*/ 1290525 w 6447632"/>
              <a:gd name="connsiteY90-7640" fmla="*/ 5740036 h 5753325"/>
              <a:gd name="connsiteX91-7641" fmla="*/ 1233107 w 6447632"/>
              <a:gd name="connsiteY91-7642" fmla="*/ 5742106 h 5753325"/>
              <a:gd name="connsiteX92-7643" fmla="*/ 1214532 w 6447632"/>
              <a:gd name="connsiteY92-7644" fmla="*/ 5753325 h 5753325"/>
              <a:gd name="connsiteX93-7645" fmla="*/ 1199955 w 6447632"/>
              <a:gd name="connsiteY93-7646" fmla="*/ 5744831 h 5753325"/>
              <a:gd name="connsiteX94-7647" fmla="*/ 1162337 w 6447632"/>
              <a:gd name="connsiteY94-7648" fmla="*/ 5738048 h 5753325"/>
              <a:gd name="connsiteX95-7649" fmla="*/ 1053457 w 6447632"/>
              <a:gd name="connsiteY95-7650" fmla="*/ 5688676 h 5753325"/>
              <a:gd name="connsiteX96-7651" fmla="*/ 1025798 w 6447632"/>
              <a:gd name="connsiteY96-7652" fmla="*/ 5673166 h 5753325"/>
              <a:gd name="connsiteX97-7653" fmla="*/ 947900 w 6447632"/>
              <a:gd name="connsiteY97-7654" fmla="*/ 5657848 h 5753325"/>
              <a:gd name="connsiteX98-7655" fmla="*/ 815627 w 6447632"/>
              <a:gd name="connsiteY98-7656" fmla="*/ 5642557 h 5753325"/>
              <a:gd name="connsiteX99-7657" fmla="*/ 788251 w 6447632"/>
              <a:gd name="connsiteY99-7658" fmla="*/ 5637065 h 5753325"/>
              <a:gd name="connsiteX100-7659" fmla="*/ 767822 w 6447632"/>
              <a:gd name="connsiteY100-7660" fmla="*/ 5623450 h 5753325"/>
              <a:gd name="connsiteX101-7661" fmla="*/ 765791 w 6447632"/>
              <a:gd name="connsiteY101-7662" fmla="*/ 5612539 h 5753325"/>
              <a:gd name="connsiteX102-7663" fmla="*/ 751230 w 6447632"/>
              <a:gd name="connsiteY102-7664" fmla="*/ 5608092 h 5753325"/>
              <a:gd name="connsiteX103-7665" fmla="*/ 748008 w 6447632"/>
              <a:gd name="connsiteY103-7666" fmla="*/ 5605052 h 5753325"/>
              <a:gd name="connsiteX104-7667" fmla="*/ 728871 w 6447632"/>
              <a:gd name="connsiteY104-7668" fmla="*/ 5589469 h 5753325"/>
              <a:gd name="connsiteX105-7669" fmla="*/ 671898 w 6447632"/>
              <a:gd name="connsiteY105-7670" fmla="*/ 5602363 h 5753325"/>
              <a:gd name="connsiteX106-7671" fmla="*/ 615065 w 6447632"/>
              <a:gd name="connsiteY106-7672" fmla="*/ 5580257 h 5753325"/>
              <a:gd name="connsiteX107-7673" fmla="*/ 355785 w 6447632"/>
              <a:gd name="connsiteY107-7674" fmla="*/ 5514383 h 5753325"/>
              <a:gd name="connsiteX108-7675" fmla="*/ 102269 w 6447632"/>
              <a:gd name="connsiteY108-7676" fmla="*/ 5524347 h 5753325"/>
              <a:gd name="connsiteX109-7677" fmla="*/ 13160 w 6447632"/>
              <a:gd name="connsiteY109-7678" fmla="*/ 5514159 h 5753325"/>
              <a:gd name="connsiteX110-7679" fmla="*/ 0 w 6447632"/>
              <a:gd name="connsiteY110-7680" fmla="*/ 5511735 h 5753325"/>
              <a:gd name="connsiteX111-7681" fmla="*/ 0 w 6447632"/>
              <a:gd name="connsiteY111-7682" fmla="*/ 0 h 5753325"/>
              <a:gd name="connsiteX0-7683" fmla="*/ 0 w 6447632"/>
              <a:gd name="connsiteY0-7684" fmla="*/ 0 h 5753325"/>
              <a:gd name="connsiteX1-7685" fmla="*/ 6438980 w 6447632"/>
              <a:gd name="connsiteY1-7686" fmla="*/ 0 h 5753325"/>
              <a:gd name="connsiteX2-7687" fmla="*/ 6439047 w 6447632"/>
              <a:gd name="connsiteY2-7688" fmla="*/ 147 h 5753325"/>
              <a:gd name="connsiteX3-7689" fmla="*/ 6443456 w 6447632"/>
              <a:gd name="connsiteY3-7690" fmla="*/ 130105 h 5753325"/>
              <a:gd name="connsiteX4-7691" fmla="*/ 6447632 w 6447632"/>
              <a:gd name="connsiteY4-7692" fmla="*/ 170016 h 5753325"/>
              <a:gd name="connsiteX5-7693" fmla="*/ 6396598 w 6447632"/>
              <a:gd name="connsiteY5-7694" fmla="*/ 274847 h 5753325"/>
              <a:gd name="connsiteX6-7695" fmla="*/ 6337615 w 6447632"/>
              <a:gd name="connsiteY6-7696" fmla="*/ 471794 h 5753325"/>
              <a:gd name="connsiteX7-7697" fmla="*/ 6304423 w 6447632"/>
              <a:gd name="connsiteY7-7698" fmla="*/ 582623 h 5753325"/>
              <a:gd name="connsiteX8-7699" fmla="*/ 6303977 w 6447632"/>
              <a:gd name="connsiteY8-7700" fmla="*/ 664291 h 5753325"/>
              <a:gd name="connsiteX9-7701" fmla="*/ 6344988 w 6447632"/>
              <a:gd name="connsiteY9-7702" fmla="*/ 697330 h 5753325"/>
              <a:gd name="connsiteX10-7703" fmla="*/ 6334770 w 6447632"/>
              <a:gd name="connsiteY10-7704" fmla="*/ 754001 h 5753325"/>
              <a:gd name="connsiteX11-7705" fmla="*/ 6339879 w 6447632"/>
              <a:gd name="connsiteY11-7706" fmla="*/ 811136 h 5753325"/>
              <a:gd name="connsiteX12-7707" fmla="*/ 6330065 w 6447632"/>
              <a:gd name="connsiteY12-7708" fmla="*/ 893399 h 5753325"/>
              <a:gd name="connsiteX13-7709" fmla="*/ 6328618 w 6447632"/>
              <a:gd name="connsiteY13-7710" fmla="*/ 1009766 h 5753325"/>
              <a:gd name="connsiteX14-7711" fmla="*/ 6341532 w 6447632"/>
              <a:gd name="connsiteY14-7712" fmla="*/ 1151111 h 5753325"/>
              <a:gd name="connsiteX15-7713" fmla="*/ 6334400 w 6447632"/>
              <a:gd name="connsiteY15-7714" fmla="*/ 1280757 h 5753325"/>
              <a:gd name="connsiteX16-7715" fmla="*/ 6356023 w 6447632"/>
              <a:gd name="connsiteY16-7716" fmla="*/ 1356227 h 5753325"/>
              <a:gd name="connsiteX17-7717" fmla="*/ 6356157 w 6447632"/>
              <a:gd name="connsiteY17-7718" fmla="*/ 1361967 h 5753325"/>
              <a:gd name="connsiteX18-7719" fmla="*/ 6350613 w 6447632"/>
              <a:gd name="connsiteY18-7720" fmla="*/ 1393569 h 5753325"/>
              <a:gd name="connsiteX19-7721" fmla="*/ 6357062 w 6447632"/>
              <a:gd name="connsiteY19-7722" fmla="*/ 1444071 h 5753325"/>
              <a:gd name="connsiteX20-7723" fmla="*/ 6364832 w 6447632"/>
              <a:gd name="connsiteY20-7724" fmla="*/ 1478763 h 5753325"/>
              <a:gd name="connsiteX21-7725" fmla="*/ 6369745 w 6447632"/>
              <a:gd name="connsiteY21-7726" fmla="*/ 1495680 h 5753325"/>
              <a:gd name="connsiteX22-7727" fmla="*/ 6370898 w 6447632"/>
              <a:gd name="connsiteY22-7728" fmla="*/ 1513331 h 5753325"/>
              <a:gd name="connsiteX23-7729" fmla="*/ 6339773 w 6447632"/>
              <a:gd name="connsiteY23-7730" fmla="*/ 1527414 h 5753325"/>
              <a:gd name="connsiteX24-7731" fmla="*/ 6321854 w 6447632"/>
              <a:gd name="connsiteY24-7732" fmla="*/ 1635366 h 5753325"/>
              <a:gd name="connsiteX25-7733" fmla="*/ 6299489 w 6447632"/>
              <a:gd name="connsiteY25-7734" fmla="*/ 1784860 h 5753325"/>
              <a:gd name="connsiteX26-7735" fmla="*/ 6267878 w 6447632"/>
              <a:gd name="connsiteY26-7736" fmla="*/ 1858572 h 5753325"/>
              <a:gd name="connsiteX27-7737" fmla="*/ 6251146 w 6447632"/>
              <a:gd name="connsiteY27-7738" fmla="*/ 1926167 h 5753325"/>
              <a:gd name="connsiteX28-7739" fmla="*/ 6210686 w 6447632"/>
              <a:gd name="connsiteY28-7740" fmla="*/ 2014834 h 5753325"/>
              <a:gd name="connsiteX29-7741" fmla="*/ 6106652 w 6447632"/>
              <a:gd name="connsiteY29-7742" fmla="*/ 2150572 h 5753325"/>
              <a:gd name="connsiteX30-7743" fmla="*/ 6097813 w 6447632"/>
              <a:gd name="connsiteY30-7744" fmla="*/ 2172208 h 5753325"/>
              <a:gd name="connsiteX31-7745" fmla="*/ 6095990 w 6447632"/>
              <a:gd name="connsiteY31-7746" fmla="*/ 2181185 h 5753325"/>
              <a:gd name="connsiteX32-7747" fmla="*/ 6090126 w 6447632"/>
              <a:gd name="connsiteY32-7748" fmla="*/ 2192533 h 5753325"/>
              <a:gd name="connsiteX33-7749" fmla="*/ 6089503 w 6447632"/>
              <a:gd name="connsiteY33-7750" fmla="*/ 2192543 h 5753325"/>
              <a:gd name="connsiteX34-7751" fmla="*/ 6084946 w 6447632"/>
              <a:gd name="connsiteY34-7752" fmla="*/ 2203694 h 5753325"/>
              <a:gd name="connsiteX35-7753" fmla="*/ 5987861 w 6447632"/>
              <a:gd name="connsiteY35-7754" fmla="*/ 2304868 h 5753325"/>
              <a:gd name="connsiteX36-7755" fmla="*/ 5973439 w 6447632"/>
              <a:gd name="connsiteY36-7756" fmla="*/ 2385635 h 5753325"/>
              <a:gd name="connsiteX37-7757" fmla="*/ 5916727 w 6447632"/>
              <a:gd name="connsiteY37-7758" fmla="*/ 2458777 h 5753325"/>
              <a:gd name="connsiteX38-7759" fmla="*/ 5856524 w 6447632"/>
              <a:gd name="connsiteY38-7760" fmla="*/ 2583281 h 5753325"/>
              <a:gd name="connsiteX39-7761" fmla="*/ 5838091 w 6447632"/>
              <a:gd name="connsiteY39-7762" fmla="*/ 2753474 h 5753325"/>
              <a:gd name="connsiteX40-7763" fmla="*/ 5744296 w 6447632"/>
              <a:gd name="connsiteY40-7764" fmla="*/ 2893276 h 5753325"/>
              <a:gd name="connsiteX41-7765" fmla="*/ 5682522 w 6447632"/>
              <a:gd name="connsiteY41-7766" fmla="*/ 3044368 h 5753325"/>
              <a:gd name="connsiteX42-7767" fmla="*/ 5557886 w 6447632"/>
              <a:gd name="connsiteY42-7768" fmla="*/ 3304853 h 5753325"/>
              <a:gd name="connsiteX43-7769" fmla="*/ 5483942 w 6447632"/>
              <a:gd name="connsiteY43-7770" fmla="*/ 3416604 h 5753325"/>
              <a:gd name="connsiteX44-7771" fmla="*/ 5461007 w 6447632"/>
              <a:gd name="connsiteY44-7772" fmla="*/ 3503742 h 5753325"/>
              <a:gd name="connsiteX45-7773" fmla="*/ 5437889 w 6447632"/>
              <a:gd name="connsiteY45-7774" fmla="*/ 3559927 h 5753325"/>
              <a:gd name="connsiteX46-7775" fmla="*/ 5432770 w 6447632"/>
              <a:gd name="connsiteY46-7776" fmla="*/ 3562948 h 5753325"/>
              <a:gd name="connsiteX47-7777" fmla="*/ 5406795 w 6447632"/>
              <a:gd name="connsiteY47-7778" fmla="*/ 3578594 h 5753325"/>
              <a:gd name="connsiteX48-7779" fmla="*/ 5381495 w 6447632"/>
              <a:gd name="connsiteY48-7780" fmla="*/ 3599883 h 5753325"/>
              <a:gd name="connsiteX49-7781" fmla="*/ 5363689 w 6447632"/>
              <a:gd name="connsiteY49-7782" fmla="*/ 3633299 h 5753325"/>
              <a:gd name="connsiteX50-7783" fmla="*/ 5291870 w 6447632"/>
              <a:gd name="connsiteY50-7784" fmla="*/ 3799039 h 5753325"/>
              <a:gd name="connsiteX51-7785" fmla="*/ 5241600 w 6447632"/>
              <a:gd name="connsiteY51-7786" fmla="*/ 3894238 h 5753325"/>
              <a:gd name="connsiteX52-7787" fmla="*/ 5211041 w 6447632"/>
              <a:gd name="connsiteY52-7788" fmla="*/ 3924184 h 5753325"/>
              <a:gd name="connsiteX53-7789" fmla="*/ 5176073 w 6447632"/>
              <a:gd name="connsiteY53-7790" fmla="*/ 3970179 h 5753325"/>
              <a:gd name="connsiteX54-7791" fmla="*/ 5172826 w 6447632"/>
              <a:gd name="connsiteY54-7792" fmla="*/ 3991773 h 5753325"/>
              <a:gd name="connsiteX55-7793" fmla="*/ 5157053 w 6447632"/>
              <a:gd name="connsiteY55-7794" fmla="*/ 3997708 h 5753325"/>
              <a:gd name="connsiteX56-7795" fmla="*/ 5127922 w 6447632"/>
              <a:gd name="connsiteY56-7796" fmla="*/ 4022660 h 5753325"/>
              <a:gd name="connsiteX57-7797" fmla="*/ 5020872 w 6447632"/>
              <a:gd name="connsiteY57-7798" fmla="*/ 4075951 h 5753325"/>
              <a:gd name="connsiteX58-7799" fmla="*/ 4991410 w 6447632"/>
              <a:gd name="connsiteY58-7800" fmla="*/ 4087598 h 5753325"/>
              <a:gd name="connsiteX59-7801" fmla="*/ 4930112 w 6447632"/>
              <a:gd name="connsiteY59-7802" fmla="*/ 4138459 h 5753325"/>
              <a:gd name="connsiteX60-7803" fmla="*/ 4834224 w 6447632"/>
              <a:gd name="connsiteY60-7804" fmla="*/ 4231643 h 5753325"/>
              <a:gd name="connsiteX61-7805" fmla="*/ 4812599 w 6447632"/>
              <a:gd name="connsiteY61-7806" fmla="*/ 4249449 h 5753325"/>
              <a:gd name="connsiteX62-7807" fmla="*/ 4789188 w 6447632"/>
              <a:gd name="connsiteY62-7808" fmla="*/ 4256678 h 5753325"/>
              <a:gd name="connsiteX63-7809" fmla="*/ 4779554 w 6447632"/>
              <a:gd name="connsiteY63-7810" fmla="*/ 4251313 h 5753325"/>
              <a:gd name="connsiteX64-7811" fmla="*/ 4766885 w 6447632"/>
              <a:gd name="connsiteY64-7812" fmla="*/ 4259812 h 5753325"/>
              <a:gd name="connsiteX65-7813" fmla="*/ 4762510 w 6447632"/>
              <a:gd name="connsiteY65-7814" fmla="*/ 4260383 h 5753325"/>
              <a:gd name="connsiteX66-7815" fmla="*/ 4738416 w 6447632"/>
              <a:gd name="connsiteY66-7816" fmla="*/ 4265355 h 5753325"/>
              <a:gd name="connsiteX67-7817" fmla="*/ 4712007 w 6447632"/>
              <a:gd name="connsiteY67-7818" fmla="*/ 4317892 h 5753325"/>
              <a:gd name="connsiteX68-7819" fmla="*/ 4658930 w 6447632"/>
              <a:gd name="connsiteY68-7820" fmla="*/ 4348041 h 5753325"/>
              <a:gd name="connsiteX69-7821" fmla="*/ 4443526 w 6447632"/>
              <a:gd name="connsiteY69-7822" fmla="*/ 4507851 h 5753325"/>
              <a:gd name="connsiteX70-7823" fmla="*/ 4289766 w 6447632"/>
              <a:gd name="connsiteY70-7824" fmla="*/ 4711450 h 5753325"/>
              <a:gd name="connsiteX71-7825" fmla="*/ 4150870 w 6447632"/>
              <a:gd name="connsiteY71-7826" fmla="*/ 4818480 h 5753325"/>
              <a:gd name="connsiteX72-7827" fmla="*/ 4006639 w 6447632"/>
              <a:gd name="connsiteY72-7828" fmla="*/ 4933815 h 5753325"/>
              <a:gd name="connsiteX73-7829" fmla="*/ 3298210 w 6447632"/>
              <a:gd name="connsiteY73-7830" fmla="*/ 5070790 h 5753325"/>
              <a:gd name="connsiteX74-7831" fmla="*/ 2947678 w 6447632"/>
              <a:gd name="connsiteY74-7832" fmla="*/ 5117869 h 5753325"/>
              <a:gd name="connsiteX75-7833" fmla="*/ 2822169 w 6447632"/>
              <a:gd name="connsiteY75-7834" fmla="*/ 5129396 h 5753325"/>
              <a:gd name="connsiteX76-7835" fmla="*/ 2538773 w 6447632"/>
              <a:gd name="connsiteY76-7836" fmla="*/ 5313397 h 5753325"/>
              <a:gd name="connsiteX77-7837" fmla="*/ 2014500 w 6447632"/>
              <a:gd name="connsiteY77-7838" fmla="*/ 5519744 h 5753325"/>
              <a:gd name="connsiteX78-7839" fmla="*/ 1934391 w 6447632"/>
              <a:gd name="connsiteY78-7840" fmla="*/ 5591335 h 5753325"/>
              <a:gd name="connsiteX79-7841" fmla="*/ 1892550 w 6447632"/>
              <a:gd name="connsiteY79-7842" fmla="*/ 5649708 h 5753325"/>
              <a:gd name="connsiteX80-7843" fmla="*/ 1854769 w 6447632"/>
              <a:gd name="connsiteY80-7844" fmla="*/ 5647691 h 5753325"/>
              <a:gd name="connsiteX81-7845" fmla="*/ 1809461 w 6447632"/>
              <a:gd name="connsiteY81-7846" fmla="*/ 5648628 h 5753325"/>
              <a:gd name="connsiteX82-7847" fmla="*/ 1745150 w 6447632"/>
              <a:gd name="connsiteY82-7848" fmla="*/ 5693879 h 5753325"/>
              <a:gd name="connsiteX83-7849" fmla="*/ 1713375 w 6447632"/>
              <a:gd name="connsiteY83-7850" fmla="*/ 5684672 h 5753325"/>
              <a:gd name="connsiteX84-7851" fmla="*/ 1707808 w 6447632"/>
              <a:gd name="connsiteY84-7852" fmla="*/ 5682611 h 5753325"/>
              <a:gd name="connsiteX85-7853" fmla="*/ 1679313 w 6447632"/>
              <a:gd name="connsiteY85-7854" fmla="*/ 5672360 h 5753325"/>
              <a:gd name="connsiteX86-7855" fmla="*/ 1646933 w 6447632"/>
              <a:gd name="connsiteY86-7856" fmla="*/ 5666227 h 5753325"/>
              <a:gd name="connsiteX87-7857" fmla="*/ 1610055 w 6447632"/>
              <a:gd name="connsiteY87-7858" fmla="*/ 5673643 h 5753325"/>
              <a:gd name="connsiteX88-7859" fmla="*/ 1437641 w 6447632"/>
              <a:gd name="connsiteY88-7860" fmla="*/ 5723266 h 5753325"/>
              <a:gd name="connsiteX89-7861" fmla="*/ 1332869 w 6447632"/>
              <a:gd name="connsiteY89-7862" fmla="*/ 5744752 h 5753325"/>
              <a:gd name="connsiteX90-7863" fmla="*/ 1290525 w 6447632"/>
              <a:gd name="connsiteY90-7864" fmla="*/ 5740036 h 5753325"/>
              <a:gd name="connsiteX91-7865" fmla="*/ 1233107 w 6447632"/>
              <a:gd name="connsiteY91-7866" fmla="*/ 5742106 h 5753325"/>
              <a:gd name="connsiteX92-7867" fmla="*/ 1214532 w 6447632"/>
              <a:gd name="connsiteY92-7868" fmla="*/ 5753325 h 5753325"/>
              <a:gd name="connsiteX93-7869" fmla="*/ 1199955 w 6447632"/>
              <a:gd name="connsiteY93-7870" fmla="*/ 5744831 h 5753325"/>
              <a:gd name="connsiteX94-7871" fmla="*/ 1162337 w 6447632"/>
              <a:gd name="connsiteY94-7872" fmla="*/ 5738048 h 5753325"/>
              <a:gd name="connsiteX95-7873" fmla="*/ 1053457 w 6447632"/>
              <a:gd name="connsiteY95-7874" fmla="*/ 5688676 h 5753325"/>
              <a:gd name="connsiteX96-7875" fmla="*/ 1025798 w 6447632"/>
              <a:gd name="connsiteY96-7876" fmla="*/ 5673166 h 5753325"/>
              <a:gd name="connsiteX97-7877" fmla="*/ 947900 w 6447632"/>
              <a:gd name="connsiteY97-7878" fmla="*/ 5657848 h 5753325"/>
              <a:gd name="connsiteX98-7879" fmla="*/ 815627 w 6447632"/>
              <a:gd name="connsiteY98-7880" fmla="*/ 5642557 h 5753325"/>
              <a:gd name="connsiteX99-7881" fmla="*/ 788251 w 6447632"/>
              <a:gd name="connsiteY99-7882" fmla="*/ 5637065 h 5753325"/>
              <a:gd name="connsiteX100-7883" fmla="*/ 767822 w 6447632"/>
              <a:gd name="connsiteY100-7884" fmla="*/ 5623450 h 5753325"/>
              <a:gd name="connsiteX101-7885" fmla="*/ 765791 w 6447632"/>
              <a:gd name="connsiteY101-7886" fmla="*/ 5612539 h 5753325"/>
              <a:gd name="connsiteX102-7887" fmla="*/ 751230 w 6447632"/>
              <a:gd name="connsiteY102-7888" fmla="*/ 5608092 h 5753325"/>
              <a:gd name="connsiteX103-7889" fmla="*/ 748008 w 6447632"/>
              <a:gd name="connsiteY103-7890" fmla="*/ 5605052 h 5753325"/>
              <a:gd name="connsiteX104-7891" fmla="*/ 728871 w 6447632"/>
              <a:gd name="connsiteY104-7892" fmla="*/ 5589469 h 5753325"/>
              <a:gd name="connsiteX105-7893" fmla="*/ 671898 w 6447632"/>
              <a:gd name="connsiteY105-7894" fmla="*/ 5602363 h 5753325"/>
              <a:gd name="connsiteX106-7895" fmla="*/ 615065 w 6447632"/>
              <a:gd name="connsiteY106-7896" fmla="*/ 5580257 h 5753325"/>
              <a:gd name="connsiteX107-7897" fmla="*/ 355785 w 6447632"/>
              <a:gd name="connsiteY107-7898" fmla="*/ 5514383 h 5753325"/>
              <a:gd name="connsiteX108-7899" fmla="*/ 102269 w 6447632"/>
              <a:gd name="connsiteY108-7900" fmla="*/ 5524347 h 5753325"/>
              <a:gd name="connsiteX109-7901" fmla="*/ 13160 w 6447632"/>
              <a:gd name="connsiteY109-7902" fmla="*/ 5514159 h 5753325"/>
              <a:gd name="connsiteX110-7903" fmla="*/ 0 w 6447632"/>
              <a:gd name="connsiteY110-7904" fmla="*/ 5511735 h 5753325"/>
              <a:gd name="connsiteX111-7905" fmla="*/ 0 w 6447632"/>
              <a:gd name="connsiteY111-7906" fmla="*/ 0 h 5753325"/>
              <a:gd name="connsiteX0-7907" fmla="*/ 0 w 6447632"/>
              <a:gd name="connsiteY0-7908" fmla="*/ 0 h 5753325"/>
              <a:gd name="connsiteX1-7909" fmla="*/ 6438980 w 6447632"/>
              <a:gd name="connsiteY1-7910" fmla="*/ 0 h 5753325"/>
              <a:gd name="connsiteX2-7911" fmla="*/ 6439047 w 6447632"/>
              <a:gd name="connsiteY2-7912" fmla="*/ 147 h 5753325"/>
              <a:gd name="connsiteX3-7913" fmla="*/ 6443456 w 6447632"/>
              <a:gd name="connsiteY3-7914" fmla="*/ 130105 h 5753325"/>
              <a:gd name="connsiteX4-7915" fmla="*/ 6447632 w 6447632"/>
              <a:gd name="connsiteY4-7916" fmla="*/ 170016 h 5753325"/>
              <a:gd name="connsiteX5-7917" fmla="*/ 6396598 w 6447632"/>
              <a:gd name="connsiteY5-7918" fmla="*/ 274847 h 5753325"/>
              <a:gd name="connsiteX6-7919" fmla="*/ 6337615 w 6447632"/>
              <a:gd name="connsiteY6-7920" fmla="*/ 471794 h 5753325"/>
              <a:gd name="connsiteX7-7921" fmla="*/ 6304423 w 6447632"/>
              <a:gd name="connsiteY7-7922" fmla="*/ 582623 h 5753325"/>
              <a:gd name="connsiteX8-7923" fmla="*/ 6303977 w 6447632"/>
              <a:gd name="connsiteY8-7924" fmla="*/ 664291 h 5753325"/>
              <a:gd name="connsiteX9-7925" fmla="*/ 6299372 w 6447632"/>
              <a:gd name="connsiteY9-7926" fmla="*/ 697330 h 5753325"/>
              <a:gd name="connsiteX10-7927" fmla="*/ 6334770 w 6447632"/>
              <a:gd name="connsiteY10-7928" fmla="*/ 754001 h 5753325"/>
              <a:gd name="connsiteX11-7929" fmla="*/ 6339879 w 6447632"/>
              <a:gd name="connsiteY11-7930" fmla="*/ 811136 h 5753325"/>
              <a:gd name="connsiteX12-7931" fmla="*/ 6330065 w 6447632"/>
              <a:gd name="connsiteY12-7932" fmla="*/ 893399 h 5753325"/>
              <a:gd name="connsiteX13-7933" fmla="*/ 6328618 w 6447632"/>
              <a:gd name="connsiteY13-7934" fmla="*/ 1009766 h 5753325"/>
              <a:gd name="connsiteX14-7935" fmla="*/ 6341532 w 6447632"/>
              <a:gd name="connsiteY14-7936" fmla="*/ 1151111 h 5753325"/>
              <a:gd name="connsiteX15-7937" fmla="*/ 6334400 w 6447632"/>
              <a:gd name="connsiteY15-7938" fmla="*/ 1280757 h 5753325"/>
              <a:gd name="connsiteX16-7939" fmla="*/ 6356023 w 6447632"/>
              <a:gd name="connsiteY16-7940" fmla="*/ 1356227 h 5753325"/>
              <a:gd name="connsiteX17-7941" fmla="*/ 6356157 w 6447632"/>
              <a:gd name="connsiteY17-7942" fmla="*/ 1361967 h 5753325"/>
              <a:gd name="connsiteX18-7943" fmla="*/ 6350613 w 6447632"/>
              <a:gd name="connsiteY18-7944" fmla="*/ 1393569 h 5753325"/>
              <a:gd name="connsiteX19-7945" fmla="*/ 6357062 w 6447632"/>
              <a:gd name="connsiteY19-7946" fmla="*/ 1444071 h 5753325"/>
              <a:gd name="connsiteX20-7947" fmla="*/ 6364832 w 6447632"/>
              <a:gd name="connsiteY20-7948" fmla="*/ 1478763 h 5753325"/>
              <a:gd name="connsiteX21-7949" fmla="*/ 6369745 w 6447632"/>
              <a:gd name="connsiteY21-7950" fmla="*/ 1495680 h 5753325"/>
              <a:gd name="connsiteX22-7951" fmla="*/ 6370898 w 6447632"/>
              <a:gd name="connsiteY22-7952" fmla="*/ 1513331 h 5753325"/>
              <a:gd name="connsiteX23-7953" fmla="*/ 6339773 w 6447632"/>
              <a:gd name="connsiteY23-7954" fmla="*/ 1527414 h 5753325"/>
              <a:gd name="connsiteX24-7955" fmla="*/ 6321854 w 6447632"/>
              <a:gd name="connsiteY24-7956" fmla="*/ 1635366 h 5753325"/>
              <a:gd name="connsiteX25-7957" fmla="*/ 6299489 w 6447632"/>
              <a:gd name="connsiteY25-7958" fmla="*/ 1784860 h 5753325"/>
              <a:gd name="connsiteX26-7959" fmla="*/ 6267878 w 6447632"/>
              <a:gd name="connsiteY26-7960" fmla="*/ 1858572 h 5753325"/>
              <a:gd name="connsiteX27-7961" fmla="*/ 6251146 w 6447632"/>
              <a:gd name="connsiteY27-7962" fmla="*/ 1926167 h 5753325"/>
              <a:gd name="connsiteX28-7963" fmla="*/ 6210686 w 6447632"/>
              <a:gd name="connsiteY28-7964" fmla="*/ 2014834 h 5753325"/>
              <a:gd name="connsiteX29-7965" fmla="*/ 6106652 w 6447632"/>
              <a:gd name="connsiteY29-7966" fmla="*/ 2150572 h 5753325"/>
              <a:gd name="connsiteX30-7967" fmla="*/ 6097813 w 6447632"/>
              <a:gd name="connsiteY30-7968" fmla="*/ 2172208 h 5753325"/>
              <a:gd name="connsiteX31-7969" fmla="*/ 6095990 w 6447632"/>
              <a:gd name="connsiteY31-7970" fmla="*/ 2181185 h 5753325"/>
              <a:gd name="connsiteX32-7971" fmla="*/ 6090126 w 6447632"/>
              <a:gd name="connsiteY32-7972" fmla="*/ 2192533 h 5753325"/>
              <a:gd name="connsiteX33-7973" fmla="*/ 6089503 w 6447632"/>
              <a:gd name="connsiteY33-7974" fmla="*/ 2192543 h 5753325"/>
              <a:gd name="connsiteX34-7975" fmla="*/ 6084946 w 6447632"/>
              <a:gd name="connsiteY34-7976" fmla="*/ 2203694 h 5753325"/>
              <a:gd name="connsiteX35-7977" fmla="*/ 5987861 w 6447632"/>
              <a:gd name="connsiteY35-7978" fmla="*/ 2304868 h 5753325"/>
              <a:gd name="connsiteX36-7979" fmla="*/ 5973439 w 6447632"/>
              <a:gd name="connsiteY36-7980" fmla="*/ 2385635 h 5753325"/>
              <a:gd name="connsiteX37-7981" fmla="*/ 5916727 w 6447632"/>
              <a:gd name="connsiteY37-7982" fmla="*/ 2458777 h 5753325"/>
              <a:gd name="connsiteX38-7983" fmla="*/ 5856524 w 6447632"/>
              <a:gd name="connsiteY38-7984" fmla="*/ 2583281 h 5753325"/>
              <a:gd name="connsiteX39-7985" fmla="*/ 5838091 w 6447632"/>
              <a:gd name="connsiteY39-7986" fmla="*/ 2753474 h 5753325"/>
              <a:gd name="connsiteX40-7987" fmla="*/ 5744296 w 6447632"/>
              <a:gd name="connsiteY40-7988" fmla="*/ 2893276 h 5753325"/>
              <a:gd name="connsiteX41-7989" fmla="*/ 5682522 w 6447632"/>
              <a:gd name="connsiteY41-7990" fmla="*/ 3044368 h 5753325"/>
              <a:gd name="connsiteX42-7991" fmla="*/ 5557886 w 6447632"/>
              <a:gd name="connsiteY42-7992" fmla="*/ 3304853 h 5753325"/>
              <a:gd name="connsiteX43-7993" fmla="*/ 5483942 w 6447632"/>
              <a:gd name="connsiteY43-7994" fmla="*/ 3416604 h 5753325"/>
              <a:gd name="connsiteX44-7995" fmla="*/ 5461007 w 6447632"/>
              <a:gd name="connsiteY44-7996" fmla="*/ 3503742 h 5753325"/>
              <a:gd name="connsiteX45-7997" fmla="*/ 5437889 w 6447632"/>
              <a:gd name="connsiteY45-7998" fmla="*/ 3559927 h 5753325"/>
              <a:gd name="connsiteX46-7999" fmla="*/ 5432770 w 6447632"/>
              <a:gd name="connsiteY46-8000" fmla="*/ 3562948 h 5753325"/>
              <a:gd name="connsiteX47-8001" fmla="*/ 5406795 w 6447632"/>
              <a:gd name="connsiteY47-8002" fmla="*/ 3578594 h 5753325"/>
              <a:gd name="connsiteX48-8003" fmla="*/ 5381495 w 6447632"/>
              <a:gd name="connsiteY48-8004" fmla="*/ 3599883 h 5753325"/>
              <a:gd name="connsiteX49-8005" fmla="*/ 5363689 w 6447632"/>
              <a:gd name="connsiteY49-8006" fmla="*/ 3633299 h 5753325"/>
              <a:gd name="connsiteX50-8007" fmla="*/ 5291870 w 6447632"/>
              <a:gd name="connsiteY50-8008" fmla="*/ 3799039 h 5753325"/>
              <a:gd name="connsiteX51-8009" fmla="*/ 5241600 w 6447632"/>
              <a:gd name="connsiteY51-8010" fmla="*/ 3894238 h 5753325"/>
              <a:gd name="connsiteX52-8011" fmla="*/ 5211041 w 6447632"/>
              <a:gd name="connsiteY52-8012" fmla="*/ 3924184 h 5753325"/>
              <a:gd name="connsiteX53-8013" fmla="*/ 5176073 w 6447632"/>
              <a:gd name="connsiteY53-8014" fmla="*/ 3970179 h 5753325"/>
              <a:gd name="connsiteX54-8015" fmla="*/ 5172826 w 6447632"/>
              <a:gd name="connsiteY54-8016" fmla="*/ 3991773 h 5753325"/>
              <a:gd name="connsiteX55-8017" fmla="*/ 5157053 w 6447632"/>
              <a:gd name="connsiteY55-8018" fmla="*/ 3997708 h 5753325"/>
              <a:gd name="connsiteX56-8019" fmla="*/ 5127922 w 6447632"/>
              <a:gd name="connsiteY56-8020" fmla="*/ 4022660 h 5753325"/>
              <a:gd name="connsiteX57-8021" fmla="*/ 5020872 w 6447632"/>
              <a:gd name="connsiteY57-8022" fmla="*/ 4075951 h 5753325"/>
              <a:gd name="connsiteX58-8023" fmla="*/ 4991410 w 6447632"/>
              <a:gd name="connsiteY58-8024" fmla="*/ 4087598 h 5753325"/>
              <a:gd name="connsiteX59-8025" fmla="*/ 4930112 w 6447632"/>
              <a:gd name="connsiteY59-8026" fmla="*/ 4138459 h 5753325"/>
              <a:gd name="connsiteX60-8027" fmla="*/ 4834224 w 6447632"/>
              <a:gd name="connsiteY60-8028" fmla="*/ 4231643 h 5753325"/>
              <a:gd name="connsiteX61-8029" fmla="*/ 4812599 w 6447632"/>
              <a:gd name="connsiteY61-8030" fmla="*/ 4249449 h 5753325"/>
              <a:gd name="connsiteX62-8031" fmla="*/ 4789188 w 6447632"/>
              <a:gd name="connsiteY62-8032" fmla="*/ 4256678 h 5753325"/>
              <a:gd name="connsiteX63-8033" fmla="*/ 4779554 w 6447632"/>
              <a:gd name="connsiteY63-8034" fmla="*/ 4251313 h 5753325"/>
              <a:gd name="connsiteX64-8035" fmla="*/ 4766885 w 6447632"/>
              <a:gd name="connsiteY64-8036" fmla="*/ 4259812 h 5753325"/>
              <a:gd name="connsiteX65-8037" fmla="*/ 4762510 w 6447632"/>
              <a:gd name="connsiteY65-8038" fmla="*/ 4260383 h 5753325"/>
              <a:gd name="connsiteX66-8039" fmla="*/ 4738416 w 6447632"/>
              <a:gd name="connsiteY66-8040" fmla="*/ 4265355 h 5753325"/>
              <a:gd name="connsiteX67-8041" fmla="*/ 4712007 w 6447632"/>
              <a:gd name="connsiteY67-8042" fmla="*/ 4317892 h 5753325"/>
              <a:gd name="connsiteX68-8043" fmla="*/ 4658930 w 6447632"/>
              <a:gd name="connsiteY68-8044" fmla="*/ 4348041 h 5753325"/>
              <a:gd name="connsiteX69-8045" fmla="*/ 4443526 w 6447632"/>
              <a:gd name="connsiteY69-8046" fmla="*/ 4507851 h 5753325"/>
              <a:gd name="connsiteX70-8047" fmla="*/ 4289766 w 6447632"/>
              <a:gd name="connsiteY70-8048" fmla="*/ 4711450 h 5753325"/>
              <a:gd name="connsiteX71-8049" fmla="*/ 4150870 w 6447632"/>
              <a:gd name="connsiteY71-8050" fmla="*/ 4818480 h 5753325"/>
              <a:gd name="connsiteX72-8051" fmla="*/ 4006639 w 6447632"/>
              <a:gd name="connsiteY72-8052" fmla="*/ 4933815 h 5753325"/>
              <a:gd name="connsiteX73-8053" fmla="*/ 3298210 w 6447632"/>
              <a:gd name="connsiteY73-8054" fmla="*/ 5070790 h 5753325"/>
              <a:gd name="connsiteX74-8055" fmla="*/ 2947678 w 6447632"/>
              <a:gd name="connsiteY74-8056" fmla="*/ 5117869 h 5753325"/>
              <a:gd name="connsiteX75-8057" fmla="*/ 2822169 w 6447632"/>
              <a:gd name="connsiteY75-8058" fmla="*/ 5129396 h 5753325"/>
              <a:gd name="connsiteX76-8059" fmla="*/ 2538773 w 6447632"/>
              <a:gd name="connsiteY76-8060" fmla="*/ 5313397 h 5753325"/>
              <a:gd name="connsiteX77-8061" fmla="*/ 2014500 w 6447632"/>
              <a:gd name="connsiteY77-8062" fmla="*/ 5519744 h 5753325"/>
              <a:gd name="connsiteX78-8063" fmla="*/ 1934391 w 6447632"/>
              <a:gd name="connsiteY78-8064" fmla="*/ 5591335 h 5753325"/>
              <a:gd name="connsiteX79-8065" fmla="*/ 1892550 w 6447632"/>
              <a:gd name="connsiteY79-8066" fmla="*/ 5649708 h 5753325"/>
              <a:gd name="connsiteX80-8067" fmla="*/ 1854769 w 6447632"/>
              <a:gd name="connsiteY80-8068" fmla="*/ 5647691 h 5753325"/>
              <a:gd name="connsiteX81-8069" fmla="*/ 1809461 w 6447632"/>
              <a:gd name="connsiteY81-8070" fmla="*/ 5648628 h 5753325"/>
              <a:gd name="connsiteX82-8071" fmla="*/ 1745150 w 6447632"/>
              <a:gd name="connsiteY82-8072" fmla="*/ 5693879 h 5753325"/>
              <a:gd name="connsiteX83-8073" fmla="*/ 1713375 w 6447632"/>
              <a:gd name="connsiteY83-8074" fmla="*/ 5684672 h 5753325"/>
              <a:gd name="connsiteX84-8075" fmla="*/ 1707808 w 6447632"/>
              <a:gd name="connsiteY84-8076" fmla="*/ 5682611 h 5753325"/>
              <a:gd name="connsiteX85-8077" fmla="*/ 1679313 w 6447632"/>
              <a:gd name="connsiteY85-8078" fmla="*/ 5672360 h 5753325"/>
              <a:gd name="connsiteX86-8079" fmla="*/ 1646933 w 6447632"/>
              <a:gd name="connsiteY86-8080" fmla="*/ 5666227 h 5753325"/>
              <a:gd name="connsiteX87-8081" fmla="*/ 1610055 w 6447632"/>
              <a:gd name="connsiteY87-8082" fmla="*/ 5673643 h 5753325"/>
              <a:gd name="connsiteX88-8083" fmla="*/ 1437641 w 6447632"/>
              <a:gd name="connsiteY88-8084" fmla="*/ 5723266 h 5753325"/>
              <a:gd name="connsiteX89-8085" fmla="*/ 1332869 w 6447632"/>
              <a:gd name="connsiteY89-8086" fmla="*/ 5744752 h 5753325"/>
              <a:gd name="connsiteX90-8087" fmla="*/ 1290525 w 6447632"/>
              <a:gd name="connsiteY90-8088" fmla="*/ 5740036 h 5753325"/>
              <a:gd name="connsiteX91-8089" fmla="*/ 1233107 w 6447632"/>
              <a:gd name="connsiteY91-8090" fmla="*/ 5742106 h 5753325"/>
              <a:gd name="connsiteX92-8091" fmla="*/ 1214532 w 6447632"/>
              <a:gd name="connsiteY92-8092" fmla="*/ 5753325 h 5753325"/>
              <a:gd name="connsiteX93-8093" fmla="*/ 1199955 w 6447632"/>
              <a:gd name="connsiteY93-8094" fmla="*/ 5744831 h 5753325"/>
              <a:gd name="connsiteX94-8095" fmla="*/ 1162337 w 6447632"/>
              <a:gd name="connsiteY94-8096" fmla="*/ 5738048 h 5753325"/>
              <a:gd name="connsiteX95-8097" fmla="*/ 1053457 w 6447632"/>
              <a:gd name="connsiteY95-8098" fmla="*/ 5688676 h 5753325"/>
              <a:gd name="connsiteX96-8099" fmla="*/ 1025798 w 6447632"/>
              <a:gd name="connsiteY96-8100" fmla="*/ 5673166 h 5753325"/>
              <a:gd name="connsiteX97-8101" fmla="*/ 947900 w 6447632"/>
              <a:gd name="connsiteY97-8102" fmla="*/ 5657848 h 5753325"/>
              <a:gd name="connsiteX98-8103" fmla="*/ 815627 w 6447632"/>
              <a:gd name="connsiteY98-8104" fmla="*/ 5642557 h 5753325"/>
              <a:gd name="connsiteX99-8105" fmla="*/ 788251 w 6447632"/>
              <a:gd name="connsiteY99-8106" fmla="*/ 5637065 h 5753325"/>
              <a:gd name="connsiteX100-8107" fmla="*/ 767822 w 6447632"/>
              <a:gd name="connsiteY100-8108" fmla="*/ 5623450 h 5753325"/>
              <a:gd name="connsiteX101-8109" fmla="*/ 765791 w 6447632"/>
              <a:gd name="connsiteY101-8110" fmla="*/ 5612539 h 5753325"/>
              <a:gd name="connsiteX102-8111" fmla="*/ 751230 w 6447632"/>
              <a:gd name="connsiteY102-8112" fmla="*/ 5608092 h 5753325"/>
              <a:gd name="connsiteX103-8113" fmla="*/ 748008 w 6447632"/>
              <a:gd name="connsiteY103-8114" fmla="*/ 5605052 h 5753325"/>
              <a:gd name="connsiteX104-8115" fmla="*/ 728871 w 6447632"/>
              <a:gd name="connsiteY104-8116" fmla="*/ 5589469 h 5753325"/>
              <a:gd name="connsiteX105-8117" fmla="*/ 671898 w 6447632"/>
              <a:gd name="connsiteY105-8118" fmla="*/ 5602363 h 5753325"/>
              <a:gd name="connsiteX106-8119" fmla="*/ 615065 w 6447632"/>
              <a:gd name="connsiteY106-8120" fmla="*/ 5580257 h 5753325"/>
              <a:gd name="connsiteX107-8121" fmla="*/ 355785 w 6447632"/>
              <a:gd name="connsiteY107-8122" fmla="*/ 5514383 h 5753325"/>
              <a:gd name="connsiteX108-8123" fmla="*/ 102269 w 6447632"/>
              <a:gd name="connsiteY108-8124" fmla="*/ 5524347 h 5753325"/>
              <a:gd name="connsiteX109-8125" fmla="*/ 13160 w 6447632"/>
              <a:gd name="connsiteY109-8126" fmla="*/ 5514159 h 5753325"/>
              <a:gd name="connsiteX110-8127" fmla="*/ 0 w 6447632"/>
              <a:gd name="connsiteY110-8128" fmla="*/ 5511735 h 5753325"/>
              <a:gd name="connsiteX111-8129" fmla="*/ 0 w 6447632"/>
              <a:gd name="connsiteY111-8130" fmla="*/ 0 h 5753325"/>
              <a:gd name="connsiteX0-8131" fmla="*/ 0 w 6447632"/>
              <a:gd name="connsiteY0-8132" fmla="*/ 0 h 5753325"/>
              <a:gd name="connsiteX1-8133" fmla="*/ 6438980 w 6447632"/>
              <a:gd name="connsiteY1-8134" fmla="*/ 0 h 5753325"/>
              <a:gd name="connsiteX2-8135" fmla="*/ 6439047 w 6447632"/>
              <a:gd name="connsiteY2-8136" fmla="*/ 147 h 5753325"/>
              <a:gd name="connsiteX3-8137" fmla="*/ 6443456 w 6447632"/>
              <a:gd name="connsiteY3-8138" fmla="*/ 130105 h 5753325"/>
              <a:gd name="connsiteX4-8139" fmla="*/ 6447632 w 6447632"/>
              <a:gd name="connsiteY4-8140" fmla="*/ 170016 h 5753325"/>
              <a:gd name="connsiteX5-8141" fmla="*/ 6396598 w 6447632"/>
              <a:gd name="connsiteY5-8142" fmla="*/ 274847 h 5753325"/>
              <a:gd name="connsiteX6-8143" fmla="*/ 6337615 w 6447632"/>
              <a:gd name="connsiteY6-8144" fmla="*/ 471794 h 5753325"/>
              <a:gd name="connsiteX7-8145" fmla="*/ 6304423 w 6447632"/>
              <a:gd name="connsiteY7-8146" fmla="*/ 582623 h 5753325"/>
              <a:gd name="connsiteX8-8147" fmla="*/ 6303977 w 6447632"/>
              <a:gd name="connsiteY8-8148" fmla="*/ 664291 h 5753325"/>
              <a:gd name="connsiteX9-8149" fmla="*/ 6299372 w 6447632"/>
              <a:gd name="connsiteY9-8150" fmla="*/ 697330 h 5753325"/>
              <a:gd name="connsiteX10-8151" fmla="*/ 6334770 w 6447632"/>
              <a:gd name="connsiteY10-8152" fmla="*/ 754001 h 5753325"/>
              <a:gd name="connsiteX11-8153" fmla="*/ 6339879 w 6447632"/>
              <a:gd name="connsiteY11-8154" fmla="*/ 811136 h 5753325"/>
              <a:gd name="connsiteX12-8155" fmla="*/ 6330065 w 6447632"/>
              <a:gd name="connsiteY12-8156" fmla="*/ 893399 h 5753325"/>
              <a:gd name="connsiteX13-8157" fmla="*/ 6328618 w 6447632"/>
              <a:gd name="connsiteY13-8158" fmla="*/ 1009766 h 5753325"/>
              <a:gd name="connsiteX14-8159" fmla="*/ 6320797 w 6447632"/>
              <a:gd name="connsiteY14-8160" fmla="*/ 1146964 h 5753325"/>
              <a:gd name="connsiteX15-8161" fmla="*/ 6334400 w 6447632"/>
              <a:gd name="connsiteY15-8162" fmla="*/ 1280757 h 5753325"/>
              <a:gd name="connsiteX16-8163" fmla="*/ 6356023 w 6447632"/>
              <a:gd name="connsiteY16-8164" fmla="*/ 1356227 h 5753325"/>
              <a:gd name="connsiteX17-8165" fmla="*/ 6356157 w 6447632"/>
              <a:gd name="connsiteY17-8166" fmla="*/ 1361967 h 5753325"/>
              <a:gd name="connsiteX18-8167" fmla="*/ 6350613 w 6447632"/>
              <a:gd name="connsiteY18-8168" fmla="*/ 1393569 h 5753325"/>
              <a:gd name="connsiteX19-8169" fmla="*/ 6357062 w 6447632"/>
              <a:gd name="connsiteY19-8170" fmla="*/ 1444071 h 5753325"/>
              <a:gd name="connsiteX20-8171" fmla="*/ 6364832 w 6447632"/>
              <a:gd name="connsiteY20-8172" fmla="*/ 1478763 h 5753325"/>
              <a:gd name="connsiteX21-8173" fmla="*/ 6369745 w 6447632"/>
              <a:gd name="connsiteY21-8174" fmla="*/ 1495680 h 5753325"/>
              <a:gd name="connsiteX22-8175" fmla="*/ 6370898 w 6447632"/>
              <a:gd name="connsiteY22-8176" fmla="*/ 1513331 h 5753325"/>
              <a:gd name="connsiteX23-8177" fmla="*/ 6339773 w 6447632"/>
              <a:gd name="connsiteY23-8178" fmla="*/ 1527414 h 5753325"/>
              <a:gd name="connsiteX24-8179" fmla="*/ 6321854 w 6447632"/>
              <a:gd name="connsiteY24-8180" fmla="*/ 1635366 h 5753325"/>
              <a:gd name="connsiteX25-8181" fmla="*/ 6299489 w 6447632"/>
              <a:gd name="connsiteY25-8182" fmla="*/ 1784860 h 5753325"/>
              <a:gd name="connsiteX26-8183" fmla="*/ 6267878 w 6447632"/>
              <a:gd name="connsiteY26-8184" fmla="*/ 1858572 h 5753325"/>
              <a:gd name="connsiteX27-8185" fmla="*/ 6251146 w 6447632"/>
              <a:gd name="connsiteY27-8186" fmla="*/ 1926167 h 5753325"/>
              <a:gd name="connsiteX28-8187" fmla="*/ 6210686 w 6447632"/>
              <a:gd name="connsiteY28-8188" fmla="*/ 2014834 h 5753325"/>
              <a:gd name="connsiteX29-8189" fmla="*/ 6106652 w 6447632"/>
              <a:gd name="connsiteY29-8190" fmla="*/ 2150572 h 5753325"/>
              <a:gd name="connsiteX30-8191" fmla="*/ 6097813 w 6447632"/>
              <a:gd name="connsiteY30-8192" fmla="*/ 2172208 h 5753325"/>
              <a:gd name="connsiteX31-8193" fmla="*/ 6095990 w 6447632"/>
              <a:gd name="connsiteY31-8194" fmla="*/ 2181185 h 5753325"/>
              <a:gd name="connsiteX32-8195" fmla="*/ 6090126 w 6447632"/>
              <a:gd name="connsiteY32-8196" fmla="*/ 2192533 h 5753325"/>
              <a:gd name="connsiteX33-8197" fmla="*/ 6089503 w 6447632"/>
              <a:gd name="connsiteY33-8198" fmla="*/ 2192543 h 5753325"/>
              <a:gd name="connsiteX34-8199" fmla="*/ 6084946 w 6447632"/>
              <a:gd name="connsiteY34-8200" fmla="*/ 2203694 h 5753325"/>
              <a:gd name="connsiteX35-8201" fmla="*/ 5987861 w 6447632"/>
              <a:gd name="connsiteY35-8202" fmla="*/ 2304868 h 5753325"/>
              <a:gd name="connsiteX36-8203" fmla="*/ 5973439 w 6447632"/>
              <a:gd name="connsiteY36-8204" fmla="*/ 2385635 h 5753325"/>
              <a:gd name="connsiteX37-8205" fmla="*/ 5916727 w 6447632"/>
              <a:gd name="connsiteY37-8206" fmla="*/ 2458777 h 5753325"/>
              <a:gd name="connsiteX38-8207" fmla="*/ 5856524 w 6447632"/>
              <a:gd name="connsiteY38-8208" fmla="*/ 2583281 h 5753325"/>
              <a:gd name="connsiteX39-8209" fmla="*/ 5838091 w 6447632"/>
              <a:gd name="connsiteY39-8210" fmla="*/ 2753474 h 5753325"/>
              <a:gd name="connsiteX40-8211" fmla="*/ 5744296 w 6447632"/>
              <a:gd name="connsiteY40-8212" fmla="*/ 2893276 h 5753325"/>
              <a:gd name="connsiteX41-8213" fmla="*/ 5682522 w 6447632"/>
              <a:gd name="connsiteY41-8214" fmla="*/ 3044368 h 5753325"/>
              <a:gd name="connsiteX42-8215" fmla="*/ 5557886 w 6447632"/>
              <a:gd name="connsiteY42-8216" fmla="*/ 3304853 h 5753325"/>
              <a:gd name="connsiteX43-8217" fmla="*/ 5483942 w 6447632"/>
              <a:gd name="connsiteY43-8218" fmla="*/ 3416604 h 5753325"/>
              <a:gd name="connsiteX44-8219" fmla="*/ 5461007 w 6447632"/>
              <a:gd name="connsiteY44-8220" fmla="*/ 3503742 h 5753325"/>
              <a:gd name="connsiteX45-8221" fmla="*/ 5437889 w 6447632"/>
              <a:gd name="connsiteY45-8222" fmla="*/ 3559927 h 5753325"/>
              <a:gd name="connsiteX46-8223" fmla="*/ 5432770 w 6447632"/>
              <a:gd name="connsiteY46-8224" fmla="*/ 3562948 h 5753325"/>
              <a:gd name="connsiteX47-8225" fmla="*/ 5406795 w 6447632"/>
              <a:gd name="connsiteY47-8226" fmla="*/ 3578594 h 5753325"/>
              <a:gd name="connsiteX48-8227" fmla="*/ 5381495 w 6447632"/>
              <a:gd name="connsiteY48-8228" fmla="*/ 3599883 h 5753325"/>
              <a:gd name="connsiteX49-8229" fmla="*/ 5363689 w 6447632"/>
              <a:gd name="connsiteY49-8230" fmla="*/ 3633299 h 5753325"/>
              <a:gd name="connsiteX50-8231" fmla="*/ 5291870 w 6447632"/>
              <a:gd name="connsiteY50-8232" fmla="*/ 3799039 h 5753325"/>
              <a:gd name="connsiteX51-8233" fmla="*/ 5241600 w 6447632"/>
              <a:gd name="connsiteY51-8234" fmla="*/ 3894238 h 5753325"/>
              <a:gd name="connsiteX52-8235" fmla="*/ 5211041 w 6447632"/>
              <a:gd name="connsiteY52-8236" fmla="*/ 3924184 h 5753325"/>
              <a:gd name="connsiteX53-8237" fmla="*/ 5176073 w 6447632"/>
              <a:gd name="connsiteY53-8238" fmla="*/ 3970179 h 5753325"/>
              <a:gd name="connsiteX54-8239" fmla="*/ 5172826 w 6447632"/>
              <a:gd name="connsiteY54-8240" fmla="*/ 3991773 h 5753325"/>
              <a:gd name="connsiteX55-8241" fmla="*/ 5157053 w 6447632"/>
              <a:gd name="connsiteY55-8242" fmla="*/ 3997708 h 5753325"/>
              <a:gd name="connsiteX56-8243" fmla="*/ 5127922 w 6447632"/>
              <a:gd name="connsiteY56-8244" fmla="*/ 4022660 h 5753325"/>
              <a:gd name="connsiteX57-8245" fmla="*/ 5020872 w 6447632"/>
              <a:gd name="connsiteY57-8246" fmla="*/ 4075951 h 5753325"/>
              <a:gd name="connsiteX58-8247" fmla="*/ 4991410 w 6447632"/>
              <a:gd name="connsiteY58-8248" fmla="*/ 4087598 h 5753325"/>
              <a:gd name="connsiteX59-8249" fmla="*/ 4930112 w 6447632"/>
              <a:gd name="connsiteY59-8250" fmla="*/ 4138459 h 5753325"/>
              <a:gd name="connsiteX60-8251" fmla="*/ 4834224 w 6447632"/>
              <a:gd name="connsiteY60-8252" fmla="*/ 4231643 h 5753325"/>
              <a:gd name="connsiteX61-8253" fmla="*/ 4812599 w 6447632"/>
              <a:gd name="connsiteY61-8254" fmla="*/ 4249449 h 5753325"/>
              <a:gd name="connsiteX62-8255" fmla="*/ 4789188 w 6447632"/>
              <a:gd name="connsiteY62-8256" fmla="*/ 4256678 h 5753325"/>
              <a:gd name="connsiteX63-8257" fmla="*/ 4779554 w 6447632"/>
              <a:gd name="connsiteY63-8258" fmla="*/ 4251313 h 5753325"/>
              <a:gd name="connsiteX64-8259" fmla="*/ 4766885 w 6447632"/>
              <a:gd name="connsiteY64-8260" fmla="*/ 4259812 h 5753325"/>
              <a:gd name="connsiteX65-8261" fmla="*/ 4762510 w 6447632"/>
              <a:gd name="connsiteY65-8262" fmla="*/ 4260383 h 5753325"/>
              <a:gd name="connsiteX66-8263" fmla="*/ 4738416 w 6447632"/>
              <a:gd name="connsiteY66-8264" fmla="*/ 4265355 h 5753325"/>
              <a:gd name="connsiteX67-8265" fmla="*/ 4712007 w 6447632"/>
              <a:gd name="connsiteY67-8266" fmla="*/ 4317892 h 5753325"/>
              <a:gd name="connsiteX68-8267" fmla="*/ 4658930 w 6447632"/>
              <a:gd name="connsiteY68-8268" fmla="*/ 4348041 h 5753325"/>
              <a:gd name="connsiteX69-8269" fmla="*/ 4443526 w 6447632"/>
              <a:gd name="connsiteY69-8270" fmla="*/ 4507851 h 5753325"/>
              <a:gd name="connsiteX70-8271" fmla="*/ 4289766 w 6447632"/>
              <a:gd name="connsiteY70-8272" fmla="*/ 4711450 h 5753325"/>
              <a:gd name="connsiteX71-8273" fmla="*/ 4150870 w 6447632"/>
              <a:gd name="connsiteY71-8274" fmla="*/ 4818480 h 5753325"/>
              <a:gd name="connsiteX72-8275" fmla="*/ 4006639 w 6447632"/>
              <a:gd name="connsiteY72-8276" fmla="*/ 4933815 h 5753325"/>
              <a:gd name="connsiteX73-8277" fmla="*/ 3298210 w 6447632"/>
              <a:gd name="connsiteY73-8278" fmla="*/ 5070790 h 5753325"/>
              <a:gd name="connsiteX74-8279" fmla="*/ 2947678 w 6447632"/>
              <a:gd name="connsiteY74-8280" fmla="*/ 5117869 h 5753325"/>
              <a:gd name="connsiteX75-8281" fmla="*/ 2822169 w 6447632"/>
              <a:gd name="connsiteY75-8282" fmla="*/ 5129396 h 5753325"/>
              <a:gd name="connsiteX76-8283" fmla="*/ 2538773 w 6447632"/>
              <a:gd name="connsiteY76-8284" fmla="*/ 5313397 h 5753325"/>
              <a:gd name="connsiteX77-8285" fmla="*/ 2014500 w 6447632"/>
              <a:gd name="connsiteY77-8286" fmla="*/ 5519744 h 5753325"/>
              <a:gd name="connsiteX78-8287" fmla="*/ 1934391 w 6447632"/>
              <a:gd name="connsiteY78-8288" fmla="*/ 5591335 h 5753325"/>
              <a:gd name="connsiteX79-8289" fmla="*/ 1892550 w 6447632"/>
              <a:gd name="connsiteY79-8290" fmla="*/ 5649708 h 5753325"/>
              <a:gd name="connsiteX80-8291" fmla="*/ 1854769 w 6447632"/>
              <a:gd name="connsiteY80-8292" fmla="*/ 5647691 h 5753325"/>
              <a:gd name="connsiteX81-8293" fmla="*/ 1809461 w 6447632"/>
              <a:gd name="connsiteY81-8294" fmla="*/ 5648628 h 5753325"/>
              <a:gd name="connsiteX82-8295" fmla="*/ 1745150 w 6447632"/>
              <a:gd name="connsiteY82-8296" fmla="*/ 5693879 h 5753325"/>
              <a:gd name="connsiteX83-8297" fmla="*/ 1713375 w 6447632"/>
              <a:gd name="connsiteY83-8298" fmla="*/ 5684672 h 5753325"/>
              <a:gd name="connsiteX84-8299" fmla="*/ 1707808 w 6447632"/>
              <a:gd name="connsiteY84-8300" fmla="*/ 5682611 h 5753325"/>
              <a:gd name="connsiteX85-8301" fmla="*/ 1679313 w 6447632"/>
              <a:gd name="connsiteY85-8302" fmla="*/ 5672360 h 5753325"/>
              <a:gd name="connsiteX86-8303" fmla="*/ 1646933 w 6447632"/>
              <a:gd name="connsiteY86-8304" fmla="*/ 5666227 h 5753325"/>
              <a:gd name="connsiteX87-8305" fmla="*/ 1610055 w 6447632"/>
              <a:gd name="connsiteY87-8306" fmla="*/ 5673643 h 5753325"/>
              <a:gd name="connsiteX88-8307" fmla="*/ 1437641 w 6447632"/>
              <a:gd name="connsiteY88-8308" fmla="*/ 5723266 h 5753325"/>
              <a:gd name="connsiteX89-8309" fmla="*/ 1332869 w 6447632"/>
              <a:gd name="connsiteY89-8310" fmla="*/ 5744752 h 5753325"/>
              <a:gd name="connsiteX90-8311" fmla="*/ 1290525 w 6447632"/>
              <a:gd name="connsiteY90-8312" fmla="*/ 5740036 h 5753325"/>
              <a:gd name="connsiteX91-8313" fmla="*/ 1233107 w 6447632"/>
              <a:gd name="connsiteY91-8314" fmla="*/ 5742106 h 5753325"/>
              <a:gd name="connsiteX92-8315" fmla="*/ 1214532 w 6447632"/>
              <a:gd name="connsiteY92-8316" fmla="*/ 5753325 h 5753325"/>
              <a:gd name="connsiteX93-8317" fmla="*/ 1199955 w 6447632"/>
              <a:gd name="connsiteY93-8318" fmla="*/ 5744831 h 5753325"/>
              <a:gd name="connsiteX94-8319" fmla="*/ 1162337 w 6447632"/>
              <a:gd name="connsiteY94-8320" fmla="*/ 5738048 h 5753325"/>
              <a:gd name="connsiteX95-8321" fmla="*/ 1053457 w 6447632"/>
              <a:gd name="connsiteY95-8322" fmla="*/ 5688676 h 5753325"/>
              <a:gd name="connsiteX96-8323" fmla="*/ 1025798 w 6447632"/>
              <a:gd name="connsiteY96-8324" fmla="*/ 5673166 h 5753325"/>
              <a:gd name="connsiteX97-8325" fmla="*/ 947900 w 6447632"/>
              <a:gd name="connsiteY97-8326" fmla="*/ 5657848 h 5753325"/>
              <a:gd name="connsiteX98-8327" fmla="*/ 815627 w 6447632"/>
              <a:gd name="connsiteY98-8328" fmla="*/ 5642557 h 5753325"/>
              <a:gd name="connsiteX99-8329" fmla="*/ 788251 w 6447632"/>
              <a:gd name="connsiteY99-8330" fmla="*/ 5637065 h 5753325"/>
              <a:gd name="connsiteX100-8331" fmla="*/ 767822 w 6447632"/>
              <a:gd name="connsiteY100-8332" fmla="*/ 5623450 h 5753325"/>
              <a:gd name="connsiteX101-8333" fmla="*/ 765791 w 6447632"/>
              <a:gd name="connsiteY101-8334" fmla="*/ 5612539 h 5753325"/>
              <a:gd name="connsiteX102-8335" fmla="*/ 751230 w 6447632"/>
              <a:gd name="connsiteY102-8336" fmla="*/ 5608092 h 5753325"/>
              <a:gd name="connsiteX103-8337" fmla="*/ 748008 w 6447632"/>
              <a:gd name="connsiteY103-8338" fmla="*/ 5605052 h 5753325"/>
              <a:gd name="connsiteX104-8339" fmla="*/ 728871 w 6447632"/>
              <a:gd name="connsiteY104-8340" fmla="*/ 5589469 h 5753325"/>
              <a:gd name="connsiteX105-8341" fmla="*/ 671898 w 6447632"/>
              <a:gd name="connsiteY105-8342" fmla="*/ 5602363 h 5753325"/>
              <a:gd name="connsiteX106-8343" fmla="*/ 615065 w 6447632"/>
              <a:gd name="connsiteY106-8344" fmla="*/ 5580257 h 5753325"/>
              <a:gd name="connsiteX107-8345" fmla="*/ 355785 w 6447632"/>
              <a:gd name="connsiteY107-8346" fmla="*/ 5514383 h 5753325"/>
              <a:gd name="connsiteX108-8347" fmla="*/ 102269 w 6447632"/>
              <a:gd name="connsiteY108-8348" fmla="*/ 5524347 h 5753325"/>
              <a:gd name="connsiteX109-8349" fmla="*/ 13160 w 6447632"/>
              <a:gd name="connsiteY109-8350" fmla="*/ 5514159 h 5753325"/>
              <a:gd name="connsiteX110-8351" fmla="*/ 0 w 6447632"/>
              <a:gd name="connsiteY110-8352" fmla="*/ 5511735 h 5753325"/>
              <a:gd name="connsiteX111-8353" fmla="*/ 0 w 6447632"/>
              <a:gd name="connsiteY111-8354" fmla="*/ 0 h 5753325"/>
              <a:gd name="connsiteX0-8355" fmla="*/ 0 w 6447632"/>
              <a:gd name="connsiteY0-8356" fmla="*/ 0 h 5753325"/>
              <a:gd name="connsiteX1-8357" fmla="*/ 6438980 w 6447632"/>
              <a:gd name="connsiteY1-8358" fmla="*/ 0 h 5753325"/>
              <a:gd name="connsiteX2-8359" fmla="*/ 6439047 w 6447632"/>
              <a:gd name="connsiteY2-8360" fmla="*/ 147 h 5753325"/>
              <a:gd name="connsiteX3-8361" fmla="*/ 6443456 w 6447632"/>
              <a:gd name="connsiteY3-8362" fmla="*/ 130105 h 5753325"/>
              <a:gd name="connsiteX4-8363" fmla="*/ 6447632 w 6447632"/>
              <a:gd name="connsiteY4-8364" fmla="*/ 170016 h 5753325"/>
              <a:gd name="connsiteX5-8365" fmla="*/ 6396598 w 6447632"/>
              <a:gd name="connsiteY5-8366" fmla="*/ 274847 h 5753325"/>
              <a:gd name="connsiteX6-8367" fmla="*/ 6337615 w 6447632"/>
              <a:gd name="connsiteY6-8368" fmla="*/ 471794 h 5753325"/>
              <a:gd name="connsiteX7-8369" fmla="*/ 6304423 w 6447632"/>
              <a:gd name="connsiteY7-8370" fmla="*/ 582623 h 5753325"/>
              <a:gd name="connsiteX8-8371" fmla="*/ 6303977 w 6447632"/>
              <a:gd name="connsiteY8-8372" fmla="*/ 664291 h 5753325"/>
              <a:gd name="connsiteX9-8373" fmla="*/ 6299372 w 6447632"/>
              <a:gd name="connsiteY9-8374" fmla="*/ 697330 h 5753325"/>
              <a:gd name="connsiteX10-8375" fmla="*/ 6309888 w 6447632"/>
              <a:gd name="connsiteY10-8376" fmla="*/ 754001 h 5753325"/>
              <a:gd name="connsiteX11-8377" fmla="*/ 6339879 w 6447632"/>
              <a:gd name="connsiteY11-8378" fmla="*/ 811136 h 5753325"/>
              <a:gd name="connsiteX12-8379" fmla="*/ 6330065 w 6447632"/>
              <a:gd name="connsiteY12-8380" fmla="*/ 893399 h 5753325"/>
              <a:gd name="connsiteX13-8381" fmla="*/ 6328618 w 6447632"/>
              <a:gd name="connsiteY13-8382" fmla="*/ 1009766 h 5753325"/>
              <a:gd name="connsiteX14-8383" fmla="*/ 6320797 w 6447632"/>
              <a:gd name="connsiteY14-8384" fmla="*/ 1146964 h 5753325"/>
              <a:gd name="connsiteX15-8385" fmla="*/ 6334400 w 6447632"/>
              <a:gd name="connsiteY15-8386" fmla="*/ 1280757 h 5753325"/>
              <a:gd name="connsiteX16-8387" fmla="*/ 6356023 w 6447632"/>
              <a:gd name="connsiteY16-8388" fmla="*/ 1356227 h 5753325"/>
              <a:gd name="connsiteX17-8389" fmla="*/ 6356157 w 6447632"/>
              <a:gd name="connsiteY17-8390" fmla="*/ 1361967 h 5753325"/>
              <a:gd name="connsiteX18-8391" fmla="*/ 6350613 w 6447632"/>
              <a:gd name="connsiteY18-8392" fmla="*/ 1393569 h 5753325"/>
              <a:gd name="connsiteX19-8393" fmla="*/ 6357062 w 6447632"/>
              <a:gd name="connsiteY19-8394" fmla="*/ 1444071 h 5753325"/>
              <a:gd name="connsiteX20-8395" fmla="*/ 6364832 w 6447632"/>
              <a:gd name="connsiteY20-8396" fmla="*/ 1478763 h 5753325"/>
              <a:gd name="connsiteX21-8397" fmla="*/ 6369745 w 6447632"/>
              <a:gd name="connsiteY21-8398" fmla="*/ 1495680 h 5753325"/>
              <a:gd name="connsiteX22-8399" fmla="*/ 6370898 w 6447632"/>
              <a:gd name="connsiteY22-8400" fmla="*/ 1513331 h 5753325"/>
              <a:gd name="connsiteX23-8401" fmla="*/ 6339773 w 6447632"/>
              <a:gd name="connsiteY23-8402" fmla="*/ 1527414 h 5753325"/>
              <a:gd name="connsiteX24-8403" fmla="*/ 6321854 w 6447632"/>
              <a:gd name="connsiteY24-8404" fmla="*/ 1635366 h 5753325"/>
              <a:gd name="connsiteX25-8405" fmla="*/ 6299489 w 6447632"/>
              <a:gd name="connsiteY25-8406" fmla="*/ 1784860 h 5753325"/>
              <a:gd name="connsiteX26-8407" fmla="*/ 6267878 w 6447632"/>
              <a:gd name="connsiteY26-8408" fmla="*/ 1858572 h 5753325"/>
              <a:gd name="connsiteX27-8409" fmla="*/ 6251146 w 6447632"/>
              <a:gd name="connsiteY27-8410" fmla="*/ 1926167 h 5753325"/>
              <a:gd name="connsiteX28-8411" fmla="*/ 6210686 w 6447632"/>
              <a:gd name="connsiteY28-8412" fmla="*/ 2014834 h 5753325"/>
              <a:gd name="connsiteX29-8413" fmla="*/ 6106652 w 6447632"/>
              <a:gd name="connsiteY29-8414" fmla="*/ 2150572 h 5753325"/>
              <a:gd name="connsiteX30-8415" fmla="*/ 6097813 w 6447632"/>
              <a:gd name="connsiteY30-8416" fmla="*/ 2172208 h 5753325"/>
              <a:gd name="connsiteX31-8417" fmla="*/ 6095990 w 6447632"/>
              <a:gd name="connsiteY31-8418" fmla="*/ 2181185 h 5753325"/>
              <a:gd name="connsiteX32-8419" fmla="*/ 6090126 w 6447632"/>
              <a:gd name="connsiteY32-8420" fmla="*/ 2192533 h 5753325"/>
              <a:gd name="connsiteX33-8421" fmla="*/ 6089503 w 6447632"/>
              <a:gd name="connsiteY33-8422" fmla="*/ 2192543 h 5753325"/>
              <a:gd name="connsiteX34-8423" fmla="*/ 6084946 w 6447632"/>
              <a:gd name="connsiteY34-8424" fmla="*/ 2203694 h 5753325"/>
              <a:gd name="connsiteX35-8425" fmla="*/ 5987861 w 6447632"/>
              <a:gd name="connsiteY35-8426" fmla="*/ 2304868 h 5753325"/>
              <a:gd name="connsiteX36-8427" fmla="*/ 5973439 w 6447632"/>
              <a:gd name="connsiteY36-8428" fmla="*/ 2385635 h 5753325"/>
              <a:gd name="connsiteX37-8429" fmla="*/ 5916727 w 6447632"/>
              <a:gd name="connsiteY37-8430" fmla="*/ 2458777 h 5753325"/>
              <a:gd name="connsiteX38-8431" fmla="*/ 5856524 w 6447632"/>
              <a:gd name="connsiteY38-8432" fmla="*/ 2583281 h 5753325"/>
              <a:gd name="connsiteX39-8433" fmla="*/ 5838091 w 6447632"/>
              <a:gd name="connsiteY39-8434" fmla="*/ 2753474 h 5753325"/>
              <a:gd name="connsiteX40-8435" fmla="*/ 5744296 w 6447632"/>
              <a:gd name="connsiteY40-8436" fmla="*/ 2893276 h 5753325"/>
              <a:gd name="connsiteX41-8437" fmla="*/ 5682522 w 6447632"/>
              <a:gd name="connsiteY41-8438" fmla="*/ 3044368 h 5753325"/>
              <a:gd name="connsiteX42-8439" fmla="*/ 5557886 w 6447632"/>
              <a:gd name="connsiteY42-8440" fmla="*/ 3304853 h 5753325"/>
              <a:gd name="connsiteX43-8441" fmla="*/ 5483942 w 6447632"/>
              <a:gd name="connsiteY43-8442" fmla="*/ 3416604 h 5753325"/>
              <a:gd name="connsiteX44-8443" fmla="*/ 5461007 w 6447632"/>
              <a:gd name="connsiteY44-8444" fmla="*/ 3503742 h 5753325"/>
              <a:gd name="connsiteX45-8445" fmla="*/ 5437889 w 6447632"/>
              <a:gd name="connsiteY45-8446" fmla="*/ 3559927 h 5753325"/>
              <a:gd name="connsiteX46-8447" fmla="*/ 5432770 w 6447632"/>
              <a:gd name="connsiteY46-8448" fmla="*/ 3562948 h 5753325"/>
              <a:gd name="connsiteX47-8449" fmla="*/ 5406795 w 6447632"/>
              <a:gd name="connsiteY47-8450" fmla="*/ 3578594 h 5753325"/>
              <a:gd name="connsiteX48-8451" fmla="*/ 5381495 w 6447632"/>
              <a:gd name="connsiteY48-8452" fmla="*/ 3599883 h 5753325"/>
              <a:gd name="connsiteX49-8453" fmla="*/ 5363689 w 6447632"/>
              <a:gd name="connsiteY49-8454" fmla="*/ 3633299 h 5753325"/>
              <a:gd name="connsiteX50-8455" fmla="*/ 5291870 w 6447632"/>
              <a:gd name="connsiteY50-8456" fmla="*/ 3799039 h 5753325"/>
              <a:gd name="connsiteX51-8457" fmla="*/ 5241600 w 6447632"/>
              <a:gd name="connsiteY51-8458" fmla="*/ 3894238 h 5753325"/>
              <a:gd name="connsiteX52-8459" fmla="*/ 5211041 w 6447632"/>
              <a:gd name="connsiteY52-8460" fmla="*/ 3924184 h 5753325"/>
              <a:gd name="connsiteX53-8461" fmla="*/ 5176073 w 6447632"/>
              <a:gd name="connsiteY53-8462" fmla="*/ 3970179 h 5753325"/>
              <a:gd name="connsiteX54-8463" fmla="*/ 5172826 w 6447632"/>
              <a:gd name="connsiteY54-8464" fmla="*/ 3991773 h 5753325"/>
              <a:gd name="connsiteX55-8465" fmla="*/ 5157053 w 6447632"/>
              <a:gd name="connsiteY55-8466" fmla="*/ 3997708 h 5753325"/>
              <a:gd name="connsiteX56-8467" fmla="*/ 5127922 w 6447632"/>
              <a:gd name="connsiteY56-8468" fmla="*/ 4022660 h 5753325"/>
              <a:gd name="connsiteX57-8469" fmla="*/ 5020872 w 6447632"/>
              <a:gd name="connsiteY57-8470" fmla="*/ 4075951 h 5753325"/>
              <a:gd name="connsiteX58-8471" fmla="*/ 4991410 w 6447632"/>
              <a:gd name="connsiteY58-8472" fmla="*/ 4087598 h 5753325"/>
              <a:gd name="connsiteX59-8473" fmla="*/ 4930112 w 6447632"/>
              <a:gd name="connsiteY59-8474" fmla="*/ 4138459 h 5753325"/>
              <a:gd name="connsiteX60-8475" fmla="*/ 4834224 w 6447632"/>
              <a:gd name="connsiteY60-8476" fmla="*/ 4231643 h 5753325"/>
              <a:gd name="connsiteX61-8477" fmla="*/ 4812599 w 6447632"/>
              <a:gd name="connsiteY61-8478" fmla="*/ 4249449 h 5753325"/>
              <a:gd name="connsiteX62-8479" fmla="*/ 4789188 w 6447632"/>
              <a:gd name="connsiteY62-8480" fmla="*/ 4256678 h 5753325"/>
              <a:gd name="connsiteX63-8481" fmla="*/ 4779554 w 6447632"/>
              <a:gd name="connsiteY63-8482" fmla="*/ 4251313 h 5753325"/>
              <a:gd name="connsiteX64-8483" fmla="*/ 4766885 w 6447632"/>
              <a:gd name="connsiteY64-8484" fmla="*/ 4259812 h 5753325"/>
              <a:gd name="connsiteX65-8485" fmla="*/ 4762510 w 6447632"/>
              <a:gd name="connsiteY65-8486" fmla="*/ 4260383 h 5753325"/>
              <a:gd name="connsiteX66-8487" fmla="*/ 4738416 w 6447632"/>
              <a:gd name="connsiteY66-8488" fmla="*/ 4265355 h 5753325"/>
              <a:gd name="connsiteX67-8489" fmla="*/ 4712007 w 6447632"/>
              <a:gd name="connsiteY67-8490" fmla="*/ 4317892 h 5753325"/>
              <a:gd name="connsiteX68-8491" fmla="*/ 4658930 w 6447632"/>
              <a:gd name="connsiteY68-8492" fmla="*/ 4348041 h 5753325"/>
              <a:gd name="connsiteX69-8493" fmla="*/ 4443526 w 6447632"/>
              <a:gd name="connsiteY69-8494" fmla="*/ 4507851 h 5753325"/>
              <a:gd name="connsiteX70-8495" fmla="*/ 4289766 w 6447632"/>
              <a:gd name="connsiteY70-8496" fmla="*/ 4711450 h 5753325"/>
              <a:gd name="connsiteX71-8497" fmla="*/ 4150870 w 6447632"/>
              <a:gd name="connsiteY71-8498" fmla="*/ 4818480 h 5753325"/>
              <a:gd name="connsiteX72-8499" fmla="*/ 4006639 w 6447632"/>
              <a:gd name="connsiteY72-8500" fmla="*/ 4933815 h 5753325"/>
              <a:gd name="connsiteX73-8501" fmla="*/ 3298210 w 6447632"/>
              <a:gd name="connsiteY73-8502" fmla="*/ 5070790 h 5753325"/>
              <a:gd name="connsiteX74-8503" fmla="*/ 2947678 w 6447632"/>
              <a:gd name="connsiteY74-8504" fmla="*/ 5117869 h 5753325"/>
              <a:gd name="connsiteX75-8505" fmla="*/ 2822169 w 6447632"/>
              <a:gd name="connsiteY75-8506" fmla="*/ 5129396 h 5753325"/>
              <a:gd name="connsiteX76-8507" fmla="*/ 2538773 w 6447632"/>
              <a:gd name="connsiteY76-8508" fmla="*/ 5313397 h 5753325"/>
              <a:gd name="connsiteX77-8509" fmla="*/ 2014500 w 6447632"/>
              <a:gd name="connsiteY77-8510" fmla="*/ 5519744 h 5753325"/>
              <a:gd name="connsiteX78-8511" fmla="*/ 1934391 w 6447632"/>
              <a:gd name="connsiteY78-8512" fmla="*/ 5591335 h 5753325"/>
              <a:gd name="connsiteX79-8513" fmla="*/ 1892550 w 6447632"/>
              <a:gd name="connsiteY79-8514" fmla="*/ 5649708 h 5753325"/>
              <a:gd name="connsiteX80-8515" fmla="*/ 1854769 w 6447632"/>
              <a:gd name="connsiteY80-8516" fmla="*/ 5647691 h 5753325"/>
              <a:gd name="connsiteX81-8517" fmla="*/ 1809461 w 6447632"/>
              <a:gd name="connsiteY81-8518" fmla="*/ 5648628 h 5753325"/>
              <a:gd name="connsiteX82-8519" fmla="*/ 1745150 w 6447632"/>
              <a:gd name="connsiteY82-8520" fmla="*/ 5693879 h 5753325"/>
              <a:gd name="connsiteX83-8521" fmla="*/ 1713375 w 6447632"/>
              <a:gd name="connsiteY83-8522" fmla="*/ 5684672 h 5753325"/>
              <a:gd name="connsiteX84-8523" fmla="*/ 1707808 w 6447632"/>
              <a:gd name="connsiteY84-8524" fmla="*/ 5682611 h 5753325"/>
              <a:gd name="connsiteX85-8525" fmla="*/ 1679313 w 6447632"/>
              <a:gd name="connsiteY85-8526" fmla="*/ 5672360 h 5753325"/>
              <a:gd name="connsiteX86-8527" fmla="*/ 1646933 w 6447632"/>
              <a:gd name="connsiteY86-8528" fmla="*/ 5666227 h 5753325"/>
              <a:gd name="connsiteX87-8529" fmla="*/ 1610055 w 6447632"/>
              <a:gd name="connsiteY87-8530" fmla="*/ 5673643 h 5753325"/>
              <a:gd name="connsiteX88-8531" fmla="*/ 1437641 w 6447632"/>
              <a:gd name="connsiteY88-8532" fmla="*/ 5723266 h 5753325"/>
              <a:gd name="connsiteX89-8533" fmla="*/ 1332869 w 6447632"/>
              <a:gd name="connsiteY89-8534" fmla="*/ 5744752 h 5753325"/>
              <a:gd name="connsiteX90-8535" fmla="*/ 1290525 w 6447632"/>
              <a:gd name="connsiteY90-8536" fmla="*/ 5740036 h 5753325"/>
              <a:gd name="connsiteX91-8537" fmla="*/ 1233107 w 6447632"/>
              <a:gd name="connsiteY91-8538" fmla="*/ 5742106 h 5753325"/>
              <a:gd name="connsiteX92-8539" fmla="*/ 1214532 w 6447632"/>
              <a:gd name="connsiteY92-8540" fmla="*/ 5753325 h 5753325"/>
              <a:gd name="connsiteX93-8541" fmla="*/ 1199955 w 6447632"/>
              <a:gd name="connsiteY93-8542" fmla="*/ 5744831 h 5753325"/>
              <a:gd name="connsiteX94-8543" fmla="*/ 1162337 w 6447632"/>
              <a:gd name="connsiteY94-8544" fmla="*/ 5738048 h 5753325"/>
              <a:gd name="connsiteX95-8545" fmla="*/ 1053457 w 6447632"/>
              <a:gd name="connsiteY95-8546" fmla="*/ 5688676 h 5753325"/>
              <a:gd name="connsiteX96-8547" fmla="*/ 1025798 w 6447632"/>
              <a:gd name="connsiteY96-8548" fmla="*/ 5673166 h 5753325"/>
              <a:gd name="connsiteX97-8549" fmla="*/ 947900 w 6447632"/>
              <a:gd name="connsiteY97-8550" fmla="*/ 5657848 h 5753325"/>
              <a:gd name="connsiteX98-8551" fmla="*/ 815627 w 6447632"/>
              <a:gd name="connsiteY98-8552" fmla="*/ 5642557 h 5753325"/>
              <a:gd name="connsiteX99-8553" fmla="*/ 788251 w 6447632"/>
              <a:gd name="connsiteY99-8554" fmla="*/ 5637065 h 5753325"/>
              <a:gd name="connsiteX100-8555" fmla="*/ 767822 w 6447632"/>
              <a:gd name="connsiteY100-8556" fmla="*/ 5623450 h 5753325"/>
              <a:gd name="connsiteX101-8557" fmla="*/ 765791 w 6447632"/>
              <a:gd name="connsiteY101-8558" fmla="*/ 5612539 h 5753325"/>
              <a:gd name="connsiteX102-8559" fmla="*/ 751230 w 6447632"/>
              <a:gd name="connsiteY102-8560" fmla="*/ 5608092 h 5753325"/>
              <a:gd name="connsiteX103-8561" fmla="*/ 748008 w 6447632"/>
              <a:gd name="connsiteY103-8562" fmla="*/ 5605052 h 5753325"/>
              <a:gd name="connsiteX104-8563" fmla="*/ 728871 w 6447632"/>
              <a:gd name="connsiteY104-8564" fmla="*/ 5589469 h 5753325"/>
              <a:gd name="connsiteX105-8565" fmla="*/ 671898 w 6447632"/>
              <a:gd name="connsiteY105-8566" fmla="*/ 5602363 h 5753325"/>
              <a:gd name="connsiteX106-8567" fmla="*/ 615065 w 6447632"/>
              <a:gd name="connsiteY106-8568" fmla="*/ 5580257 h 5753325"/>
              <a:gd name="connsiteX107-8569" fmla="*/ 355785 w 6447632"/>
              <a:gd name="connsiteY107-8570" fmla="*/ 5514383 h 5753325"/>
              <a:gd name="connsiteX108-8571" fmla="*/ 102269 w 6447632"/>
              <a:gd name="connsiteY108-8572" fmla="*/ 5524347 h 5753325"/>
              <a:gd name="connsiteX109-8573" fmla="*/ 13160 w 6447632"/>
              <a:gd name="connsiteY109-8574" fmla="*/ 5514159 h 5753325"/>
              <a:gd name="connsiteX110-8575" fmla="*/ 0 w 6447632"/>
              <a:gd name="connsiteY110-8576" fmla="*/ 5511735 h 5753325"/>
              <a:gd name="connsiteX111-8577" fmla="*/ 0 w 6447632"/>
              <a:gd name="connsiteY111-8578" fmla="*/ 0 h 5753325"/>
              <a:gd name="connsiteX0-8579" fmla="*/ 0 w 6443456"/>
              <a:gd name="connsiteY0-8580" fmla="*/ 0 h 5753325"/>
              <a:gd name="connsiteX1-8581" fmla="*/ 6438980 w 6443456"/>
              <a:gd name="connsiteY1-8582" fmla="*/ 0 h 5753325"/>
              <a:gd name="connsiteX2-8583" fmla="*/ 6439047 w 6443456"/>
              <a:gd name="connsiteY2-8584" fmla="*/ 147 h 5753325"/>
              <a:gd name="connsiteX3-8585" fmla="*/ 6443456 w 6443456"/>
              <a:gd name="connsiteY3-8586" fmla="*/ 130105 h 5753325"/>
              <a:gd name="connsiteX4-8587" fmla="*/ 6422751 w 6443456"/>
              <a:gd name="connsiteY4-8588" fmla="*/ 174163 h 5753325"/>
              <a:gd name="connsiteX5-8589" fmla="*/ 6396598 w 6443456"/>
              <a:gd name="connsiteY5-8590" fmla="*/ 274847 h 5753325"/>
              <a:gd name="connsiteX6-8591" fmla="*/ 6337615 w 6443456"/>
              <a:gd name="connsiteY6-8592" fmla="*/ 471794 h 5753325"/>
              <a:gd name="connsiteX7-8593" fmla="*/ 6304423 w 6443456"/>
              <a:gd name="connsiteY7-8594" fmla="*/ 582623 h 5753325"/>
              <a:gd name="connsiteX8-8595" fmla="*/ 6303977 w 6443456"/>
              <a:gd name="connsiteY8-8596" fmla="*/ 664291 h 5753325"/>
              <a:gd name="connsiteX9-8597" fmla="*/ 6299372 w 6443456"/>
              <a:gd name="connsiteY9-8598" fmla="*/ 697330 h 5753325"/>
              <a:gd name="connsiteX10-8599" fmla="*/ 6309888 w 6443456"/>
              <a:gd name="connsiteY10-8600" fmla="*/ 754001 h 5753325"/>
              <a:gd name="connsiteX11-8601" fmla="*/ 6339879 w 6443456"/>
              <a:gd name="connsiteY11-8602" fmla="*/ 811136 h 5753325"/>
              <a:gd name="connsiteX12-8603" fmla="*/ 6330065 w 6443456"/>
              <a:gd name="connsiteY12-8604" fmla="*/ 893399 h 5753325"/>
              <a:gd name="connsiteX13-8605" fmla="*/ 6328618 w 6443456"/>
              <a:gd name="connsiteY13-8606" fmla="*/ 1009766 h 5753325"/>
              <a:gd name="connsiteX14-8607" fmla="*/ 6320797 w 6443456"/>
              <a:gd name="connsiteY14-8608" fmla="*/ 1146964 h 5753325"/>
              <a:gd name="connsiteX15-8609" fmla="*/ 6334400 w 6443456"/>
              <a:gd name="connsiteY15-8610" fmla="*/ 1280757 h 5753325"/>
              <a:gd name="connsiteX16-8611" fmla="*/ 6356023 w 6443456"/>
              <a:gd name="connsiteY16-8612" fmla="*/ 1356227 h 5753325"/>
              <a:gd name="connsiteX17-8613" fmla="*/ 6356157 w 6443456"/>
              <a:gd name="connsiteY17-8614" fmla="*/ 1361967 h 5753325"/>
              <a:gd name="connsiteX18-8615" fmla="*/ 6350613 w 6443456"/>
              <a:gd name="connsiteY18-8616" fmla="*/ 1393569 h 5753325"/>
              <a:gd name="connsiteX19-8617" fmla="*/ 6357062 w 6443456"/>
              <a:gd name="connsiteY19-8618" fmla="*/ 1444071 h 5753325"/>
              <a:gd name="connsiteX20-8619" fmla="*/ 6364832 w 6443456"/>
              <a:gd name="connsiteY20-8620" fmla="*/ 1478763 h 5753325"/>
              <a:gd name="connsiteX21-8621" fmla="*/ 6369745 w 6443456"/>
              <a:gd name="connsiteY21-8622" fmla="*/ 1495680 h 5753325"/>
              <a:gd name="connsiteX22-8623" fmla="*/ 6370898 w 6443456"/>
              <a:gd name="connsiteY22-8624" fmla="*/ 1513331 h 5753325"/>
              <a:gd name="connsiteX23-8625" fmla="*/ 6339773 w 6443456"/>
              <a:gd name="connsiteY23-8626" fmla="*/ 1527414 h 5753325"/>
              <a:gd name="connsiteX24-8627" fmla="*/ 6321854 w 6443456"/>
              <a:gd name="connsiteY24-8628" fmla="*/ 1635366 h 5753325"/>
              <a:gd name="connsiteX25-8629" fmla="*/ 6299489 w 6443456"/>
              <a:gd name="connsiteY25-8630" fmla="*/ 1784860 h 5753325"/>
              <a:gd name="connsiteX26-8631" fmla="*/ 6267878 w 6443456"/>
              <a:gd name="connsiteY26-8632" fmla="*/ 1858572 h 5753325"/>
              <a:gd name="connsiteX27-8633" fmla="*/ 6251146 w 6443456"/>
              <a:gd name="connsiteY27-8634" fmla="*/ 1926167 h 5753325"/>
              <a:gd name="connsiteX28-8635" fmla="*/ 6210686 w 6443456"/>
              <a:gd name="connsiteY28-8636" fmla="*/ 2014834 h 5753325"/>
              <a:gd name="connsiteX29-8637" fmla="*/ 6106652 w 6443456"/>
              <a:gd name="connsiteY29-8638" fmla="*/ 2150572 h 5753325"/>
              <a:gd name="connsiteX30-8639" fmla="*/ 6097813 w 6443456"/>
              <a:gd name="connsiteY30-8640" fmla="*/ 2172208 h 5753325"/>
              <a:gd name="connsiteX31-8641" fmla="*/ 6095990 w 6443456"/>
              <a:gd name="connsiteY31-8642" fmla="*/ 2181185 h 5753325"/>
              <a:gd name="connsiteX32-8643" fmla="*/ 6090126 w 6443456"/>
              <a:gd name="connsiteY32-8644" fmla="*/ 2192533 h 5753325"/>
              <a:gd name="connsiteX33-8645" fmla="*/ 6089503 w 6443456"/>
              <a:gd name="connsiteY33-8646" fmla="*/ 2192543 h 5753325"/>
              <a:gd name="connsiteX34-8647" fmla="*/ 6084946 w 6443456"/>
              <a:gd name="connsiteY34-8648" fmla="*/ 2203694 h 5753325"/>
              <a:gd name="connsiteX35-8649" fmla="*/ 5987861 w 6443456"/>
              <a:gd name="connsiteY35-8650" fmla="*/ 2304868 h 5753325"/>
              <a:gd name="connsiteX36-8651" fmla="*/ 5973439 w 6443456"/>
              <a:gd name="connsiteY36-8652" fmla="*/ 2385635 h 5753325"/>
              <a:gd name="connsiteX37-8653" fmla="*/ 5916727 w 6443456"/>
              <a:gd name="connsiteY37-8654" fmla="*/ 2458777 h 5753325"/>
              <a:gd name="connsiteX38-8655" fmla="*/ 5856524 w 6443456"/>
              <a:gd name="connsiteY38-8656" fmla="*/ 2583281 h 5753325"/>
              <a:gd name="connsiteX39-8657" fmla="*/ 5838091 w 6443456"/>
              <a:gd name="connsiteY39-8658" fmla="*/ 2753474 h 5753325"/>
              <a:gd name="connsiteX40-8659" fmla="*/ 5744296 w 6443456"/>
              <a:gd name="connsiteY40-8660" fmla="*/ 2893276 h 5753325"/>
              <a:gd name="connsiteX41-8661" fmla="*/ 5682522 w 6443456"/>
              <a:gd name="connsiteY41-8662" fmla="*/ 3044368 h 5753325"/>
              <a:gd name="connsiteX42-8663" fmla="*/ 5557886 w 6443456"/>
              <a:gd name="connsiteY42-8664" fmla="*/ 3304853 h 5753325"/>
              <a:gd name="connsiteX43-8665" fmla="*/ 5483942 w 6443456"/>
              <a:gd name="connsiteY43-8666" fmla="*/ 3416604 h 5753325"/>
              <a:gd name="connsiteX44-8667" fmla="*/ 5461007 w 6443456"/>
              <a:gd name="connsiteY44-8668" fmla="*/ 3503742 h 5753325"/>
              <a:gd name="connsiteX45-8669" fmla="*/ 5437889 w 6443456"/>
              <a:gd name="connsiteY45-8670" fmla="*/ 3559927 h 5753325"/>
              <a:gd name="connsiteX46-8671" fmla="*/ 5432770 w 6443456"/>
              <a:gd name="connsiteY46-8672" fmla="*/ 3562948 h 5753325"/>
              <a:gd name="connsiteX47-8673" fmla="*/ 5406795 w 6443456"/>
              <a:gd name="connsiteY47-8674" fmla="*/ 3578594 h 5753325"/>
              <a:gd name="connsiteX48-8675" fmla="*/ 5381495 w 6443456"/>
              <a:gd name="connsiteY48-8676" fmla="*/ 3599883 h 5753325"/>
              <a:gd name="connsiteX49-8677" fmla="*/ 5363689 w 6443456"/>
              <a:gd name="connsiteY49-8678" fmla="*/ 3633299 h 5753325"/>
              <a:gd name="connsiteX50-8679" fmla="*/ 5291870 w 6443456"/>
              <a:gd name="connsiteY50-8680" fmla="*/ 3799039 h 5753325"/>
              <a:gd name="connsiteX51-8681" fmla="*/ 5241600 w 6443456"/>
              <a:gd name="connsiteY51-8682" fmla="*/ 3894238 h 5753325"/>
              <a:gd name="connsiteX52-8683" fmla="*/ 5211041 w 6443456"/>
              <a:gd name="connsiteY52-8684" fmla="*/ 3924184 h 5753325"/>
              <a:gd name="connsiteX53-8685" fmla="*/ 5176073 w 6443456"/>
              <a:gd name="connsiteY53-8686" fmla="*/ 3970179 h 5753325"/>
              <a:gd name="connsiteX54-8687" fmla="*/ 5172826 w 6443456"/>
              <a:gd name="connsiteY54-8688" fmla="*/ 3991773 h 5753325"/>
              <a:gd name="connsiteX55-8689" fmla="*/ 5157053 w 6443456"/>
              <a:gd name="connsiteY55-8690" fmla="*/ 3997708 h 5753325"/>
              <a:gd name="connsiteX56-8691" fmla="*/ 5127922 w 6443456"/>
              <a:gd name="connsiteY56-8692" fmla="*/ 4022660 h 5753325"/>
              <a:gd name="connsiteX57-8693" fmla="*/ 5020872 w 6443456"/>
              <a:gd name="connsiteY57-8694" fmla="*/ 4075951 h 5753325"/>
              <a:gd name="connsiteX58-8695" fmla="*/ 4991410 w 6443456"/>
              <a:gd name="connsiteY58-8696" fmla="*/ 4087598 h 5753325"/>
              <a:gd name="connsiteX59-8697" fmla="*/ 4930112 w 6443456"/>
              <a:gd name="connsiteY59-8698" fmla="*/ 4138459 h 5753325"/>
              <a:gd name="connsiteX60-8699" fmla="*/ 4834224 w 6443456"/>
              <a:gd name="connsiteY60-8700" fmla="*/ 4231643 h 5753325"/>
              <a:gd name="connsiteX61-8701" fmla="*/ 4812599 w 6443456"/>
              <a:gd name="connsiteY61-8702" fmla="*/ 4249449 h 5753325"/>
              <a:gd name="connsiteX62-8703" fmla="*/ 4789188 w 6443456"/>
              <a:gd name="connsiteY62-8704" fmla="*/ 4256678 h 5753325"/>
              <a:gd name="connsiteX63-8705" fmla="*/ 4779554 w 6443456"/>
              <a:gd name="connsiteY63-8706" fmla="*/ 4251313 h 5753325"/>
              <a:gd name="connsiteX64-8707" fmla="*/ 4766885 w 6443456"/>
              <a:gd name="connsiteY64-8708" fmla="*/ 4259812 h 5753325"/>
              <a:gd name="connsiteX65-8709" fmla="*/ 4762510 w 6443456"/>
              <a:gd name="connsiteY65-8710" fmla="*/ 4260383 h 5753325"/>
              <a:gd name="connsiteX66-8711" fmla="*/ 4738416 w 6443456"/>
              <a:gd name="connsiteY66-8712" fmla="*/ 4265355 h 5753325"/>
              <a:gd name="connsiteX67-8713" fmla="*/ 4712007 w 6443456"/>
              <a:gd name="connsiteY67-8714" fmla="*/ 4317892 h 5753325"/>
              <a:gd name="connsiteX68-8715" fmla="*/ 4658930 w 6443456"/>
              <a:gd name="connsiteY68-8716" fmla="*/ 4348041 h 5753325"/>
              <a:gd name="connsiteX69-8717" fmla="*/ 4443526 w 6443456"/>
              <a:gd name="connsiteY69-8718" fmla="*/ 4507851 h 5753325"/>
              <a:gd name="connsiteX70-8719" fmla="*/ 4289766 w 6443456"/>
              <a:gd name="connsiteY70-8720" fmla="*/ 4711450 h 5753325"/>
              <a:gd name="connsiteX71-8721" fmla="*/ 4150870 w 6443456"/>
              <a:gd name="connsiteY71-8722" fmla="*/ 4818480 h 5753325"/>
              <a:gd name="connsiteX72-8723" fmla="*/ 4006639 w 6443456"/>
              <a:gd name="connsiteY72-8724" fmla="*/ 4933815 h 5753325"/>
              <a:gd name="connsiteX73-8725" fmla="*/ 3298210 w 6443456"/>
              <a:gd name="connsiteY73-8726" fmla="*/ 5070790 h 5753325"/>
              <a:gd name="connsiteX74-8727" fmla="*/ 2947678 w 6443456"/>
              <a:gd name="connsiteY74-8728" fmla="*/ 5117869 h 5753325"/>
              <a:gd name="connsiteX75-8729" fmla="*/ 2822169 w 6443456"/>
              <a:gd name="connsiteY75-8730" fmla="*/ 5129396 h 5753325"/>
              <a:gd name="connsiteX76-8731" fmla="*/ 2538773 w 6443456"/>
              <a:gd name="connsiteY76-8732" fmla="*/ 5313397 h 5753325"/>
              <a:gd name="connsiteX77-8733" fmla="*/ 2014500 w 6443456"/>
              <a:gd name="connsiteY77-8734" fmla="*/ 5519744 h 5753325"/>
              <a:gd name="connsiteX78-8735" fmla="*/ 1934391 w 6443456"/>
              <a:gd name="connsiteY78-8736" fmla="*/ 5591335 h 5753325"/>
              <a:gd name="connsiteX79-8737" fmla="*/ 1892550 w 6443456"/>
              <a:gd name="connsiteY79-8738" fmla="*/ 5649708 h 5753325"/>
              <a:gd name="connsiteX80-8739" fmla="*/ 1854769 w 6443456"/>
              <a:gd name="connsiteY80-8740" fmla="*/ 5647691 h 5753325"/>
              <a:gd name="connsiteX81-8741" fmla="*/ 1809461 w 6443456"/>
              <a:gd name="connsiteY81-8742" fmla="*/ 5648628 h 5753325"/>
              <a:gd name="connsiteX82-8743" fmla="*/ 1745150 w 6443456"/>
              <a:gd name="connsiteY82-8744" fmla="*/ 5693879 h 5753325"/>
              <a:gd name="connsiteX83-8745" fmla="*/ 1713375 w 6443456"/>
              <a:gd name="connsiteY83-8746" fmla="*/ 5684672 h 5753325"/>
              <a:gd name="connsiteX84-8747" fmla="*/ 1707808 w 6443456"/>
              <a:gd name="connsiteY84-8748" fmla="*/ 5682611 h 5753325"/>
              <a:gd name="connsiteX85-8749" fmla="*/ 1679313 w 6443456"/>
              <a:gd name="connsiteY85-8750" fmla="*/ 5672360 h 5753325"/>
              <a:gd name="connsiteX86-8751" fmla="*/ 1646933 w 6443456"/>
              <a:gd name="connsiteY86-8752" fmla="*/ 5666227 h 5753325"/>
              <a:gd name="connsiteX87-8753" fmla="*/ 1610055 w 6443456"/>
              <a:gd name="connsiteY87-8754" fmla="*/ 5673643 h 5753325"/>
              <a:gd name="connsiteX88-8755" fmla="*/ 1437641 w 6443456"/>
              <a:gd name="connsiteY88-8756" fmla="*/ 5723266 h 5753325"/>
              <a:gd name="connsiteX89-8757" fmla="*/ 1332869 w 6443456"/>
              <a:gd name="connsiteY89-8758" fmla="*/ 5744752 h 5753325"/>
              <a:gd name="connsiteX90-8759" fmla="*/ 1290525 w 6443456"/>
              <a:gd name="connsiteY90-8760" fmla="*/ 5740036 h 5753325"/>
              <a:gd name="connsiteX91-8761" fmla="*/ 1233107 w 6443456"/>
              <a:gd name="connsiteY91-8762" fmla="*/ 5742106 h 5753325"/>
              <a:gd name="connsiteX92-8763" fmla="*/ 1214532 w 6443456"/>
              <a:gd name="connsiteY92-8764" fmla="*/ 5753325 h 5753325"/>
              <a:gd name="connsiteX93-8765" fmla="*/ 1199955 w 6443456"/>
              <a:gd name="connsiteY93-8766" fmla="*/ 5744831 h 5753325"/>
              <a:gd name="connsiteX94-8767" fmla="*/ 1162337 w 6443456"/>
              <a:gd name="connsiteY94-8768" fmla="*/ 5738048 h 5753325"/>
              <a:gd name="connsiteX95-8769" fmla="*/ 1053457 w 6443456"/>
              <a:gd name="connsiteY95-8770" fmla="*/ 5688676 h 5753325"/>
              <a:gd name="connsiteX96-8771" fmla="*/ 1025798 w 6443456"/>
              <a:gd name="connsiteY96-8772" fmla="*/ 5673166 h 5753325"/>
              <a:gd name="connsiteX97-8773" fmla="*/ 947900 w 6443456"/>
              <a:gd name="connsiteY97-8774" fmla="*/ 5657848 h 5753325"/>
              <a:gd name="connsiteX98-8775" fmla="*/ 815627 w 6443456"/>
              <a:gd name="connsiteY98-8776" fmla="*/ 5642557 h 5753325"/>
              <a:gd name="connsiteX99-8777" fmla="*/ 788251 w 6443456"/>
              <a:gd name="connsiteY99-8778" fmla="*/ 5637065 h 5753325"/>
              <a:gd name="connsiteX100-8779" fmla="*/ 767822 w 6443456"/>
              <a:gd name="connsiteY100-8780" fmla="*/ 5623450 h 5753325"/>
              <a:gd name="connsiteX101-8781" fmla="*/ 765791 w 6443456"/>
              <a:gd name="connsiteY101-8782" fmla="*/ 5612539 h 5753325"/>
              <a:gd name="connsiteX102-8783" fmla="*/ 751230 w 6443456"/>
              <a:gd name="connsiteY102-8784" fmla="*/ 5608092 h 5753325"/>
              <a:gd name="connsiteX103-8785" fmla="*/ 748008 w 6443456"/>
              <a:gd name="connsiteY103-8786" fmla="*/ 5605052 h 5753325"/>
              <a:gd name="connsiteX104-8787" fmla="*/ 728871 w 6443456"/>
              <a:gd name="connsiteY104-8788" fmla="*/ 5589469 h 5753325"/>
              <a:gd name="connsiteX105-8789" fmla="*/ 671898 w 6443456"/>
              <a:gd name="connsiteY105-8790" fmla="*/ 5602363 h 5753325"/>
              <a:gd name="connsiteX106-8791" fmla="*/ 615065 w 6443456"/>
              <a:gd name="connsiteY106-8792" fmla="*/ 5580257 h 5753325"/>
              <a:gd name="connsiteX107-8793" fmla="*/ 355785 w 6443456"/>
              <a:gd name="connsiteY107-8794" fmla="*/ 5514383 h 5753325"/>
              <a:gd name="connsiteX108-8795" fmla="*/ 102269 w 6443456"/>
              <a:gd name="connsiteY108-8796" fmla="*/ 5524347 h 5753325"/>
              <a:gd name="connsiteX109-8797" fmla="*/ 13160 w 6443456"/>
              <a:gd name="connsiteY109-8798" fmla="*/ 5514159 h 5753325"/>
              <a:gd name="connsiteX110-8799" fmla="*/ 0 w 6443456"/>
              <a:gd name="connsiteY110-8800" fmla="*/ 5511735 h 5753325"/>
              <a:gd name="connsiteX111-8801" fmla="*/ 0 w 6443456"/>
              <a:gd name="connsiteY111-8802" fmla="*/ 0 h 57533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31147" y="204237"/>
            <a:ext cx="6436549" cy="620953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3600" dirty="0">
                <a:effectLst/>
              </a:rPr>
              <a:t>Results – MOS Evaluation</a:t>
            </a:r>
            <a:endParaRPr lang="en-US" altLang="zh-CN" sz="3600" dirty="0">
              <a:effectLst/>
            </a:endParaRPr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图片 5" descr="截屏2025-09-05 14.12.27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20" y="1153867"/>
            <a:ext cx="4741686" cy="4900970"/>
          </a:xfrm>
          <a:prstGeom prst="rect">
            <a:avLst/>
          </a:prstGeom>
        </p:spPr>
      </p:pic>
      <p:sp>
        <p:nvSpPr>
          <p:cNvPr id="1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-1" fmla="*/ 0 w 2142503"/>
              <a:gd name="connsiteY0-2" fmla="*/ 0 h 582145"/>
              <a:gd name="connsiteX1-3" fmla="*/ 2142503 w 2142503"/>
              <a:gd name="connsiteY1-4" fmla="*/ 0 h 582145"/>
              <a:gd name="connsiteX2-5" fmla="*/ 2142503 w 2142503"/>
              <a:gd name="connsiteY2-6" fmla="*/ 571500 h 582145"/>
              <a:gd name="connsiteX3-7" fmla="*/ 2050917 w 2142503"/>
              <a:gd name="connsiteY3-8" fmla="*/ 582088 h 582145"/>
              <a:gd name="connsiteX4-9" fmla="*/ 0 w 2142503"/>
              <a:gd name="connsiteY4-10" fmla="*/ 571500 h 582145"/>
              <a:gd name="connsiteX5" fmla="*/ 0 w 2142503"/>
              <a:gd name="connsiteY5" fmla="*/ 0 h 582145"/>
              <a:gd name="connsiteX0-11" fmla="*/ 0 w 2159832"/>
              <a:gd name="connsiteY0-12" fmla="*/ 0 h 582145"/>
              <a:gd name="connsiteX1-13" fmla="*/ 2142503 w 2159832"/>
              <a:gd name="connsiteY1-14" fmla="*/ 0 h 582145"/>
              <a:gd name="connsiteX2-15" fmla="*/ 2159829 w 2159832"/>
              <a:gd name="connsiteY2-16" fmla="*/ 96526 h 582145"/>
              <a:gd name="connsiteX3-17" fmla="*/ 2142503 w 2159832"/>
              <a:gd name="connsiteY3-18" fmla="*/ 571500 h 582145"/>
              <a:gd name="connsiteX4-19" fmla="*/ 2050917 w 2159832"/>
              <a:gd name="connsiteY4-20" fmla="*/ 582088 h 582145"/>
              <a:gd name="connsiteX5-21" fmla="*/ 0 w 2159832"/>
              <a:gd name="connsiteY5-22" fmla="*/ 571500 h 582145"/>
              <a:gd name="connsiteX6" fmla="*/ 0 w 2159832"/>
              <a:gd name="connsiteY6" fmla="*/ 0 h 582145"/>
              <a:gd name="connsiteX0-23" fmla="*/ 0 w 2159832"/>
              <a:gd name="connsiteY0-24" fmla="*/ 12386 h 594531"/>
              <a:gd name="connsiteX1-25" fmla="*/ 67826 w 2159832"/>
              <a:gd name="connsiteY1-26" fmla="*/ 0 h 594531"/>
              <a:gd name="connsiteX2-27" fmla="*/ 2142503 w 2159832"/>
              <a:gd name="connsiteY2-28" fmla="*/ 12386 h 594531"/>
              <a:gd name="connsiteX3-29" fmla="*/ 2159829 w 2159832"/>
              <a:gd name="connsiteY3-30" fmla="*/ 108912 h 594531"/>
              <a:gd name="connsiteX4-31" fmla="*/ 2142503 w 2159832"/>
              <a:gd name="connsiteY4-32" fmla="*/ 583886 h 594531"/>
              <a:gd name="connsiteX5-33" fmla="*/ 2050917 w 2159832"/>
              <a:gd name="connsiteY5-34" fmla="*/ 594474 h 594531"/>
              <a:gd name="connsiteX6-35" fmla="*/ 0 w 2159832"/>
              <a:gd name="connsiteY6-36" fmla="*/ 583886 h 594531"/>
              <a:gd name="connsiteX7" fmla="*/ 0 w 2159832"/>
              <a:gd name="connsiteY7" fmla="*/ 12386 h 594531"/>
              <a:gd name="connsiteX0-37" fmla="*/ 0 w 2168908"/>
              <a:gd name="connsiteY0-38" fmla="*/ 26000 h 594531"/>
              <a:gd name="connsiteX1-39" fmla="*/ 76902 w 2168908"/>
              <a:gd name="connsiteY1-40" fmla="*/ 0 h 594531"/>
              <a:gd name="connsiteX2-41" fmla="*/ 2151579 w 2168908"/>
              <a:gd name="connsiteY2-42" fmla="*/ 12386 h 594531"/>
              <a:gd name="connsiteX3-43" fmla="*/ 2168905 w 2168908"/>
              <a:gd name="connsiteY3-44" fmla="*/ 108912 h 594531"/>
              <a:gd name="connsiteX4-45" fmla="*/ 2151579 w 2168908"/>
              <a:gd name="connsiteY4-46" fmla="*/ 583886 h 594531"/>
              <a:gd name="connsiteX5-47" fmla="*/ 2059993 w 2168908"/>
              <a:gd name="connsiteY5-48" fmla="*/ 594474 h 594531"/>
              <a:gd name="connsiteX6-49" fmla="*/ 9076 w 2168908"/>
              <a:gd name="connsiteY6-50" fmla="*/ 583886 h 594531"/>
              <a:gd name="connsiteX7-51" fmla="*/ 0 w 2168908"/>
              <a:gd name="connsiteY7-52" fmla="*/ 26000 h 594531"/>
              <a:gd name="connsiteX0-53" fmla="*/ 5393 w 2174301"/>
              <a:gd name="connsiteY0-54" fmla="*/ 26000 h 594531"/>
              <a:gd name="connsiteX1-55" fmla="*/ 82295 w 2174301"/>
              <a:gd name="connsiteY1-56" fmla="*/ 0 h 594531"/>
              <a:gd name="connsiteX2-57" fmla="*/ 2156972 w 2174301"/>
              <a:gd name="connsiteY2-58" fmla="*/ 12386 h 594531"/>
              <a:gd name="connsiteX3-59" fmla="*/ 2174298 w 2174301"/>
              <a:gd name="connsiteY3-60" fmla="*/ 108912 h 594531"/>
              <a:gd name="connsiteX4-61" fmla="*/ 2156972 w 2174301"/>
              <a:gd name="connsiteY4-62" fmla="*/ 583886 h 594531"/>
              <a:gd name="connsiteX5-63" fmla="*/ 2065386 w 2174301"/>
              <a:gd name="connsiteY5-64" fmla="*/ 594474 h 594531"/>
              <a:gd name="connsiteX6-65" fmla="*/ 14469 w 2174301"/>
              <a:gd name="connsiteY6-66" fmla="*/ 583886 h 594531"/>
              <a:gd name="connsiteX7-67" fmla="*/ 5393 w 2174301"/>
              <a:gd name="connsiteY7-68" fmla="*/ 26000 h 594531"/>
              <a:gd name="connsiteX0-69" fmla="*/ 5393 w 2174301"/>
              <a:gd name="connsiteY0-70" fmla="*/ 26000 h 594531"/>
              <a:gd name="connsiteX1-71" fmla="*/ 82295 w 2174301"/>
              <a:gd name="connsiteY1-72" fmla="*/ 0 h 594531"/>
              <a:gd name="connsiteX2-73" fmla="*/ 2156972 w 2174301"/>
              <a:gd name="connsiteY2-74" fmla="*/ 12386 h 594531"/>
              <a:gd name="connsiteX3-75" fmla="*/ 2174298 w 2174301"/>
              <a:gd name="connsiteY3-76" fmla="*/ 108912 h 594531"/>
              <a:gd name="connsiteX4-77" fmla="*/ 2156972 w 2174301"/>
              <a:gd name="connsiteY4-78" fmla="*/ 583886 h 594531"/>
              <a:gd name="connsiteX5-79" fmla="*/ 2065386 w 2174301"/>
              <a:gd name="connsiteY5-80" fmla="*/ 594474 h 594531"/>
              <a:gd name="connsiteX6-81" fmla="*/ 14469 w 2174301"/>
              <a:gd name="connsiteY6-82" fmla="*/ 583886 h 594531"/>
              <a:gd name="connsiteX7-83" fmla="*/ 5393 w 2174301"/>
              <a:gd name="connsiteY7-84" fmla="*/ 26000 h 594531"/>
              <a:gd name="connsiteX0-85" fmla="*/ 5393 w 2174301"/>
              <a:gd name="connsiteY0-86" fmla="*/ 26000 h 594531"/>
              <a:gd name="connsiteX1-87" fmla="*/ 82295 w 2174301"/>
              <a:gd name="connsiteY1-88" fmla="*/ 0 h 594531"/>
              <a:gd name="connsiteX2-89" fmla="*/ 2156972 w 2174301"/>
              <a:gd name="connsiteY2-90" fmla="*/ 12386 h 594531"/>
              <a:gd name="connsiteX3-91" fmla="*/ 2174298 w 2174301"/>
              <a:gd name="connsiteY3-92" fmla="*/ 108912 h 594531"/>
              <a:gd name="connsiteX4-93" fmla="*/ 2156972 w 2174301"/>
              <a:gd name="connsiteY4-94" fmla="*/ 583886 h 594531"/>
              <a:gd name="connsiteX5-95" fmla="*/ 2065386 w 2174301"/>
              <a:gd name="connsiteY5-96" fmla="*/ 594474 h 594531"/>
              <a:gd name="connsiteX6-97" fmla="*/ 14469 w 2174301"/>
              <a:gd name="connsiteY6-98" fmla="*/ 583886 h 594531"/>
              <a:gd name="connsiteX7-99" fmla="*/ 5393 w 2174301"/>
              <a:gd name="connsiteY7-100" fmla="*/ 26000 h 594531"/>
              <a:gd name="connsiteX0-101" fmla="*/ 5393 w 2174301"/>
              <a:gd name="connsiteY0-102" fmla="*/ 26000 h 594531"/>
              <a:gd name="connsiteX1-103" fmla="*/ 82295 w 2174301"/>
              <a:gd name="connsiteY1-104" fmla="*/ 0 h 594531"/>
              <a:gd name="connsiteX2-105" fmla="*/ 2156972 w 2174301"/>
              <a:gd name="connsiteY2-106" fmla="*/ 12386 h 594531"/>
              <a:gd name="connsiteX3-107" fmla="*/ 2174298 w 2174301"/>
              <a:gd name="connsiteY3-108" fmla="*/ 108912 h 594531"/>
              <a:gd name="connsiteX4-109" fmla="*/ 2156972 w 2174301"/>
              <a:gd name="connsiteY4-110" fmla="*/ 583886 h 594531"/>
              <a:gd name="connsiteX5-111" fmla="*/ 2065386 w 2174301"/>
              <a:gd name="connsiteY5-112" fmla="*/ 594474 h 594531"/>
              <a:gd name="connsiteX6-113" fmla="*/ 14469 w 2174301"/>
              <a:gd name="connsiteY6-114" fmla="*/ 583886 h 594531"/>
              <a:gd name="connsiteX7-115" fmla="*/ 5393 w 2174301"/>
              <a:gd name="connsiteY7-116" fmla="*/ 26000 h 594531"/>
              <a:gd name="connsiteX0-117" fmla="*/ 147197 w 2316105"/>
              <a:gd name="connsiteY0-118" fmla="*/ 26000 h 594531"/>
              <a:gd name="connsiteX1-119" fmla="*/ 224099 w 2316105"/>
              <a:gd name="connsiteY1-120" fmla="*/ 0 h 594531"/>
              <a:gd name="connsiteX2-121" fmla="*/ 2298776 w 2316105"/>
              <a:gd name="connsiteY2-122" fmla="*/ 12386 h 594531"/>
              <a:gd name="connsiteX3-123" fmla="*/ 2316102 w 2316105"/>
              <a:gd name="connsiteY3-124" fmla="*/ 108912 h 594531"/>
              <a:gd name="connsiteX4-125" fmla="*/ 2298776 w 2316105"/>
              <a:gd name="connsiteY4-126" fmla="*/ 583886 h 594531"/>
              <a:gd name="connsiteX5-127" fmla="*/ 2207190 w 2316105"/>
              <a:gd name="connsiteY5-128" fmla="*/ 594474 h 594531"/>
              <a:gd name="connsiteX6-129" fmla="*/ 156273 w 2316105"/>
              <a:gd name="connsiteY6-130" fmla="*/ 583886 h 594531"/>
              <a:gd name="connsiteX7-131" fmla="*/ 142416 w 2316105"/>
              <a:gd name="connsiteY7-132" fmla="*/ 235975 h 594531"/>
              <a:gd name="connsiteX8" fmla="*/ 147197 w 2316105"/>
              <a:gd name="connsiteY8" fmla="*/ 26000 h 594531"/>
              <a:gd name="connsiteX0-133" fmla="*/ 154684 w 2323592"/>
              <a:gd name="connsiteY0-134" fmla="*/ 26000 h 594531"/>
              <a:gd name="connsiteX1-135" fmla="*/ 231586 w 2323592"/>
              <a:gd name="connsiteY1-136" fmla="*/ 0 h 594531"/>
              <a:gd name="connsiteX2-137" fmla="*/ 2306263 w 2323592"/>
              <a:gd name="connsiteY2-138" fmla="*/ 12386 h 594531"/>
              <a:gd name="connsiteX3-139" fmla="*/ 2323589 w 2323592"/>
              <a:gd name="connsiteY3-140" fmla="*/ 108912 h 594531"/>
              <a:gd name="connsiteX4-141" fmla="*/ 2306263 w 2323592"/>
              <a:gd name="connsiteY4-142" fmla="*/ 583886 h 594531"/>
              <a:gd name="connsiteX5-143" fmla="*/ 2214677 w 2323592"/>
              <a:gd name="connsiteY5-144" fmla="*/ 594474 h 594531"/>
              <a:gd name="connsiteX6-145" fmla="*/ 163760 w 2323592"/>
              <a:gd name="connsiteY6-146" fmla="*/ 583886 h 594531"/>
              <a:gd name="connsiteX7-147" fmla="*/ 158979 w 2323592"/>
              <a:gd name="connsiteY7-148" fmla="*/ 403879 h 594531"/>
              <a:gd name="connsiteX8-149" fmla="*/ 149903 w 2323592"/>
              <a:gd name="connsiteY8-150" fmla="*/ 235975 h 594531"/>
              <a:gd name="connsiteX9" fmla="*/ 154684 w 2323592"/>
              <a:gd name="connsiteY9" fmla="*/ 26000 h 594531"/>
              <a:gd name="connsiteX0-151" fmla="*/ 13665 w 2182573"/>
              <a:gd name="connsiteY0-152" fmla="*/ 26000 h 594531"/>
              <a:gd name="connsiteX1-153" fmla="*/ 90567 w 2182573"/>
              <a:gd name="connsiteY1-154" fmla="*/ 0 h 594531"/>
              <a:gd name="connsiteX2-155" fmla="*/ 2165244 w 2182573"/>
              <a:gd name="connsiteY2-156" fmla="*/ 12386 h 594531"/>
              <a:gd name="connsiteX3-157" fmla="*/ 2182570 w 2182573"/>
              <a:gd name="connsiteY3-158" fmla="*/ 108912 h 594531"/>
              <a:gd name="connsiteX4-159" fmla="*/ 2165244 w 2182573"/>
              <a:gd name="connsiteY4-160" fmla="*/ 583886 h 594531"/>
              <a:gd name="connsiteX5-161" fmla="*/ 2073658 w 2182573"/>
              <a:gd name="connsiteY5-162" fmla="*/ 594474 h 594531"/>
              <a:gd name="connsiteX6-163" fmla="*/ 22741 w 2182573"/>
              <a:gd name="connsiteY6-164" fmla="*/ 583886 h 594531"/>
              <a:gd name="connsiteX7-165" fmla="*/ 17960 w 2182573"/>
              <a:gd name="connsiteY7-166" fmla="*/ 403879 h 594531"/>
              <a:gd name="connsiteX8-167" fmla="*/ 8884 w 2182573"/>
              <a:gd name="connsiteY8-168" fmla="*/ 235975 h 594531"/>
              <a:gd name="connsiteX9-169" fmla="*/ 13665 w 2182573"/>
              <a:gd name="connsiteY9-170" fmla="*/ 26000 h 594531"/>
              <a:gd name="connsiteX0-171" fmla="*/ 13665 w 2202120"/>
              <a:gd name="connsiteY0-172" fmla="*/ 26000 h 594531"/>
              <a:gd name="connsiteX1-173" fmla="*/ 90567 w 2202120"/>
              <a:gd name="connsiteY1-174" fmla="*/ 0 h 594531"/>
              <a:gd name="connsiteX2-175" fmla="*/ 2165244 w 2202120"/>
              <a:gd name="connsiteY2-176" fmla="*/ 12386 h 594531"/>
              <a:gd name="connsiteX3-177" fmla="*/ 2182570 w 2202120"/>
              <a:gd name="connsiteY3-178" fmla="*/ 108912 h 594531"/>
              <a:gd name="connsiteX4-179" fmla="*/ 2192471 w 2202120"/>
              <a:gd name="connsiteY4-180" fmla="*/ 583886 h 594531"/>
              <a:gd name="connsiteX5-181" fmla="*/ 2073658 w 2202120"/>
              <a:gd name="connsiteY5-182" fmla="*/ 594474 h 594531"/>
              <a:gd name="connsiteX6-183" fmla="*/ 22741 w 2202120"/>
              <a:gd name="connsiteY6-184" fmla="*/ 583886 h 594531"/>
              <a:gd name="connsiteX7-185" fmla="*/ 17960 w 2202120"/>
              <a:gd name="connsiteY7-186" fmla="*/ 403879 h 594531"/>
              <a:gd name="connsiteX8-187" fmla="*/ 8884 w 2202120"/>
              <a:gd name="connsiteY8-188" fmla="*/ 235975 h 594531"/>
              <a:gd name="connsiteX9-189" fmla="*/ 13665 w 2202120"/>
              <a:gd name="connsiteY9-190" fmla="*/ 26000 h 594531"/>
              <a:gd name="connsiteX0-191" fmla="*/ 13665 w 2202036"/>
              <a:gd name="connsiteY0-192" fmla="*/ 26000 h 594531"/>
              <a:gd name="connsiteX1-193" fmla="*/ 90567 w 2202036"/>
              <a:gd name="connsiteY1-194" fmla="*/ 0 h 594531"/>
              <a:gd name="connsiteX2-195" fmla="*/ 2165244 w 2202036"/>
              <a:gd name="connsiteY2-196" fmla="*/ 12386 h 594531"/>
              <a:gd name="connsiteX3-197" fmla="*/ 2182570 w 2202036"/>
              <a:gd name="connsiteY3-198" fmla="*/ 108912 h 594531"/>
              <a:gd name="connsiteX4-199" fmla="*/ 2191645 w 2202036"/>
              <a:gd name="connsiteY4-200" fmla="*/ 422031 h 594531"/>
              <a:gd name="connsiteX5-201" fmla="*/ 2192471 w 2202036"/>
              <a:gd name="connsiteY5-202" fmla="*/ 583886 h 594531"/>
              <a:gd name="connsiteX6-203" fmla="*/ 2073658 w 2202036"/>
              <a:gd name="connsiteY6-204" fmla="*/ 594474 h 594531"/>
              <a:gd name="connsiteX7-205" fmla="*/ 22741 w 2202036"/>
              <a:gd name="connsiteY7-206" fmla="*/ 583886 h 594531"/>
              <a:gd name="connsiteX8-207" fmla="*/ 17960 w 2202036"/>
              <a:gd name="connsiteY8-208" fmla="*/ 403879 h 594531"/>
              <a:gd name="connsiteX9-209" fmla="*/ 8884 w 2202036"/>
              <a:gd name="connsiteY9-210" fmla="*/ 235975 h 594531"/>
              <a:gd name="connsiteX10" fmla="*/ 13665 w 2202036"/>
              <a:gd name="connsiteY10" fmla="*/ 26000 h 594531"/>
              <a:gd name="connsiteX0-211" fmla="*/ 142254 w 2330625"/>
              <a:gd name="connsiteY0-212" fmla="*/ 26000 h 594531"/>
              <a:gd name="connsiteX1-213" fmla="*/ 219156 w 2330625"/>
              <a:gd name="connsiteY1-214" fmla="*/ 0 h 594531"/>
              <a:gd name="connsiteX2-215" fmla="*/ 2293833 w 2330625"/>
              <a:gd name="connsiteY2-216" fmla="*/ 12386 h 594531"/>
              <a:gd name="connsiteX3-217" fmla="*/ 2311159 w 2330625"/>
              <a:gd name="connsiteY3-218" fmla="*/ 108912 h 594531"/>
              <a:gd name="connsiteX4-219" fmla="*/ 2320234 w 2330625"/>
              <a:gd name="connsiteY4-220" fmla="*/ 422031 h 594531"/>
              <a:gd name="connsiteX5-221" fmla="*/ 2321060 w 2330625"/>
              <a:gd name="connsiteY5-222" fmla="*/ 583886 h 594531"/>
              <a:gd name="connsiteX6-223" fmla="*/ 2202247 w 2330625"/>
              <a:gd name="connsiteY6-224" fmla="*/ 594474 h 594531"/>
              <a:gd name="connsiteX7-225" fmla="*/ 151330 w 2330625"/>
              <a:gd name="connsiteY7-226" fmla="*/ 583886 h 594531"/>
              <a:gd name="connsiteX8-227" fmla="*/ 155624 w 2330625"/>
              <a:gd name="connsiteY8-228" fmla="*/ 512790 h 594531"/>
              <a:gd name="connsiteX9-229" fmla="*/ 146549 w 2330625"/>
              <a:gd name="connsiteY9-230" fmla="*/ 403879 h 594531"/>
              <a:gd name="connsiteX10-231" fmla="*/ 137473 w 2330625"/>
              <a:gd name="connsiteY10-232" fmla="*/ 235975 h 594531"/>
              <a:gd name="connsiteX11" fmla="*/ 142254 w 2330625"/>
              <a:gd name="connsiteY11" fmla="*/ 26000 h 594531"/>
              <a:gd name="connsiteX0-233" fmla="*/ 13413 w 2201784"/>
              <a:gd name="connsiteY0-234" fmla="*/ 26000 h 594531"/>
              <a:gd name="connsiteX1-235" fmla="*/ 90315 w 2201784"/>
              <a:gd name="connsiteY1-236" fmla="*/ 0 h 594531"/>
              <a:gd name="connsiteX2-237" fmla="*/ 2164992 w 2201784"/>
              <a:gd name="connsiteY2-238" fmla="*/ 12386 h 594531"/>
              <a:gd name="connsiteX3-239" fmla="*/ 2182318 w 2201784"/>
              <a:gd name="connsiteY3-240" fmla="*/ 108912 h 594531"/>
              <a:gd name="connsiteX4-241" fmla="*/ 2191393 w 2201784"/>
              <a:gd name="connsiteY4-242" fmla="*/ 422031 h 594531"/>
              <a:gd name="connsiteX5-243" fmla="*/ 2192219 w 2201784"/>
              <a:gd name="connsiteY5-244" fmla="*/ 583886 h 594531"/>
              <a:gd name="connsiteX6-245" fmla="*/ 2073406 w 2201784"/>
              <a:gd name="connsiteY6-246" fmla="*/ 594474 h 594531"/>
              <a:gd name="connsiteX7-247" fmla="*/ 22489 w 2201784"/>
              <a:gd name="connsiteY7-248" fmla="*/ 583886 h 594531"/>
              <a:gd name="connsiteX8-249" fmla="*/ 26783 w 2201784"/>
              <a:gd name="connsiteY8-250" fmla="*/ 512790 h 594531"/>
              <a:gd name="connsiteX9-251" fmla="*/ 17708 w 2201784"/>
              <a:gd name="connsiteY9-252" fmla="*/ 403879 h 594531"/>
              <a:gd name="connsiteX10-253" fmla="*/ 8632 w 2201784"/>
              <a:gd name="connsiteY10-254" fmla="*/ 235975 h 594531"/>
              <a:gd name="connsiteX11-255" fmla="*/ 13413 w 2201784"/>
              <a:gd name="connsiteY11-256" fmla="*/ 26000 h 5945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  <a:cxn ang="0">
                <a:pos x="connsiteX8-149" y="connsiteY8-150"/>
              </a:cxn>
              <a:cxn ang="0">
                <a:pos x="connsiteX9-169" y="connsiteY9-170"/>
              </a:cxn>
              <a:cxn ang="0">
                <a:pos x="connsiteX10-231" y="connsiteY10-232"/>
              </a:cxn>
              <a:cxn ang="0">
                <a:pos x="connsiteX11-255" y="connsiteY11-256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9421" y="1120075"/>
            <a:ext cx="5427214" cy="56154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18 raters, 4 tasks:</a:t>
            </a:r>
            <a:endParaRPr lang="en-US" altLang="zh-CN" dirty="0"/>
          </a:p>
          <a:p>
            <a:pPr lvl="1"/>
            <a:r>
              <a:rPr lang="en-US" altLang="zh-CN" sz="2000" dirty="0"/>
              <a:t>Parameter sensitivity: 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2000" dirty="0"/>
              <a:t>best at Edge=0.1, Depth=0.2, Pose=1.2.</a:t>
            </a:r>
            <a:endParaRPr lang="en-US" altLang="zh-CN" sz="2000" dirty="0"/>
          </a:p>
          <a:p>
            <a:pPr lvl="1"/>
            <a:r>
              <a:rPr lang="en-US" altLang="zh-CN" sz="2000" dirty="0"/>
              <a:t>Input robustness: 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2000" dirty="0"/>
              <a:t>stable across species/backgrounds.</a:t>
            </a:r>
            <a:endParaRPr lang="en-US" altLang="zh-CN" sz="2000" dirty="0"/>
          </a:p>
          <a:p>
            <a:pPr lvl="1"/>
            <a:r>
              <a:rPr lang="en-US" altLang="zh-CN" sz="2000" dirty="0"/>
              <a:t>Label distinguishability: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2000" dirty="0"/>
              <a:t>gliding/landing/hovering </a:t>
            </a:r>
            <a:r>
              <a:rPr lang="en-US" altLang="zh-CN" sz="2000" dirty="0" err="1"/>
              <a:t>recognised</a:t>
            </a:r>
            <a:r>
              <a:rPr lang="en-US" altLang="zh-CN" sz="2000" dirty="0"/>
              <a:t> above chance.</a:t>
            </a:r>
            <a:endParaRPr lang="en-US" altLang="zh-CN" sz="2000" dirty="0"/>
          </a:p>
          <a:p>
            <a:pPr lvl="1"/>
            <a:r>
              <a:rPr lang="en-US" altLang="zh-CN" sz="2000" dirty="0"/>
              <a:t>Skeleton comparison: 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2000" dirty="0"/>
              <a:t>CUB-15 consistently outperformed OP-9.</a:t>
            </a:r>
            <a:endParaRPr lang="en-US" altLang="zh-CN" sz="2000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Overall: MOS confirms controllability &amp; style preservation.</a:t>
            </a:r>
            <a:endParaRPr lang="en-GB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9464" y="212306"/>
            <a:ext cx="4267200" cy="765285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Discussion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31516" y="1627522"/>
            <a:ext cx="5476655" cy="4561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Strengths: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Controllable skeletons.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Smooth motions.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Surreal style retention.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Limitations: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 coverage (few extended wing poses).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2D skeleton </a:t>
            </a:r>
            <a:r>
              <a:rPr lang="en-US" alt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orientation/depth ambiguity.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 ControlNet tuning required.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Implication: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Bird-specific skeletons &amp; automated balancing are key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 descr="灰色的鸟&#10;&#10;AI 生成的内容可能不正确。"/>
          <p:cNvPicPr>
            <a:picLocks noChangeAspect="1"/>
          </p:cNvPicPr>
          <p:nvPr/>
        </p:nvPicPr>
        <p:blipFill>
          <a:blip r:embed="rId1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686" y="1627522"/>
            <a:ext cx="2992288" cy="4404732"/>
          </a:xfrm>
          <a:prstGeom prst="rect">
            <a:avLst/>
          </a:prstGeom>
        </p:spPr>
      </p:pic>
      <p:pic>
        <p:nvPicPr>
          <p:cNvPr id="13" name="图片 12" descr="墙上的涂鸦&#10;&#10;AI 生成的内容可能不正确。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6" y="1627522"/>
            <a:ext cx="2939975" cy="44047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6052" y="269454"/>
            <a:ext cx="5296331" cy="904009"/>
          </a:xfrm>
        </p:spPr>
        <p:txBody>
          <a:bodyPr anchor="ctr">
            <a:normAutofit/>
          </a:bodyPr>
          <a:lstStyle/>
          <a:p>
            <a:r>
              <a:rPr lang="en-US" altLang="zh-CN" sz="3600" dirty="0">
                <a:effectLst/>
              </a:rPr>
              <a:t>Conclusion &amp; Future Work</a:t>
            </a:r>
            <a:endParaRPr lang="en-US" altLang="zh-CN" sz="36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1012" y="1300162"/>
            <a:ext cx="4811423" cy="47265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Contributions:</a:t>
            </a:r>
            <a:endParaRPr lang="en-US" altLang="zh-CN" dirty="0"/>
          </a:p>
          <a:p>
            <a:pPr lvl="1"/>
            <a:r>
              <a:rPr lang="en-US" altLang="zh-CN" sz="2000" dirty="0"/>
              <a:t>Introduced CUB-15 skeleton for birds.</a:t>
            </a:r>
            <a:endParaRPr lang="en-US" altLang="zh-CN" sz="2000" dirty="0"/>
          </a:p>
          <a:p>
            <a:pPr lvl="1"/>
            <a:r>
              <a:rPr lang="en-US" altLang="zh-CN" sz="2000" dirty="0"/>
              <a:t>Trained MDM with action labels + first-frame anchoring.</a:t>
            </a:r>
            <a:endParaRPr lang="en-US" altLang="zh-CN" sz="2000" dirty="0"/>
          </a:p>
          <a:p>
            <a:pPr lvl="1"/>
            <a:r>
              <a:rPr lang="en-US" altLang="zh-CN" sz="2000" dirty="0"/>
              <a:t>Integrated </a:t>
            </a:r>
            <a:r>
              <a:rPr lang="en-US" altLang="zh-CN" sz="2000" dirty="0" err="1"/>
              <a:t>AnimateDiff</a:t>
            </a:r>
            <a:r>
              <a:rPr lang="en-US" altLang="zh-CN" sz="2000" dirty="0"/>
              <a:t> + multi-ControlNet for controllable video synthesis.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dirty="0"/>
              <a:t>Future directions:</a:t>
            </a:r>
            <a:endParaRPr lang="en-US" altLang="zh-CN" dirty="0"/>
          </a:p>
          <a:p>
            <a:pPr lvl="1"/>
            <a:r>
              <a:rPr lang="en-US" altLang="zh-CN" sz="2000" dirty="0"/>
              <a:t>Bird-specific video datasets.</a:t>
            </a:r>
            <a:endParaRPr lang="en-US" altLang="zh-CN" sz="2000" dirty="0"/>
          </a:p>
          <a:p>
            <a:pPr lvl="1"/>
            <a:r>
              <a:rPr lang="en-US" altLang="zh-CN" sz="2000" dirty="0"/>
              <a:t>3D skeleton lifting &amp; temporal transformers.</a:t>
            </a:r>
            <a:endParaRPr lang="en-US" altLang="zh-CN" sz="2000" dirty="0"/>
          </a:p>
          <a:p>
            <a:pPr lvl="1"/>
            <a:r>
              <a:rPr lang="en-US" altLang="zh-CN" sz="2000" dirty="0"/>
              <a:t>Automated ControlNet weight tuning.</a:t>
            </a:r>
            <a:endParaRPr lang="en-US" altLang="zh-CN" sz="2000" dirty="0"/>
          </a:p>
          <a:p>
            <a:pPr lvl="1"/>
            <a:r>
              <a:rPr lang="en-US" altLang="zh-CN" sz="2000" dirty="0" err="1">
                <a:solidFill>
                  <a:schemeClr val="tx1"/>
                </a:solidFill>
              </a:rPr>
              <a:t>DeepLabCut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endParaRPr lang="en-US" altLang="zh-CN" sz="2000" dirty="0"/>
          </a:p>
        </p:txBody>
      </p:sp>
      <p:pic>
        <p:nvPicPr>
          <p:cNvPr id="4" name="图片 3" descr="DLC2"/>
          <p:cNvPicPr>
            <a:picLocks noChangeAspect="1"/>
          </p:cNvPicPr>
          <p:nvPr/>
        </p:nvPicPr>
        <p:blipFill>
          <a:blip r:embed="rId1"/>
          <a:srcRect l="21173" t="-81" r="124"/>
          <a:stretch>
            <a:fillRect/>
          </a:stretch>
        </p:blipFill>
        <p:spPr>
          <a:xfrm>
            <a:off x="6482410" y="1173463"/>
            <a:ext cx="5708073" cy="5257658"/>
          </a:xfrm>
          <a:custGeom>
            <a:avLst/>
            <a:gdLst/>
            <a:ahLst/>
            <a:cxnLst/>
            <a:rect l="l" t="t" r="r" b="b"/>
            <a:pathLst>
              <a:path w="4760702" h="6856413">
                <a:moveTo>
                  <a:pt x="0" y="0"/>
                </a:moveTo>
                <a:lnTo>
                  <a:pt x="4760702" y="0"/>
                </a:lnTo>
                <a:lnTo>
                  <a:pt x="4760702" y="6856413"/>
                </a:lnTo>
                <a:lnTo>
                  <a:pt x="168269" y="6856413"/>
                </a:lnTo>
                <a:lnTo>
                  <a:pt x="228520" y="6494592"/>
                </a:lnTo>
                <a:cubicBezTo>
                  <a:pt x="521784" y="4449343"/>
                  <a:pt x="126947" y="2404092"/>
                  <a:pt x="14408" y="358842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9865" y="2462530"/>
            <a:ext cx="6349365" cy="1325880"/>
          </a:xfrm>
        </p:spPr>
        <p:txBody>
          <a:bodyPr/>
          <a:lstStyle/>
          <a:p>
            <a:pPr algn="ctr"/>
            <a:r>
              <a:rPr lang="en-US" altLang="zh-CN" sz="4400"/>
              <a:t>Thank you</a:t>
            </a:r>
            <a:r>
              <a:rPr lang="zh-CN" altLang="en-US" sz="4400"/>
              <a:t>！</a:t>
            </a:r>
            <a:endParaRPr lang="zh-CN" altLang="en-US"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文本&#10;&#10;AI 生成的内容可能不正确。"/>
          <p:cNvPicPr>
            <a:picLocks noChangeAspect="1"/>
          </p:cNvPicPr>
          <p:nvPr/>
        </p:nvPicPr>
        <p:blipFill>
          <a:blip r:embed="rId1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"/>
            <a:ext cx="10896600" cy="6857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175" y="878191"/>
            <a:ext cx="5729912" cy="731247"/>
          </a:xfrm>
        </p:spPr>
        <p:txBody>
          <a:bodyPr anchor="t">
            <a:normAutofit/>
          </a:bodyPr>
          <a:lstStyle/>
          <a:p>
            <a:r>
              <a:rPr lang="en-US" altLang="zh-CN" sz="4000" dirty="0">
                <a:effectLst/>
              </a:rPr>
              <a:t>Background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&amp;</a:t>
            </a:r>
            <a:r>
              <a:rPr lang="zh-CN" altLang="en-US" sz="4000" dirty="0">
                <a:effectLst/>
              </a:rPr>
              <a:t> </a:t>
            </a:r>
            <a:r>
              <a:rPr lang="en-US" altLang="zh-CN" sz="4000" dirty="0">
                <a:effectLst/>
              </a:rPr>
              <a:t>Motivation</a:t>
            </a:r>
            <a:endParaRPr lang="en-US" altLang="zh-CN" sz="4000" dirty="0">
              <a:effectLst/>
            </a:endParaRPr>
          </a:p>
        </p:txBody>
      </p:sp>
      <p:pic>
        <p:nvPicPr>
          <p:cNvPr id="4" name="图片 3" descr="截屏2025-09-05 14.21.11"/>
          <p:cNvPicPr>
            <a:picLocks noChangeAspect="1"/>
          </p:cNvPicPr>
          <p:nvPr/>
        </p:nvPicPr>
        <p:blipFill>
          <a:blip r:embed="rId2"/>
          <a:srcRect l="1935" t="4020" r="1689" b="8514"/>
          <a:stretch>
            <a:fillRect/>
          </a:stretch>
        </p:blipFill>
        <p:spPr>
          <a:xfrm>
            <a:off x="18586" y="2341418"/>
            <a:ext cx="6537090" cy="4516580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74261" y="1056995"/>
            <a:ext cx="5486400" cy="5033938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Bird videos are important for animation, education, creative media.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ym typeface="+mn-ea"/>
              </a:rPr>
              <a:t>Challenge</a:t>
            </a:r>
            <a:r>
              <a:rPr lang="en-US" altLang="zh-CN" dirty="0">
                <a:sym typeface="+mn-ea"/>
              </a:rPr>
              <a:t>: Lack of temporally annotated skeleton data for birds.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dirty="0">
              <a:sym typeface="+mn-ea"/>
            </a:endParaRPr>
          </a:p>
          <a:p>
            <a:r>
              <a:rPr lang="en-US" altLang="zh-CN" b="1" dirty="0"/>
              <a:t>Existing</a:t>
            </a:r>
            <a:r>
              <a:rPr lang="en-US" altLang="zh-CN" dirty="0"/>
              <a:t> generative models:</a:t>
            </a:r>
            <a:endParaRPr lang="en-US" altLang="zh-CN" dirty="0"/>
          </a:p>
          <a:p>
            <a:pPr lvl="1"/>
            <a:r>
              <a:rPr lang="en-US" altLang="zh-CN" sz="2000" dirty="0"/>
              <a:t>Image-to-video </a:t>
            </a:r>
            <a:r>
              <a:rPr lang="en-US" altLang="en-US" sz="2000" dirty="0"/>
              <a:t>→</a:t>
            </a:r>
            <a:r>
              <a:rPr lang="en-US" altLang="zh-CN" sz="2000" dirty="0"/>
              <a:t> unstable wings, flickering, loss of style.</a:t>
            </a:r>
            <a:endParaRPr lang="en-US" altLang="zh-CN" sz="2000" dirty="0"/>
          </a:p>
          <a:p>
            <a:pPr lvl="1"/>
            <a:r>
              <a:rPr lang="en-US" altLang="zh-CN" sz="2000" dirty="0"/>
              <a:t>Skeleton priors (</a:t>
            </a:r>
            <a:r>
              <a:rPr lang="en-US" altLang="zh-CN" sz="2000" dirty="0" err="1"/>
              <a:t>OpenPose</a:t>
            </a:r>
            <a:r>
              <a:rPr lang="en-US" altLang="zh-CN" sz="2000" dirty="0"/>
              <a:t>) </a:t>
            </a:r>
            <a:r>
              <a:rPr lang="en-US" altLang="en-US" sz="2000" dirty="0"/>
              <a:t>→</a:t>
            </a:r>
            <a:r>
              <a:rPr lang="en-US" altLang="zh-CN" sz="2000" dirty="0"/>
              <a:t> designed for humans, poor transfer to birds.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r>
              <a:rPr lang="en-US" altLang="zh-CN" b="1" dirty="0"/>
              <a:t>Gap</a:t>
            </a:r>
            <a:r>
              <a:rPr lang="en-US" altLang="zh-CN" dirty="0"/>
              <a:t>: Need domain-specific skeletons &amp; temporally coherent video generation.</a:t>
            </a:r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47700" y="3008242"/>
            <a:ext cx="6848475" cy="358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飞翔的白鹤"/>
          <p:cNvPicPr>
            <a:picLocks noChangeAspect="1"/>
          </p:cNvPicPr>
          <p:nvPr/>
        </p:nvPicPr>
        <p:blipFill>
          <a:blip r:embed="rId1"/>
          <a:srcRect t="9279" b="6134"/>
          <a:stretch>
            <a:fillRect/>
          </a:stretch>
        </p:blipFill>
        <p:spPr>
          <a:xfrm>
            <a:off x="2494180" y="144541"/>
            <a:ext cx="10940741" cy="6154166"/>
          </a:xfrm>
          <a:prstGeom prst="rect">
            <a:avLst/>
          </a:prstGeom>
        </p:spPr>
      </p:pic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5900" y="1071349"/>
            <a:ext cx="5886449" cy="1211475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3600" dirty="0"/>
              <a:t>Objective</a:t>
            </a:r>
            <a:endParaRPr kumimoji="1" lang="zh-CN" altLang="en-US" sz="3600" dirty="0"/>
          </a:p>
        </p:txBody>
      </p:sp>
      <p:sp>
        <p:nvSpPr>
          <p:cNvPr id="39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305249" y="39510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-1" fmla="*/ 0 w 2142503"/>
              <a:gd name="connsiteY0-2" fmla="*/ 0 h 582145"/>
              <a:gd name="connsiteX1-3" fmla="*/ 2142503 w 2142503"/>
              <a:gd name="connsiteY1-4" fmla="*/ 0 h 582145"/>
              <a:gd name="connsiteX2-5" fmla="*/ 2142503 w 2142503"/>
              <a:gd name="connsiteY2-6" fmla="*/ 571500 h 582145"/>
              <a:gd name="connsiteX3-7" fmla="*/ 2050917 w 2142503"/>
              <a:gd name="connsiteY3-8" fmla="*/ 582088 h 582145"/>
              <a:gd name="connsiteX4-9" fmla="*/ 0 w 2142503"/>
              <a:gd name="connsiteY4-10" fmla="*/ 571500 h 582145"/>
              <a:gd name="connsiteX5" fmla="*/ 0 w 2142503"/>
              <a:gd name="connsiteY5" fmla="*/ 0 h 582145"/>
              <a:gd name="connsiteX0-11" fmla="*/ 0 w 2159832"/>
              <a:gd name="connsiteY0-12" fmla="*/ 0 h 582145"/>
              <a:gd name="connsiteX1-13" fmla="*/ 2142503 w 2159832"/>
              <a:gd name="connsiteY1-14" fmla="*/ 0 h 582145"/>
              <a:gd name="connsiteX2-15" fmla="*/ 2159829 w 2159832"/>
              <a:gd name="connsiteY2-16" fmla="*/ 96526 h 582145"/>
              <a:gd name="connsiteX3-17" fmla="*/ 2142503 w 2159832"/>
              <a:gd name="connsiteY3-18" fmla="*/ 571500 h 582145"/>
              <a:gd name="connsiteX4-19" fmla="*/ 2050917 w 2159832"/>
              <a:gd name="connsiteY4-20" fmla="*/ 582088 h 582145"/>
              <a:gd name="connsiteX5-21" fmla="*/ 0 w 2159832"/>
              <a:gd name="connsiteY5-22" fmla="*/ 571500 h 582145"/>
              <a:gd name="connsiteX6" fmla="*/ 0 w 2159832"/>
              <a:gd name="connsiteY6" fmla="*/ 0 h 582145"/>
              <a:gd name="connsiteX0-23" fmla="*/ 0 w 2159832"/>
              <a:gd name="connsiteY0-24" fmla="*/ 12386 h 594531"/>
              <a:gd name="connsiteX1-25" fmla="*/ 67826 w 2159832"/>
              <a:gd name="connsiteY1-26" fmla="*/ 0 h 594531"/>
              <a:gd name="connsiteX2-27" fmla="*/ 2142503 w 2159832"/>
              <a:gd name="connsiteY2-28" fmla="*/ 12386 h 594531"/>
              <a:gd name="connsiteX3-29" fmla="*/ 2159829 w 2159832"/>
              <a:gd name="connsiteY3-30" fmla="*/ 108912 h 594531"/>
              <a:gd name="connsiteX4-31" fmla="*/ 2142503 w 2159832"/>
              <a:gd name="connsiteY4-32" fmla="*/ 583886 h 594531"/>
              <a:gd name="connsiteX5-33" fmla="*/ 2050917 w 2159832"/>
              <a:gd name="connsiteY5-34" fmla="*/ 594474 h 594531"/>
              <a:gd name="connsiteX6-35" fmla="*/ 0 w 2159832"/>
              <a:gd name="connsiteY6-36" fmla="*/ 583886 h 594531"/>
              <a:gd name="connsiteX7" fmla="*/ 0 w 2159832"/>
              <a:gd name="connsiteY7" fmla="*/ 12386 h 594531"/>
              <a:gd name="connsiteX0-37" fmla="*/ 0 w 2168908"/>
              <a:gd name="connsiteY0-38" fmla="*/ 26000 h 594531"/>
              <a:gd name="connsiteX1-39" fmla="*/ 76902 w 2168908"/>
              <a:gd name="connsiteY1-40" fmla="*/ 0 h 594531"/>
              <a:gd name="connsiteX2-41" fmla="*/ 2151579 w 2168908"/>
              <a:gd name="connsiteY2-42" fmla="*/ 12386 h 594531"/>
              <a:gd name="connsiteX3-43" fmla="*/ 2168905 w 2168908"/>
              <a:gd name="connsiteY3-44" fmla="*/ 108912 h 594531"/>
              <a:gd name="connsiteX4-45" fmla="*/ 2151579 w 2168908"/>
              <a:gd name="connsiteY4-46" fmla="*/ 583886 h 594531"/>
              <a:gd name="connsiteX5-47" fmla="*/ 2059993 w 2168908"/>
              <a:gd name="connsiteY5-48" fmla="*/ 594474 h 594531"/>
              <a:gd name="connsiteX6-49" fmla="*/ 9076 w 2168908"/>
              <a:gd name="connsiteY6-50" fmla="*/ 583886 h 594531"/>
              <a:gd name="connsiteX7-51" fmla="*/ 0 w 2168908"/>
              <a:gd name="connsiteY7-52" fmla="*/ 26000 h 594531"/>
              <a:gd name="connsiteX0-53" fmla="*/ 5393 w 2174301"/>
              <a:gd name="connsiteY0-54" fmla="*/ 26000 h 594531"/>
              <a:gd name="connsiteX1-55" fmla="*/ 82295 w 2174301"/>
              <a:gd name="connsiteY1-56" fmla="*/ 0 h 594531"/>
              <a:gd name="connsiteX2-57" fmla="*/ 2156972 w 2174301"/>
              <a:gd name="connsiteY2-58" fmla="*/ 12386 h 594531"/>
              <a:gd name="connsiteX3-59" fmla="*/ 2174298 w 2174301"/>
              <a:gd name="connsiteY3-60" fmla="*/ 108912 h 594531"/>
              <a:gd name="connsiteX4-61" fmla="*/ 2156972 w 2174301"/>
              <a:gd name="connsiteY4-62" fmla="*/ 583886 h 594531"/>
              <a:gd name="connsiteX5-63" fmla="*/ 2065386 w 2174301"/>
              <a:gd name="connsiteY5-64" fmla="*/ 594474 h 594531"/>
              <a:gd name="connsiteX6-65" fmla="*/ 14469 w 2174301"/>
              <a:gd name="connsiteY6-66" fmla="*/ 583886 h 594531"/>
              <a:gd name="connsiteX7-67" fmla="*/ 5393 w 2174301"/>
              <a:gd name="connsiteY7-68" fmla="*/ 26000 h 594531"/>
              <a:gd name="connsiteX0-69" fmla="*/ 5393 w 2174301"/>
              <a:gd name="connsiteY0-70" fmla="*/ 26000 h 594531"/>
              <a:gd name="connsiteX1-71" fmla="*/ 82295 w 2174301"/>
              <a:gd name="connsiteY1-72" fmla="*/ 0 h 594531"/>
              <a:gd name="connsiteX2-73" fmla="*/ 2156972 w 2174301"/>
              <a:gd name="connsiteY2-74" fmla="*/ 12386 h 594531"/>
              <a:gd name="connsiteX3-75" fmla="*/ 2174298 w 2174301"/>
              <a:gd name="connsiteY3-76" fmla="*/ 108912 h 594531"/>
              <a:gd name="connsiteX4-77" fmla="*/ 2156972 w 2174301"/>
              <a:gd name="connsiteY4-78" fmla="*/ 583886 h 594531"/>
              <a:gd name="connsiteX5-79" fmla="*/ 2065386 w 2174301"/>
              <a:gd name="connsiteY5-80" fmla="*/ 594474 h 594531"/>
              <a:gd name="connsiteX6-81" fmla="*/ 14469 w 2174301"/>
              <a:gd name="connsiteY6-82" fmla="*/ 583886 h 594531"/>
              <a:gd name="connsiteX7-83" fmla="*/ 5393 w 2174301"/>
              <a:gd name="connsiteY7-84" fmla="*/ 26000 h 594531"/>
              <a:gd name="connsiteX0-85" fmla="*/ 5393 w 2174301"/>
              <a:gd name="connsiteY0-86" fmla="*/ 26000 h 594531"/>
              <a:gd name="connsiteX1-87" fmla="*/ 82295 w 2174301"/>
              <a:gd name="connsiteY1-88" fmla="*/ 0 h 594531"/>
              <a:gd name="connsiteX2-89" fmla="*/ 2156972 w 2174301"/>
              <a:gd name="connsiteY2-90" fmla="*/ 12386 h 594531"/>
              <a:gd name="connsiteX3-91" fmla="*/ 2174298 w 2174301"/>
              <a:gd name="connsiteY3-92" fmla="*/ 108912 h 594531"/>
              <a:gd name="connsiteX4-93" fmla="*/ 2156972 w 2174301"/>
              <a:gd name="connsiteY4-94" fmla="*/ 583886 h 594531"/>
              <a:gd name="connsiteX5-95" fmla="*/ 2065386 w 2174301"/>
              <a:gd name="connsiteY5-96" fmla="*/ 594474 h 594531"/>
              <a:gd name="connsiteX6-97" fmla="*/ 14469 w 2174301"/>
              <a:gd name="connsiteY6-98" fmla="*/ 583886 h 594531"/>
              <a:gd name="connsiteX7-99" fmla="*/ 5393 w 2174301"/>
              <a:gd name="connsiteY7-100" fmla="*/ 26000 h 594531"/>
              <a:gd name="connsiteX0-101" fmla="*/ 5393 w 2174301"/>
              <a:gd name="connsiteY0-102" fmla="*/ 26000 h 594531"/>
              <a:gd name="connsiteX1-103" fmla="*/ 82295 w 2174301"/>
              <a:gd name="connsiteY1-104" fmla="*/ 0 h 594531"/>
              <a:gd name="connsiteX2-105" fmla="*/ 2156972 w 2174301"/>
              <a:gd name="connsiteY2-106" fmla="*/ 12386 h 594531"/>
              <a:gd name="connsiteX3-107" fmla="*/ 2174298 w 2174301"/>
              <a:gd name="connsiteY3-108" fmla="*/ 108912 h 594531"/>
              <a:gd name="connsiteX4-109" fmla="*/ 2156972 w 2174301"/>
              <a:gd name="connsiteY4-110" fmla="*/ 583886 h 594531"/>
              <a:gd name="connsiteX5-111" fmla="*/ 2065386 w 2174301"/>
              <a:gd name="connsiteY5-112" fmla="*/ 594474 h 594531"/>
              <a:gd name="connsiteX6-113" fmla="*/ 14469 w 2174301"/>
              <a:gd name="connsiteY6-114" fmla="*/ 583886 h 594531"/>
              <a:gd name="connsiteX7-115" fmla="*/ 5393 w 2174301"/>
              <a:gd name="connsiteY7-116" fmla="*/ 26000 h 594531"/>
              <a:gd name="connsiteX0-117" fmla="*/ 147197 w 2316105"/>
              <a:gd name="connsiteY0-118" fmla="*/ 26000 h 594531"/>
              <a:gd name="connsiteX1-119" fmla="*/ 224099 w 2316105"/>
              <a:gd name="connsiteY1-120" fmla="*/ 0 h 594531"/>
              <a:gd name="connsiteX2-121" fmla="*/ 2298776 w 2316105"/>
              <a:gd name="connsiteY2-122" fmla="*/ 12386 h 594531"/>
              <a:gd name="connsiteX3-123" fmla="*/ 2316102 w 2316105"/>
              <a:gd name="connsiteY3-124" fmla="*/ 108912 h 594531"/>
              <a:gd name="connsiteX4-125" fmla="*/ 2298776 w 2316105"/>
              <a:gd name="connsiteY4-126" fmla="*/ 583886 h 594531"/>
              <a:gd name="connsiteX5-127" fmla="*/ 2207190 w 2316105"/>
              <a:gd name="connsiteY5-128" fmla="*/ 594474 h 594531"/>
              <a:gd name="connsiteX6-129" fmla="*/ 156273 w 2316105"/>
              <a:gd name="connsiteY6-130" fmla="*/ 583886 h 594531"/>
              <a:gd name="connsiteX7-131" fmla="*/ 142416 w 2316105"/>
              <a:gd name="connsiteY7-132" fmla="*/ 235975 h 594531"/>
              <a:gd name="connsiteX8" fmla="*/ 147197 w 2316105"/>
              <a:gd name="connsiteY8" fmla="*/ 26000 h 594531"/>
              <a:gd name="connsiteX0-133" fmla="*/ 154684 w 2323592"/>
              <a:gd name="connsiteY0-134" fmla="*/ 26000 h 594531"/>
              <a:gd name="connsiteX1-135" fmla="*/ 231586 w 2323592"/>
              <a:gd name="connsiteY1-136" fmla="*/ 0 h 594531"/>
              <a:gd name="connsiteX2-137" fmla="*/ 2306263 w 2323592"/>
              <a:gd name="connsiteY2-138" fmla="*/ 12386 h 594531"/>
              <a:gd name="connsiteX3-139" fmla="*/ 2323589 w 2323592"/>
              <a:gd name="connsiteY3-140" fmla="*/ 108912 h 594531"/>
              <a:gd name="connsiteX4-141" fmla="*/ 2306263 w 2323592"/>
              <a:gd name="connsiteY4-142" fmla="*/ 583886 h 594531"/>
              <a:gd name="connsiteX5-143" fmla="*/ 2214677 w 2323592"/>
              <a:gd name="connsiteY5-144" fmla="*/ 594474 h 594531"/>
              <a:gd name="connsiteX6-145" fmla="*/ 163760 w 2323592"/>
              <a:gd name="connsiteY6-146" fmla="*/ 583886 h 594531"/>
              <a:gd name="connsiteX7-147" fmla="*/ 158979 w 2323592"/>
              <a:gd name="connsiteY7-148" fmla="*/ 403879 h 594531"/>
              <a:gd name="connsiteX8-149" fmla="*/ 149903 w 2323592"/>
              <a:gd name="connsiteY8-150" fmla="*/ 235975 h 594531"/>
              <a:gd name="connsiteX9" fmla="*/ 154684 w 2323592"/>
              <a:gd name="connsiteY9" fmla="*/ 26000 h 594531"/>
              <a:gd name="connsiteX0-151" fmla="*/ 13665 w 2182573"/>
              <a:gd name="connsiteY0-152" fmla="*/ 26000 h 594531"/>
              <a:gd name="connsiteX1-153" fmla="*/ 90567 w 2182573"/>
              <a:gd name="connsiteY1-154" fmla="*/ 0 h 594531"/>
              <a:gd name="connsiteX2-155" fmla="*/ 2165244 w 2182573"/>
              <a:gd name="connsiteY2-156" fmla="*/ 12386 h 594531"/>
              <a:gd name="connsiteX3-157" fmla="*/ 2182570 w 2182573"/>
              <a:gd name="connsiteY3-158" fmla="*/ 108912 h 594531"/>
              <a:gd name="connsiteX4-159" fmla="*/ 2165244 w 2182573"/>
              <a:gd name="connsiteY4-160" fmla="*/ 583886 h 594531"/>
              <a:gd name="connsiteX5-161" fmla="*/ 2073658 w 2182573"/>
              <a:gd name="connsiteY5-162" fmla="*/ 594474 h 594531"/>
              <a:gd name="connsiteX6-163" fmla="*/ 22741 w 2182573"/>
              <a:gd name="connsiteY6-164" fmla="*/ 583886 h 594531"/>
              <a:gd name="connsiteX7-165" fmla="*/ 17960 w 2182573"/>
              <a:gd name="connsiteY7-166" fmla="*/ 403879 h 594531"/>
              <a:gd name="connsiteX8-167" fmla="*/ 8884 w 2182573"/>
              <a:gd name="connsiteY8-168" fmla="*/ 235975 h 594531"/>
              <a:gd name="connsiteX9-169" fmla="*/ 13665 w 2182573"/>
              <a:gd name="connsiteY9-170" fmla="*/ 26000 h 594531"/>
              <a:gd name="connsiteX0-171" fmla="*/ 13665 w 2202120"/>
              <a:gd name="connsiteY0-172" fmla="*/ 26000 h 594531"/>
              <a:gd name="connsiteX1-173" fmla="*/ 90567 w 2202120"/>
              <a:gd name="connsiteY1-174" fmla="*/ 0 h 594531"/>
              <a:gd name="connsiteX2-175" fmla="*/ 2165244 w 2202120"/>
              <a:gd name="connsiteY2-176" fmla="*/ 12386 h 594531"/>
              <a:gd name="connsiteX3-177" fmla="*/ 2182570 w 2202120"/>
              <a:gd name="connsiteY3-178" fmla="*/ 108912 h 594531"/>
              <a:gd name="connsiteX4-179" fmla="*/ 2192471 w 2202120"/>
              <a:gd name="connsiteY4-180" fmla="*/ 583886 h 594531"/>
              <a:gd name="connsiteX5-181" fmla="*/ 2073658 w 2202120"/>
              <a:gd name="connsiteY5-182" fmla="*/ 594474 h 594531"/>
              <a:gd name="connsiteX6-183" fmla="*/ 22741 w 2202120"/>
              <a:gd name="connsiteY6-184" fmla="*/ 583886 h 594531"/>
              <a:gd name="connsiteX7-185" fmla="*/ 17960 w 2202120"/>
              <a:gd name="connsiteY7-186" fmla="*/ 403879 h 594531"/>
              <a:gd name="connsiteX8-187" fmla="*/ 8884 w 2202120"/>
              <a:gd name="connsiteY8-188" fmla="*/ 235975 h 594531"/>
              <a:gd name="connsiteX9-189" fmla="*/ 13665 w 2202120"/>
              <a:gd name="connsiteY9-190" fmla="*/ 26000 h 594531"/>
              <a:gd name="connsiteX0-191" fmla="*/ 13665 w 2202036"/>
              <a:gd name="connsiteY0-192" fmla="*/ 26000 h 594531"/>
              <a:gd name="connsiteX1-193" fmla="*/ 90567 w 2202036"/>
              <a:gd name="connsiteY1-194" fmla="*/ 0 h 594531"/>
              <a:gd name="connsiteX2-195" fmla="*/ 2165244 w 2202036"/>
              <a:gd name="connsiteY2-196" fmla="*/ 12386 h 594531"/>
              <a:gd name="connsiteX3-197" fmla="*/ 2182570 w 2202036"/>
              <a:gd name="connsiteY3-198" fmla="*/ 108912 h 594531"/>
              <a:gd name="connsiteX4-199" fmla="*/ 2191645 w 2202036"/>
              <a:gd name="connsiteY4-200" fmla="*/ 422031 h 594531"/>
              <a:gd name="connsiteX5-201" fmla="*/ 2192471 w 2202036"/>
              <a:gd name="connsiteY5-202" fmla="*/ 583886 h 594531"/>
              <a:gd name="connsiteX6-203" fmla="*/ 2073658 w 2202036"/>
              <a:gd name="connsiteY6-204" fmla="*/ 594474 h 594531"/>
              <a:gd name="connsiteX7-205" fmla="*/ 22741 w 2202036"/>
              <a:gd name="connsiteY7-206" fmla="*/ 583886 h 594531"/>
              <a:gd name="connsiteX8-207" fmla="*/ 17960 w 2202036"/>
              <a:gd name="connsiteY8-208" fmla="*/ 403879 h 594531"/>
              <a:gd name="connsiteX9-209" fmla="*/ 8884 w 2202036"/>
              <a:gd name="connsiteY9-210" fmla="*/ 235975 h 594531"/>
              <a:gd name="connsiteX10" fmla="*/ 13665 w 2202036"/>
              <a:gd name="connsiteY10" fmla="*/ 26000 h 594531"/>
              <a:gd name="connsiteX0-211" fmla="*/ 142254 w 2330625"/>
              <a:gd name="connsiteY0-212" fmla="*/ 26000 h 594531"/>
              <a:gd name="connsiteX1-213" fmla="*/ 219156 w 2330625"/>
              <a:gd name="connsiteY1-214" fmla="*/ 0 h 594531"/>
              <a:gd name="connsiteX2-215" fmla="*/ 2293833 w 2330625"/>
              <a:gd name="connsiteY2-216" fmla="*/ 12386 h 594531"/>
              <a:gd name="connsiteX3-217" fmla="*/ 2311159 w 2330625"/>
              <a:gd name="connsiteY3-218" fmla="*/ 108912 h 594531"/>
              <a:gd name="connsiteX4-219" fmla="*/ 2320234 w 2330625"/>
              <a:gd name="connsiteY4-220" fmla="*/ 422031 h 594531"/>
              <a:gd name="connsiteX5-221" fmla="*/ 2321060 w 2330625"/>
              <a:gd name="connsiteY5-222" fmla="*/ 583886 h 594531"/>
              <a:gd name="connsiteX6-223" fmla="*/ 2202247 w 2330625"/>
              <a:gd name="connsiteY6-224" fmla="*/ 594474 h 594531"/>
              <a:gd name="connsiteX7-225" fmla="*/ 151330 w 2330625"/>
              <a:gd name="connsiteY7-226" fmla="*/ 583886 h 594531"/>
              <a:gd name="connsiteX8-227" fmla="*/ 155624 w 2330625"/>
              <a:gd name="connsiteY8-228" fmla="*/ 512790 h 594531"/>
              <a:gd name="connsiteX9-229" fmla="*/ 146549 w 2330625"/>
              <a:gd name="connsiteY9-230" fmla="*/ 403879 h 594531"/>
              <a:gd name="connsiteX10-231" fmla="*/ 137473 w 2330625"/>
              <a:gd name="connsiteY10-232" fmla="*/ 235975 h 594531"/>
              <a:gd name="connsiteX11" fmla="*/ 142254 w 2330625"/>
              <a:gd name="connsiteY11" fmla="*/ 26000 h 594531"/>
              <a:gd name="connsiteX0-233" fmla="*/ 13413 w 2201784"/>
              <a:gd name="connsiteY0-234" fmla="*/ 26000 h 594531"/>
              <a:gd name="connsiteX1-235" fmla="*/ 90315 w 2201784"/>
              <a:gd name="connsiteY1-236" fmla="*/ 0 h 594531"/>
              <a:gd name="connsiteX2-237" fmla="*/ 2164992 w 2201784"/>
              <a:gd name="connsiteY2-238" fmla="*/ 12386 h 594531"/>
              <a:gd name="connsiteX3-239" fmla="*/ 2182318 w 2201784"/>
              <a:gd name="connsiteY3-240" fmla="*/ 108912 h 594531"/>
              <a:gd name="connsiteX4-241" fmla="*/ 2191393 w 2201784"/>
              <a:gd name="connsiteY4-242" fmla="*/ 422031 h 594531"/>
              <a:gd name="connsiteX5-243" fmla="*/ 2192219 w 2201784"/>
              <a:gd name="connsiteY5-244" fmla="*/ 583886 h 594531"/>
              <a:gd name="connsiteX6-245" fmla="*/ 2073406 w 2201784"/>
              <a:gd name="connsiteY6-246" fmla="*/ 594474 h 594531"/>
              <a:gd name="connsiteX7-247" fmla="*/ 22489 w 2201784"/>
              <a:gd name="connsiteY7-248" fmla="*/ 583886 h 594531"/>
              <a:gd name="connsiteX8-249" fmla="*/ 26783 w 2201784"/>
              <a:gd name="connsiteY8-250" fmla="*/ 512790 h 594531"/>
              <a:gd name="connsiteX9-251" fmla="*/ 17708 w 2201784"/>
              <a:gd name="connsiteY9-252" fmla="*/ 403879 h 594531"/>
              <a:gd name="connsiteX10-253" fmla="*/ 8632 w 2201784"/>
              <a:gd name="connsiteY10-254" fmla="*/ 235975 h 594531"/>
              <a:gd name="connsiteX11-255" fmla="*/ 13413 w 2201784"/>
              <a:gd name="connsiteY11-256" fmla="*/ 26000 h 5945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  <a:cxn ang="0">
                <a:pos x="connsiteX8-149" y="connsiteY8-150"/>
              </a:cxn>
              <a:cxn ang="0">
                <a:pos x="connsiteX9-169" y="connsiteY9-170"/>
              </a:cxn>
              <a:cxn ang="0">
                <a:pos x="connsiteX10-231" y="connsiteY10-232"/>
              </a:cxn>
              <a:cxn ang="0">
                <a:pos x="connsiteX11-255" y="connsiteY11-256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5900" y="1932840"/>
            <a:ext cx="5886449" cy="32376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Build a skeleton-driven framework for surreal bird motion video generation.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sz="2000" dirty="0">
                <a:sym typeface="+mn-ea"/>
              </a:rPr>
              <a:t>1. </a:t>
            </a:r>
            <a:r>
              <a:rPr lang="en-US" altLang="zh-CN" sz="2000" i="1" dirty="0">
                <a:sym typeface="+mn-ea"/>
              </a:rPr>
              <a:t>Reliably detect bird </a:t>
            </a:r>
            <a:r>
              <a:rPr lang="en-US" altLang="zh-CN" sz="2000" i="1" dirty="0" err="1">
                <a:sym typeface="+mn-ea"/>
              </a:rPr>
              <a:t>keypoints</a:t>
            </a:r>
            <a:r>
              <a:rPr lang="en-US" altLang="zh-CN" sz="2000" i="1" dirty="0">
                <a:sym typeface="+mn-ea"/>
              </a:rPr>
              <a:t>.</a:t>
            </a:r>
            <a:endParaRPr lang="en-US" altLang="zh-CN" sz="2000" i="1" dirty="0"/>
          </a:p>
          <a:p>
            <a:pPr marL="457200" lvl="1" indent="0">
              <a:buNone/>
            </a:pPr>
            <a:r>
              <a:rPr lang="en-US" altLang="zh-CN" sz="2000" i="1" dirty="0">
                <a:sym typeface="+mn-ea"/>
              </a:rPr>
              <a:t>2. Generate realistic &amp; flexible motion sequences.</a:t>
            </a:r>
            <a:endParaRPr lang="en-US" altLang="zh-CN" sz="2000" i="1" dirty="0"/>
          </a:p>
          <a:p>
            <a:pPr marL="457200" lvl="1" indent="0">
              <a:buNone/>
            </a:pPr>
            <a:r>
              <a:rPr lang="en-US" altLang="zh-CN" sz="2000" i="1" dirty="0">
                <a:sym typeface="+mn-ea"/>
              </a:rPr>
              <a:t>3. Render skeleton-guided videos while preserving surreal traits.</a:t>
            </a:r>
            <a:endParaRPr lang="en-US" altLang="zh-CN" sz="2000" i="1" dirty="0"/>
          </a:p>
          <a:p>
            <a:endParaRPr kumimoji="1" lang="zh-CN" altLang="en-US" dirty="0"/>
          </a:p>
        </p:txBody>
      </p:sp>
      <p:pic>
        <p:nvPicPr>
          <p:cNvPr id="9" name="图形 8" descr="用路劲指引两个插针 纯色填充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838" y="4484901"/>
            <a:ext cx="1211475" cy="1211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685" y="5029199"/>
            <a:ext cx="4055418" cy="758825"/>
          </a:xfrm>
        </p:spPr>
        <p:txBody>
          <a:bodyPr anchor="b">
            <a:norm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Models Overview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25463" y="767322"/>
            <a:ext cx="6150225" cy="5220884"/>
          </a:xfrm>
        </p:spPr>
        <p:txBody>
          <a:bodyPr>
            <a:normAutofit/>
          </a:bodyPr>
          <a:lstStyle/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HRNet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Keypoint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detection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High-resolution CNN, accurate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keypoint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localisation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Motion Diffusion Model: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otion Generation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Diffusion + Transformers for smooth, diverse motion sequences.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AnimateDiff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ControlNets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keleton-guided Rendering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 rendering with structural conditions: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3" indent="0">
              <a:buNone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Pose  Edge  Depth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Together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controllable, temporally consistent, stylistically flexible.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1508792" y="1087121"/>
            <a:ext cx="1635760" cy="741680"/>
          </a:xfrm>
          <a:prstGeom prst="cub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HRN</a:t>
            </a:r>
            <a:r>
              <a:rPr kumimoji="1" lang="en-GB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形 7" descr="麻雀 轮廓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9794" y="4951411"/>
            <a:ext cx="914400" cy="914400"/>
          </a:xfrm>
          <a:prstGeom prst="rect">
            <a:avLst/>
          </a:prstGeom>
        </p:spPr>
      </p:pic>
      <p:sp>
        <p:nvSpPr>
          <p:cNvPr id="10" name="立方体 9"/>
          <p:cNvSpPr/>
          <p:nvPr/>
        </p:nvSpPr>
        <p:spPr>
          <a:xfrm>
            <a:off x="1644833" y="2356325"/>
            <a:ext cx="1363679" cy="680722"/>
          </a:xfrm>
          <a:prstGeom prst="cub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zh-CN" dirty="0">
                <a:solidFill>
                  <a:schemeClr val="tx1"/>
                </a:solidFill>
              </a:rPr>
              <a:t>MDM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立方体 10"/>
          <p:cNvSpPr/>
          <p:nvPr/>
        </p:nvSpPr>
        <p:spPr>
          <a:xfrm>
            <a:off x="1224194" y="3542663"/>
            <a:ext cx="2204955" cy="833120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AnimateDiff</a:t>
            </a:r>
            <a:endParaRPr kumimoji="1"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2047318" y="1944530"/>
            <a:ext cx="579088" cy="449737"/>
          </a:xfrm>
          <a:prstGeom prst="down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2037127" y="3168810"/>
            <a:ext cx="579088" cy="449737"/>
          </a:xfrm>
          <a:prstGeom prst="down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3427" y="435607"/>
            <a:ext cx="3686174" cy="1067932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ffectLst/>
              </a:rPr>
              <a:t>Dataset</a:t>
            </a:r>
            <a:r>
              <a:rPr lang="zh-CN" altLang="en-US" sz="3600" dirty="0">
                <a:effectLst/>
              </a:rPr>
              <a:t> </a:t>
            </a:r>
            <a:r>
              <a:rPr lang="en-US" altLang="zh-CN" sz="3600" dirty="0">
                <a:effectLst/>
              </a:rPr>
              <a:t>-</a:t>
            </a:r>
            <a:r>
              <a:rPr lang="zh-CN" altLang="en-US" sz="3600" dirty="0">
                <a:effectLst/>
              </a:rPr>
              <a:t> </a:t>
            </a:r>
            <a:r>
              <a:rPr lang="en-US" altLang="zh-CN" sz="3600" dirty="0">
                <a:effectLst/>
              </a:rPr>
              <a:t>1</a:t>
            </a:r>
            <a:endParaRPr lang="en-US" altLang="zh-CN" sz="36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5622" y="1677442"/>
            <a:ext cx="5103080" cy="3973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CUB-200-2011 </a:t>
            </a:r>
            <a:r>
              <a:rPr lang="en-US" altLang="en-US" dirty="0"/>
              <a:t>→</a:t>
            </a:r>
            <a:r>
              <a:rPr lang="en-US" altLang="zh-CN" dirty="0"/>
              <a:t> CUB-15 skeleton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en-US" altLang="zh-CN" sz="2000" dirty="0"/>
              <a:t>200 species, 11,788 images, 15 landmarks.</a:t>
            </a:r>
            <a:endParaRPr lang="en-US" altLang="zh-CN" sz="2000" dirty="0"/>
          </a:p>
          <a:p>
            <a:pPr lvl="1"/>
            <a:r>
              <a:rPr lang="en-US" altLang="zh-CN" sz="2000" dirty="0"/>
              <a:t>Converted to custom CUB-15 skeleton graph for </a:t>
            </a:r>
            <a:r>
              <a:rPr lang="en-US" altLang="zh-CN" sz="2000" dirty="0" err="1"/>
              <a:t>HRNet</a:t>
            </a:r>
            <a:r>
              <a:rPr lang="en-US" altLang="zh-CN" sz="2000" dirty="0"/>
              <a:t> training.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en-GB" altLang="zh-CN" sz="2000" b="1" dirty="0"/>
              <a:t>Hard connections </a:t>
            </a:r>
            <a:r>
              <a:rPr lang="en-GB" altLang="zh-CN" sz="2000" dirty="0"/>
              <a:t>(</a:t>
            </a:r>
            <a:r>
              <a:rPr lang="en-GB" altLang="zh-CN" sz="2000" dirty="0">
                <a:solidFill>
                  <a:srgbClr val="FF0000"/>
                </a:solidFill>
              </a:rPr>
              <a:t>red</a:t>
            </a:r>
            <a:r>
              <a:rPr lang="en-GB" altLang="zh-CN" sz="2000" dirty="0"/>
              <a:t>) </a:t>
            </a:r>
            <a:endParaRPr lang="en-GB" altLang="zh-CN" sz="2000" dirty="0"/>
          </a:p>
          <a:p>
            <a:pPr marL="457200" lvl="1" indent="0">
              <a:buNone/>
            </a:pPr>
            <a:r>
              <a:rPr lang="en-GB" altLang="zh-CN" sz="2000" dirty="0"/>
              <a:t>	rigid parts (beak–crown–spine); </a:t>
            </a:r>
            <a:endParaRPr lang="en-GB" altLang="zh-CN" sz="2000" dirty="0"/>
          </a:p>
          <a:p>
            <a:pPr lvl="1"/>
            <a:r>
              <a:rPr lang="en-GB" altLang="zh-CN" sz="2000" b="1" dirty="0"/>
              <a:t>Soft connections </a:t>
            </a:r>
            <a:r>
              <a:rPr lang="en-GB" altLang="zh-CN" sz="2000" dirty="0"/>
              <a:t>(</a:t>
            </a:r>
            <a:r>
              <a:rPr lang="en-GB" altLang="zh-CN" sz="2000" dirty="0">
                <a:solidFill>
                  <a:srgbClr val="3956FE"/>
                </a:solidFill>
              </a:rPr>
              <a:t>blue</a:t>
            </a:r>
            <a:r>
              <a:rPr lang="en-GB" altLang="zh-CN" sz="2000" dirty="0"/>
              <a:t>) </a:t>
            </a:r>
            <a:endParaRPr lang="en-GB" altLang="zh-CN" sz="2000" dirty="0"/>
          </a:p>
          <a:p>
            <a:pPr marL="457200" lvl="1" indent="0">
              <a:buNone/>
            </a:pPr>
            <a:r>
              <a:rPr lang="en-GB" altLang="zh-CN" sz="2000" dirty="0"/>
              <a:t>	flexible appendages (wings, legs, tail)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000" dirty="0"/>
          </a:p>
        </p:txBody>
      </p:sp>
      <p:pic>
        <p:nvPicPr>
          <p:cNvPr id="4" name="图片 3" descr="截屏2025-09-05 13.39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8133" y="592985"/>
            <a:ext cx="2828925" cy="2836015"/>
          </a:xfrm>
          <a:prstGeom prst="rect">
            <a:avLst/>
          </a:prstGeom>
        </p:spPr>
      </p:pic>
      <p:pic>
        <p:nvPicPr>
          <p:cNvPr id="5" name="图片 4" descr="截屏2025-09-05 13.42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19" y="3789690"/>
            <a:ext cx="6211954" cy="21120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-1" fmla="*/ 0 w 10768629"/>
              <a:gd name="connsiteY0-2" fmla="*/ 0 h 1978172"/>
              <a:gd name="connsiteX1-3" fmla="*/ 10768629 w 10768629"/>
              <a:gd name="connsiteY1-4" fmla="*/ 0 h 1978172"/>
              <a:gd name="connsiteX2-5" fmla="*/ 10733254 w 10768629"/>
              <a:gd name="connsiteY2-6" fmla="*/ 31439 h 1978172"/>
              <a:gd name="connsiteX3-7" fmla="*/ 10727085 w 10768629"/>
              <a:gd name="connsiteY3-8" fmla="*/ 37910 h 1978172"/>
              <a:gd name="connsiteX4-9" fmla="*/ 10675953 w 10768629"/>
              <a:gd name="connsiteY4-10" fmla="*/ 68623 h 1978172"/>
              <a:gd name="connsiteX5-11" fmla="*/ 10637091 w 10768629"/>
              <a:gd name="connsiteY5-12" fmla="*/ 90361 h 1978172"/>
              <a:gd name="connsiteX6-13" fmla="*/ 10610971 w 10768629"/>
              <a:gd name="connsiteY6-14" fmla="*/ 110764 h 1978172"/>
              <a:gd name="connsiteX7-15" fmla="*/ 10532872 w 10768629"/>
              <a:gd name="connsiteY7-16" fmla="*/ 138028 h 1978172"/>
              <a:gd name="connsiteX8-17" fmla="*/ 10398558 w 10768629"/>
              <a:gd name="connsiteY8-18" fmla="*/ 172911 h 1978172"/>
              <a:gd name="connsiteX9-19" fmla="*/ 10371128 w 10768629"/>
              <a:gd name="connsiteY9-20" fmla="*/ 182609 h 1978172"/>
              <a:gd name="connsiteX10-21" fmla="*/ 10352178 w 10768629"/>
              <a:gd name="connsiteY10-22" fmla="*/ 199976 h 1978172"/>
              <a:gd name="connsiteX11-23" fmla="*/ 10351815 w 10768629"/>
              <a:gd name="connsiteY11-24" fmla="*/ 211879 h 1978172"/>
              <a:gd name="connsiteX12-25" fmla="*/ 10337471 w 10768629"/>
              <a:gd name="connsiteY12-26" fmla="*/ 218661 h 1978172"/>
              <a:gd name="connsiteX13-27" fmla="*/ 10334625 w 10768629"/>
              <a:gd name="connsiteY13-28" fmla="*/ 222351 h 1978172"/>
              <a:gd name="connsiteX14-29" fmla="*/ 10256365 w 10768629"/>
              <a:gd name="connsiteY14-30" fmla="*/ 235917 h 1978172"/>
              <a:gd name="connsiteX15-31" fmla="*/ 10201127 w 10768629"/>
              <a:gd name="connsiteY15-32" fmla="*/ 267448 h 1978172"/>
              <a:gd name="connsiteX16-33" fmla="*/ 9961218 w 10768629"/>
              <a:gd name="connsiteY16-34" fmla="*/ 326720 h 1978172"/>
              <a:gd name="connsiteX17-35" fmla="*/ 9859715 w 10768629"/>
              <a:gd name="connsiteY17-36" fmla="*/ 355698 h 1978172"/>
              <a:gd name="connsiteX18-37" fmla="*/ 9679867 w 10768629"/>
              <a:gd name="connsiteY18-38" fmla="*/ 399081 h 1978172"/>
              <a:gd name="connsiteX19-39" fmla="*/ 9490654 w 10768629"/>
              <a:gd name="connsiteY19-40" fmla="*/ 455225 h 1978172"/>
              <a:gd name="connsiteX20-41" fmla="*/ 9470837 w 10768629"/>
              <a:gd name="connsiteY20-42" fmla="*/ 452539 h 1978172"/>
              <a:gd name="connsiteX21-43" fmla="*/ 9469082 w 10768629"/>
              <a:gd name="connsiteY21-44" fmla="*/ 454891 h 1978172"/>
              <a:gd name="connsiteX22-45" fmla="*/ 9448038 w 10768629"/>
              <a:gd name="connsiteY22-46" fmla="*/ 459733 h 1978172"/>
              <a:gd name="connsiteX23-47" fmla="*/ 9396821 w 10768629"/>
              <a:gd name="connsiteY23-48" fmla="*/ 455795 h 1978172"/>
              <a:gd name="connsiteX24-49" fmla="*/ 9392197 w 10768629"/>
              <a:gd name="connsiteY24-50" fmla="*/ 459796 h 1978172"/>
              <a:gd name="connsiteX25-51" fmla="*/ 9347994 w 10768629"/>
              <a:gd name="connsiteY25-52" fmla="*/ 464462 h 1978172"/>
              <a:gd name="connsiteX26-53" fmla="*/ 9347889 w 10768629"/>
              <a:gd name="connsiteY26-54" fmla="*/ 466539 h 1978172"/>
              <a:gd name="connsiteX27-55" fmla="*/ 9337639 w 10768629"/>
              <a:gd name="connsiteY27-56" fmla="*/ 476654 h 1978172"/>
              <a:gd name="connsiteX28-57" fmla="*/ 9316893 w 10768629"/>
              <a:gd name="connsiteY28-58" fmla="*/ 491390 h 1978172"/>
              <a:gd name="connsiteX29-59" fmla="*/ 9229283 w 10768629"/>
              <a:gd name="connsiteY29-60" fmla="*/ 555377 h 1978172"/>
              <a:gd name="connsiteX30-61" fmla="*/ 9220274 w 10768629"/>
              <a:gd name="connsiteY30-62" fmla="*/ 557502 h 1978172"/>
              <a:gd name="connsiteX31-63" fmla="*/ 9220202 w 10768629"/>
              <a:gd name="connsiteY31-64" fmla="*/ 558001 h 1978172"/>
              <a:gd name="connsiteX32-65" fmla="*/ 9210908 w 10768629"/>
              <a:gd name="connsiteY32-66" fmla="*/ 561147 h 1978172"/>
              <a:gd name="connsiteX33-67" fmla="*/ 9186374 w 10768629"/>
              <a:gd name="connsiteY33-68" fmla="*/ 565502 h 1978172"/>
              <a:gd name="connsiteX34-69" fmla="*/ 9181058 w 10768629"/>
              <a:gd name="connsiteY34-70" fmla="*/ 569943 h 1978172"/>
              <a:gd name="connsiteX35-71" fmla="*/ 9179948 w 10768629"/>
              <a:gd name="connsiteY35-72" fmla="*/ 576062 h 1978172"/>
              <a:gd name="connsiteX36-73" fmla="*/ 9149110 w 10768629"/>
              <a:gd name="connsiteY36-74" fmla="*/ 598906 h 1978172"/>
              <a:gd name="connsiteX37-75" fmla="*/ 9078556 w 10768629"/>
              <a:gd name="connsiteY37-76" fmla="*/ 644039 h 1978172"/>
              <a:gd name="connsiteX38-77" fmla="*/ 8996399 w 10768629"/>
              <a:gd name="connsiteY38-78" fmla="*/ 690055 h 1978172"/>
              <a:gd name="connsiteX39-79" fmla="*/ 8803791 w 10768629"/>
              <a:gd name="connsiteY39-80" fmla="*/ 813860 h 1978172"/>
              <a:gd name="connsiteX40-81" fmla="*/ 8636202 w 10768629"/>
              <a:gd name="connsiteY40-82" fmla="*/ 848463 h 1978172"/>
              <a:gd name="connsiteX41-83" fmla="*/ 8555372 w 10768629"/>
              <a:gd name="connsiteY41-84" fmla="*/ 883171 h 1978172"/>
              <a:gd name="connsiteX42-85" fmla="*/ 8507229 w 10768629"/>
              <a:gd name="connsiteY42-86" fmla="*/ 901665 h 1978172"/>
              <a:gd name="connsiteX43-87" fmla="*/ 8428473 w 10768629"/>
              <a:gd name="connsiteY43-88" fmla="*/ 927985 h 1978172"/>
              <a:gd name="connsiteX44-89" fmla="*/ 8427914 w 10768629"/>
              <a:gd name="connsiteY44-90" fmla="*/ 933480 h 1978172"/>
              <a:gd name="connsiteX45-91" fmla="*/ 8420327 w 10768629"/>
              <a:gd name="connsiteY45-92" fmla="*/ 941984 h 1978172"/>
              <a:gd name="connsiteX46-93" fmla="*/ 8407128 w 10768629"/>
              <a:gd name="connsiteY46-94" fmla="*/ 961344 h 1978172"/>
              <a:gd name="connsiteX47-95" fmla="*/ 8380548 w 10768629"/>
              <a:gd name="connsiteY47-96" fmla="*/ 987916 h 1978172"/>
              <a:gd name="connsiteX48-97" fmla="*/ 8379462 w 10768629"/>
              <a:gd name="connsiteY48-98" fmla="*/ 987106 h 1978172"/>
              <a:gd name="connsiteX49-99" fmla="*/ 8369725 w 10768629"/>
              <a:gd name="connsiteY49-100" fmla="*/ 989186 h 1978172"/>
              <a:gd name="connsiteX50-101" fmla="*/ 8304438 w 10768629"/>
              <a:gd name="connsiteY50-102" fmla="*/ 996739 h 1978172"/>
              <a:gd name="connsiteX51-103" fmla="*/ 8280929 w 10768629"/>
              <a:gd name="connsiteY51-104" fmla="*/ 1023089 h 1978172"/>
              <a:gd name="connsiteX52-105" fmla="*/ 8275760 w 10768629"/>
              <a:gd name="connsiteY52-106" fmla="*/ 1027772 h 1978172"/>
              <a:gd name="connsiteX53-107" fmla="*/ 8275478 w 10768629"/>
              <a:gd name="connsiteY53-108" fmla="*/ 1027605 h 1978172"/>
              <a:gd name="connsiteX54-109" fmla="*/ 8269666 w 10768629"/>
              <a:gd name="connsiteY54-110" fmla="*/ 1032033 h 1978172"/>
              <a:gd name="connsiteX55-111" fmla="*/ 8203836 w 10768629"/>
              <a:gd name="connsiteY55-112" fmla="*/ 1037347 h 1978172"/>
              <a:gd name="connsiteX56-113" fmla="*/ 8122936 w 10768629"/>
              <a:gd name="connsiteY56-114" fmla="*/ 1063113 h 1978172"/>
              <a:gd name="connsiteX57-115" fmla="*/ 8043658 w 10768629"/>
              <a:gd name="connsiteY57-116" fmla="*/ 1092746 h 1978172"/>
              <a:gd name="connsiteX58-117" fmla="*/ 8015351 w 10768629"/>
              <a:gd name="connsiteY58-118" fmla="*/ 1105478 h 1978172"/>
              <a:gd name="connsiteX59-119" fmla="*/ 7963145 w 10768629"/>
              <a:gd name="connsiteY59-120" fmla="*/ 1119346 h 1978172"/>
              <a:gd name="connsiteX60-121" fmla="*/ 7938145 w 10768629"/>
              <a:gd name="connsiteY60-122" fmla="*/ 1120225 h 1978172"/>
              <a:gd name="connsiteX61-123" fmla="*/ 7937238 w 10768629"/>
              <a:gd name="connsiteY61-124" fmla="*/ 1121204 h 1978172"/>
              <a:gd name="connsiteX62-125" fmla="*/ 7934398 w 10768629"/>
              <a:gd name="connsiteY62-126" fmla="*/ 1118240 h 1978172"/>
              <a:gd name="connsiteX63-127" fmla="*/ 7918248 w 10768629"/>
              <a:gd name="connsiteY63-128" fmla="*/ 1124371 h 1978172"/>
              <a:gd name="connsiteX64-129" fmla="*/ 7914119 w 10768629"/>
              <a:gd name="connsiteY64-130" fmla="*/ 1127653 h 1978172"/>
              <a:gd name="connsiteX65-131" fmla="*/ 7907658 w 10768629"/>
              <a:gd name="connsiteY65-132" fmla="*/ 1130350 h 1978172"/>
              <a:gd name="connsiteX66-133" fmla="*/ 7907434 w 10768629"/>
              <a:gd name="connsiteY66-134" fmla="*/ 1130103 h 1978172"/>
              <a:gd name="connsiteX67-135" fmla="*/ 7901508 w 10768629"/>
              <a:gd name="connsiteY67-136" fmla="*/ 1133245 h 1978172"/>
              <a:gd name="connsiteX68-137" fmla="*/ 7873287 w 10768629"/>
              <a:gd name="connsiteY68-138" fmla="*/ 1152609 h 1978172"/>
              <a:gd name="connsiteX69-139" fmla="*/ 7834833 w 10768629"/>
              <a:gd name="connsiteY69-140" fmla="*/ 1153868 h 1978172"/>
              <a:gd name="connsiteX70-141" fmla="*/ 7828661 w 10768629"/>
              <a:gd name="connsiteY70-142" fmla="*/ 1139994 h 1978172"/>
              <a:gd name="connsiteX71-143" fmla="*/ 7823966 w 10768629"/>
              <a:gd name="connsiteY71-144" fmla="*/ 1143178 h 1978172"/>
              <a:gd name="connsiteX72-145" fmla="*/ 7815078 w 10768629"/>
              <a:gd name="connsiteY72-146" fmla="*/ 1151776 h 1978172"/>
              <a:gd name="connsiteX73-147" fmla="*/ 7812026 w 10768629"/>
              <a:gd name="connsiteY73-148" fmla="*/ 1151522 h 1978172"/>
              <a:gd name="connsiteX74-149" fmla="*/ 7782249 w 10768629"/>
              <a:gd name="connsiteY74-150" fmla="*/ 1160970 h 1978172"/>
              <a:gd name="connsiteX75-151" fmla="*/ 7773476 w 10768629"/>
              <a:gd name="connsiteY75-152" fmla="*/ 1157414 h 1978172"/>
              <a:gd name="connsiteX76-153" fmla="*/ 7769600 w 10768629"/>
              <a:gd name="connsiteY76-154" fmla="*/ 1157365 h 1978172"/>
              <a:gd name="connsiteX77-155" fmla="*/ 7752631 w 10768629"/>
              <a:gd name="connsiteY77-156" fmla="*/ 1172815 h 1978172"/>
              <a:gd name="connsiteX78-157" fmla="*/ 7743525 w 10768629"/>
              <a:gd name="connsiteY78-158" fmla="*/ 1179064 h 1978172"/>
              <a:gd name="connsiteX79-159" fmla="*/ 7685942 w 10768629"/>
              <a:gd name="connsiteY79-160" fmla="*/ 1233723 h 1978172"/>
              <a:gd name="connsiteX80-161" fmla="*/ 7586920 w 10768629"/>
              <a:gd name="connsiteY80-162" fmla="*/ 1261888 h 1978172"/>
              <a:gd name="connsiteX81-163" fmla="*/ 7486100 w 10768629"/>
              <a:gd name="connsiteY81-164" fmla="*/ 1292563 h 1978172"/>
              <a:gd name="connsiteX82-165" fmla="*/ 7407190 w 10768629"/>
              <a:gd name="connsiteY82-166" fmla="*/ 1314737 h 1978172"/>
              <a:gd name="connsiteX83-167" fmla="*/ 7240698 w 10768629"/>
              <a:gd name="connsiteY83-168" fmla="*/ 1438832 h 1978172"/>
              <a:gd name="connsiteX84-169" fmla="*/ 7197675 w 10768629"/>
              <a:gd name="connsiteY84-170" fmla="*/ 1447530 h 1978172"/>
              <a:gd name="connsiteX85-171" fmla="*/ 7164788 w 10768629"/>
              <a:gd name="connsiteY85-172" fmla="*/ 1480293 h 1978172"/>
              <a:gd name="connsiteX86-173" fmla="*/ 7147929 w 10768629"/>
              <a:gd name="connsiteY86-174" fmla="*/ 1477641 h 1978172"/>
              <a:gd name="connsiteX87-175" fmla="*/ 7144965 w 10768629"/>
              <a:gd name="connsiteY87-176" fmla="*/ 1476908 h 1978172"/>
              <a:gd name="connsiteX88-177" fmla="*/ 7134299 w 10768629"/>
              <a:gd name="connsiteY88-178" fmla="*/ 1479969 h 1978172"/>
              <a:gd name="connsiteX89-179" fmla="*/ 7129809 w 10768629"/>
              <a:gd name="connsiteY89-180" fmla="*/ 1473339 h 1978172"/>
              <a:gd name="connsiteX90-181" fmla="*/ 7112688 w 10768629"/>
              <a:gd name="connsiteY90-182" fmla="*/ 1472575 h 1978172"/>
              <a:gd name="connsiteX91-183" fmla="*/ 7093470 w 10768629"/>
              <a:gd name="connsiteY91-184" fmla="*/ 1480300 h 1978172"/>
              <a:gd name="connsiteX92-185" fmla="*/ 7025034 w 10768629"/>
              <a:gd name="connsiteY92-186" fmla="*/ 1506934 h 1978172"/>
              <a:gd name="connsiteX93-187" fmla="*/ 7014783 w 10768629"/>
              <a:gd name="connsiteY93-188" fmla="*/ 1515868 h 1978172"/>
              <a:gd name="connsiteX94-189" fmla="*/ 6979706 w 10768629"/>
              <a:gd name="connsiteY94-190" fmla="*/ 1523511 h 1978172"/>
              <a:gd name="connsiteX95-191" fmla="*/ 6977890 w 10768629"/>
              <a:gd name="connsiteY95-192" fmla="*/ 1525793 h 1978172"/>
              <a:gd name="connsiteX96-193" fmla="*/ 6944339 w 10768629"/>
              <a:gd name="connsiteY96-194" fmla="*/ 1536237 h 1978172"/>
              <a:gd name="connsiteX97-195" fmla="*/ 6886996 w 10768629"/>
              <a:gd name="connsiteY97-196" fmla="*/ 1563569 h 1978172"/>
              <a:gd name="connsiteX98-197" fmla="*/ 6874510 w 10768629"/>
              <a:gd name="connsiteY98-198" fmla="*/ 1558469 h 1978172"/>
              <a:gd name="connsiteX99-199" fmla="*/ 6871943 w 10768629"/>
              <a:gd name="connsiteY99-200" fmla="*/ 1554651 h 1978172"/>
              <a:gd name="connsiteX100-201" fmla="*/ 6856174 w 10768629"/>
              <a:gd name="connsiteY100-202" fmla="*/ 1562024 h 1978172"/>
              <a:gd name="connsiteX101-203" fmla="*/ 6842321 w 10768629"/>
              <a:gd name="connsiteY101-204" fmla="*/ 1560554 h 1978172"/>
              <a:gd name="connsiteX102-205" fmla="*/ 6832713 w 10768629"/>
              <a:gd name="connsiteY102-206" fmla="*/ 1569357 h 1978172"/>
              <a:gd name="connsiteX103-207" fmla="*/ 6816351 w 10768629"/>
              <a:gd name="connsiteY103-208" fmla="*/ 1571495 h 1978172"/>
              <a:gd name="connsiteX104-209" fmla="*/ 6795800 w 10768629"/>
              <a:gd name="connsiteY104-210" fmla="*/ 1572010 h 1978172"/>
              <a:gd name="connsiteX105-211" fmla="*/ 6777546 w 10768629"/>
              <a:gd name="connsiteY105-212" fmla="*/ 1568661 h 1978172"/>
              <a:gd name="connsiteX106-213" fmla="*/ 6751528 w 10768629"/>
              <a:gd name="connsiteY106-214" fmla="*/ 1574143 h 1978172"/>
              <a:gd name="connsiteX107-215" fmla="*/ 6691966 w 10768629"/>
              <a:gd name="connsiteY107-216" fmla="*/ 1582255 h 1978172"/>
              <a:gd name="connsiteX108-217" fmla="*/ 6646941 w 10768629"/>
              <a:gd name="connsiteY108-218" fmla="*/ 1588471 h 1978172"/>
              <a:gd name="connsiteX109-219" fmla="*/ 6568576 w 10768629"/>
              <a:gd name="connsiteY109-220" fmla="*/ 1606488 h 1978172"/>
              <a:gd name="connsiteX110-221" fmla="*/ 6554358 w 10768629"/>
              <a:gd name="connsiteY110-222" fmla="*/ 1621701 h 1978172"/>
              <a:gd name="connsiteX111-223" fmla="*/ 6516968 w 10768629"/>
              <a:gd name="connsiteY111-224" fmla="*/ 1617195 h 1978172"/>
              <a:gd name="connsiteX112-225" fmla="*/ 6506479 w 10768629"/>
              <a:gd name="connsiteY112-226" fmla="*/ 1602227 h 1978172"/>
              <a:gd name="connsiteX113-227" fmla="*/ 6458436 w 10768629"/>
              <a:gd name="connsiteY113-228" fmla="*/ 1607332 h 1978172"/>
              <a:gd name="connsiteX114-229" fmla="*/ 6414786 w 10768629"/>
              <a:gd name="connsiteY114-230" fmla="*/ 1628815 h 1978172"/>
              <a:gd name="connsiteX115-231" fmla="*/ 6357085 w 10768629"/>
              <a:gd name="connsiteY115-232" fmla="*/ 1640846 h 1978172"/>
              <a:gd name="connsiteX116-233" fmla="*/ 6322636 w 10768629"/>
              <a:gd name="connsiteY116-234" fmla="*/ 1648213 h 1978172"/>
              <a:gd name="connsiteX117-235" fmla="*/ 6226172 w 10768629"/>
              <a:gd name="connsiteY117-236" fmla="*/ 1654676 h 1978172"/>
              <a:gd name="connsiteX118-237" fmla="*/ 6221217 w 10768629"/>
              <a:gd name="connsiteY118-238" fmla="*/ 1654506 h 1978172"/>
              <a:gd name="connsiteX119-239" fmla="*/ 6204956 w 10768629"/>
              <a:gd name="connsiteY119-240" fmla="*/ 1664280 h 1978172"/>
              <a:gd name="connsiteX120-241" fmla="*/ 6204270 w 10768629"/>
              <a:gd name="connsiteY120-242" fmla="*/ 1666782 h 1978172"/>
              <a:gd name="connsiteX121-243" fmla="*/ 6143810 w 10768629"/>
              <a:gd name="connsiteY121-244" fmla="*/ 1661963 h 1978172"/>
              <a:gd name="connsiteX122-245" fmla="*/ 6136560 w 10768629"/>
              <a:gd name="connsiteY122-246" fmla="*/ 1665728 h 1978172"/>
              <a:gd name="connsiteX123-247" fmla="*/ 6096155 w 10768629"/>
              <a:gd name="connsiteY123-248" fmla="*/ 1656951 h 1978172"/>
              <a:gd name="connsiteX124-249" fmla="*/ 6075812 w 10768629"/>
              <a:gd name="connsiteY124-250" fmla="*/ 1655422 h 1978172"/>
              <a:gd name="connsiteX125-251" fmla="*/ 6039495 w 10768629"/>
              <a:gd name="connsiteY125-252" fmla="*/ 1649680 h 1978172"/>
              <a:gd name="connsiteX126-253" fmla="*/ 6036523 w 10768629"/>
              <a:gd name="connsiteY126-254" fmla="*/ 1652121 h 1978172"/>
              <a:gd name="connsiteX127-255" fmla="*/ 6029328 w 10768629"/>
              <a:gd name="connsiteY127-256" fmla="*/ 1649904 h 1978172"/>
              <a:gd name="connsiteX128-257" fmla="*/ 6024075 w 10768629"/>
              <a:gd name="connsiteY128-258" fmla="*/ 1652779 h 1978172"/>
              <a:gd name="connsiteX129-259" fmla="*/ 6018085 w 10768629"/>
              <a:gd name="connsiteY129-260" fmla="*/ 1652030 h 1978172"/>
              <a:gd name="connsiteX130-261" fmla="*/ 5955513 w 10768629"/>
              <a:gd name="connsiteY130-262" fmla="*/ 1663584 h 1978172"/>
              <a:gd name="connsiteX131-263" fmla="*/ 5941996 w 10768629"/>
              <a:gd name="connsiteY131-264" fmla="*/ 1661326 h 1978172"/>
              <a:gd name="connsiteX132-265" fmla="*/ 5931789 w 10768629"/>
              <a:gd name="connsiteY132-266" fmla="*/ 1669915 h 1978172"/>
              <a:gd name="connsiteX133-267" fmla="*/ 5888686 w 10768629"/>
              <a:gd name="connsiteY133-268" fmla="*/ 1672175 h 1978172"/>
              <a:gd name="connsiteX134-269" fmla="*/ 5873794 w 10768629"/>
              <a:gd name="connsiteY134-270" fmla="*/ 1665454 h 1978172"/>
              <a:gd name="connsiteX135-271" fmla="*/ 5860022 w 10768629"/>
              <a:gd name="connsiteY135-272" fmla="*/ 1660635 h 1978172"/>
              <a:gd name="connsiteX136-273" fmla="*/ 5858237 w 10768629"/>
              <a:gd name="connsiteY136-274" fmla="*/ 1660649 h 1978172"/>
              <a:gd name="connsiteX137-275" fmla="*/ 5840319 w 10768629"/>
              <a:gd name="connsiteY137-276" fmla="*/ 1660798 h 1978172"/>
              <a:gd name="connsiteX138-277" fmla="*/ 5806984 w 10768629"/>
              <a:gd name="connsiteY138-278" fmla="*/ 1661075 h 1978172"/>
              <a:gd name="connsiteX139-279" fmla="*/ 5742351 w 10768629"/>
              <a:gd name="connsiteY139-280" fmla="*/ 1667489 h 1978172"/>
              <a:gd name="connsiteX140-281" fmla="*/ 5529437 w 10768629"/>
              <a:gd name="connsiteY140-282" fmla="*/ 1636968 h 1978172"/>
              <a:gd name="connsiteX141-283" fmla="*/ 5440853 w 10768629"/>
              <a:gd name="connsiteY141-284" fmla="*/ 1657958 h 1978172"/>
              <a:gd name="connsiteX142-285" fmla="*/ 4945936 w 10768629"/>
              <a:gd name="connsiteY142-286" fmla="*/ 1713743 h 1978172"/>
              <a:gd name="connsiteX143-287" fmla="*/ 4818446 w 10768629"/>
              <a:gd name="connsiteY143-288" fmla="*/ 1726895 h 1978172"/>
              <a:gd name="connsiteX144-289" fmla="*/ 4809524 w 10768629"/>
              <a:gd name="connsiteY144-290" fmla="*/ 1761033 h 1978172"/>
              <a:gd name="connsiteX145-291" fmla="*/ 4759058 w 10768629"/>
              <a:gd name="connsiteY145-292" fmla="*/ 1766533 h 1978172"/>
              <a:gd name="connsiteX146-293" fmla="*/ 4719749 w 10768629"/>
              <a:gd name="connsiteY146-294" fmla="*/ 1771811 h 1978172"/>
              <a:gd name="connsiteX147-295" fmla="*/ 4568686 w 10768629"/>
              <a:gd name="connsiteY147-296" fmla="*/ 1786141 h 1978172"/>
              <a:gd name="connsiteX148-297" fmla="*/ 4418751 w 10768629"/>
              <a:gd name="connsiteY148-298" fmla="*/ 1796932 h 1978172"/>
              <a:gd name="connsiteX149-299" fmla="*/ 4378377 w 10768629"/>
              <a:gd name="connsiteY149-300" fmla="*/ 1815528 h 1978172"/>
              <a:gd name="connsiteX150-301" fmla="*/ 4320575 w 10768629"/>
              <a:gd name="connsiteY150-302" fmla="*/ 1832722 h 1978172"/>
              <a:gd name="connsiteX151-303" fmla="*/ 4220200 w 10768629"/>
              <a:gd name="connsiteY151-304" fmla="*/ 1873173 h 1978172"/>
              <a:gd name="connsiteX152-305" fmla="*/ 4105361 w 10768629"/>
              <a:gd name="connsiteY152-306" fmla="*/ 1894711 h 1978172"/>
              <a:gd name="connsiteX153-307" fmla="*/ 3973223 w 10768629"/>
              <a:gd name="connsiteY153-308" fmla="*/ 1881015 h 1978172"/>
              <a:gd name="connsiteX154-309" fmla="*/ 3900992 w 10768629"/>
              <a:gd name="connsiteY154-310" fmla="*/ 1880603 h 1978172"/>
              <a:gd name="connsiteX155-311" fmla="*/ 3662119 w 10768629"/>
              <a:gd name="connsiteY155-312" fmla="*/ 1876289 h 1978172"/>
              <a:gd name="connsiteX156-313" fmla="*/ 3496919 w 10768629"/>
              <a:gd name="connsiteY156-314" fmla="*/ 1873180 h 1978172"/>
              <a:gd name="connsiteX157-315" fmla="*/ 3449433 w 10768629"/>
              <a:gd name="connsiteY157-316" fmla="*/ 1889681 h 1978172"/>
              <a:gd name="connsiteX158-317" fmla="*/ 3369766 w 10768629"/>
              <a:gd name="connsiteY158-318" fmla="*/ 1916653 h 1978172"/>
              <a:gd name="connsiteX159-319" fmla="*/ 3290336 w 10768629"/>
              <a:gd name="connsiteY159-320" fmla="*/ 1925039 h 1978172"/>
              <a:gd name="connsiteX160-321" fmla="*/ 3224897 w 10768629"/>
              <a:gd name="connsiteY160-322" fmla="*/ 1943733 h 1978172"/>
              <a:gd name="connsiteX161-323" fmla="*/ 3161463 w 10768629"/>
              <a:gd name="connsiteY161-324" fmla="*/ 1946591 h 1978172"/>
              <a:gd name="connsiteX162-325" fmla="*/ 3157504 w 10768629"/>
              <a:gd name="connsiteY162-326" fmla="*/ 1957276 h 1978172"/>
              <a:gd name="connsiteX163-327" fmla="*/ 3115176 w 10768629"/>
              <a:gd name="connsiteY163-328" fmla="*/ 1943459 h 1978172"/>
              <a:gd name="connsiteX164-329" fmla="*/ 3038835 w 10768629"/>
              <a:gd name="connsiteY164-330" fmla="*/ 1920210 h 1978172"/>
              <a:gd name="connsiteX165-331" fmla="*/ 2897201 w 10768629"/>
              <a:gd name="connsiteY165-332" fmla="*/ 1926772 h 1978172"/>
              <a:gd name="connsiteX166-333" fmla="*/ 2783891 w 10768629"/>
              <a:gd name="connsiteY166-334" fmla="*/ 1931749 h 1978172"/>
              <a:gd name="connsiteX167-335" fmla="*/ 2712447 w 10768629"/>
              <a:gd name="connsiteY167-336" fmla="*/ 1933044 h 1978172"/>
              <a:gd name="connsiteX168-337" fmla="*/ 2560151 w 10768629"/>
              <a:gd name="connsiteY168-338" fmla="*/ 1963609 h 1978172"/>
              <a:gd name="connsiteX169-339" fmla="*/ 2367221 w 10768629"/>
              <a:gd name="connsiteY169-340" fmla="*/ 1971884 h 1978172"/>
              <a:gd name="connsiteX170-341" fmla="*/ 2272130 w 10768629"/>
              <a:gd name="connsiteY170-342" fmla="*/ 1961162 h 1978172"/>
              <a:gd name="connsiteX171-343" fmla="*/ 2189404 w 10768629"/>
              <a:gd name="connsiteY171-344" fmla="*/ 1978172 h 1978172"/>
              <a:gd name="connsiteX172-345" fmla="*/ 2077704 w 10768629"/>
              <a:gd name="connsiteY172-346" fmla="*/ 1965002 h 1978172"/>
              <a:gd name="connsiteX173-347" fmla="*/ 1967996 w 10768629"/>
              <a:gd name="connsiteY173-348" fmla="*/ 1953187 h 1978172"/>
              <a:gd name="connsiteX174-349" fmla="*/ 1855805 w 10768629"/>
              <a:gd name="connsiteY174-350" fmla="*/ 1926082 h 1978172"/>
              <a:gd name="connsiteX175-351" fmla="*/ 1790957 w 10768629"/>
              <a:gd name="connsiteY175-352" fmla="*/ 1919460 h 1978172"/>
              <a:gd name="connsiteX176-353" fmla="*/ 1613978 w 10768629"/>
              <a:gd name="connsiteY176-354" fmla="*/ 1891581 h 1978172"/>
              <a:gd name="connsiteX177-355" fmla="*/ 1436831 w 10768629"/>
              <a:gd name="connsiteY177-356" fmla="*/ 1856201 h 1978172"/>
              <a:gd name="connsiteX178-357" fmla="*/ 1332568 w 10768629"/>
              <a:gd name="connsiteY178-358" fmla="*/ 1793149 h 1978172"/>
              <a:gd name="connsiteX179-359" fmla="*/ 1186881 w 10768629"/>
              <a:gd name="connsiteY179-360" fmla="*/ 1768613 h 1978172"/>
              <a:gd name="connsiteX180-361" fmla="*/ 1162595 w 10768629"/>
              <a:gd name="connsiteY180-362" fmla="*/ 1758337 h 1978172"/>
              <a:gd name="connsiteX181-363" fmla="*/ 1128523 w 10768629"/>
              <a:gd name="connsiteY181-364" fmla="*/ 1763621 h 1978172"/>
              <a:gd name="connsiteX182-365" fmla="*/ 991903 w 10768629"/>
              <a:gd name="connsiteY182-366" fmla="*/ 1786741 h 1978172"/>
              <a:gd name="connsiteX183-367" fmla="*/ 883960 w 10768629"/>
              <a:gd name="connsiteY183-368" fmla="*/ 1822386 h 1978172"/>
              <a:gd name="connsiteX184-369" fmla="*/ 766531 w 10768629"/>
              <a:gd name="connsiteY184-370" fmla="*/ 1805053 h 1978172"/>
              <a:gd name="connsiteX185-371" fmla="*/ 669779 w 10768629"/>
              <a:gd name="connsiteY185-372" fmla="*/ 1800537 h 1978172"/>
              <a:gd name="connsiteX186-373" fmla="*/ 523898 w 10768629"/>
              <a:gd name="connsiteY186-374" fmla="*/ 1811085 h 1978172"/>
              <a:gd name="connsiteX187-375" fmla="*/ 360251 w 10768629"/>
              <a:gd name="connsiteY187-376" fmla="*/ 1830735 h 1978172"/>
              <a:gd name="connsiteX188-377" fmla="*/ 255207 w 10768629"/>
              <a:gd name="connsiteY188-378" fmla="*/ 1818275 h 1978172"/>
              <a:gd name="connsiteX189-379" fmla="*/ 101803 w 10768629"/>
              <a:gd name="connsiteY189-380" fmla="*/ 1870647 h 1978172"/>
              <a:gd name="connsiteX190-381" fmla="*/ 25397 w 10768629"/>
              <a:gd name="connsiteY190-382" fmla="*/ 1888443 h 1978172"/>
              <a:gd name="connsiteX191-383" fmla="*/ 2370 w 10768629"/>
              <a:gd name="connsiteY191-384" fmla="*/ 1878311 h 1978172"/>
              <a:gd name="connsiteX192-385" fmla="*/ 0 w 10768629"/>
              <a:gd name="connsiteY192-386" fmla="*/ 1878785 h 1978172"/>
              <a:gd name="connsiteX193" fmla="*/ 0 w 10768629"/>
              <a:gd name="connsiteY193" fmla="*/ 0 h 1978172"/>
              <a:gd name="connsiteX0-387" fmla="*/ 0 w 10768629"/>
              <a:gd name="connsiteY0-388" fmla="*/ 0 h 1978172"/>
              <a:gd name="connsiteX1-389" fmla="*/ 10768629 w 10768629"/>
              <a:gd name="connsiteY1-390" fmla="*/ 0 h 1978172"/>
              <a:gd name="connsiteX2-391" fmla="*/ 10733254 w 10768629"/>
              <a:gd name="connsiteY2-392" fmla="*/ 31439 h 1978172"/>
              <a:gd name="connsiteX3-393" fmla="*/ 10727085 w 10768629"/>
              <a:gd name="connsiteY3-394" fmla="*/ 37910 h 1978172"/>
              <a:gd name="connsiteX4-395" fmla="*/ 10675953 w 10768629"/>
              <a:gd name="connsiteY4-396" fmla="*/ 68623 h 1978172"/>
              <a:gd name="connsiteX5-397" fmla="*/ 10637091 w 10768629"/>
              <a:gd name="connsiteY5-398" fmla="*/ 90361 h 1978172"/>
              <a:gd name="connsiteX6-399" fmla="*/ 10610971 w 10768629"/>
              <a:gd name="connsiteY6-400" fmla="*/ 110764 h 1978172"/>
              <a:gd name="connsiteX7-401" fmla="*/ 10532872 w 10768629"/>
              <a:gd name="connsiteY7-402" fmla="*/ 138028 h 1978172"/>
              <a:gd name="connsiteX8-403" fmla="*/ 10398558 w 10768629"/>
              <a:gd name="connsiteY8-404" fmla="*/ 172911 h 1978172"/>
              <a:gd name="connsiteX9-405" fmla="*/ 10371128 w 10768629"/>
              <a:gd name="connsiteY9-406" fmla="*/ 182609 h 1978172"/>
              <a:gd name="connsiteX10-407" fmla="*/ 10352178 w 10768629"/>
              <a:gd name="connsiteY10-408" fmla="*/ 199976 h 1978172"/>
              <a:gd name="connsiteX11-409" fmla="*/ 10351815 w 10768629"/>
              <a:gd name="connsiteY11-410" fmla="*/ 211879 h 1978172"/>
              <a:gd name="connsiteX12-411" fmla="*/ 10337471 w 10768629"/>
              <a:gd name="connsiteY12-412" fmla="*/ 218661 h 1978172"/>
              <a:gd name="connsiteX13-413" fmla="*/ 10334625 w 10768629"/>
              <a:gd name="connsiteY13-414" fmla="*/ 222351 h 1978172"/>
              <a:gd name="connsiteX14-415" fmla="*/ 10256365 w 10768629"/>
              <a:gd name="connsiteY14-416" fmla="*/ 235917 h 1978172"/>
              <a:gd name="connsiteX15-417" fmla="*/ 10201127 w 10768629"/>
              <a:gd name="connsiteY15-418" fmla="*/ 267448 h 1978172"/>
              <a:gd name="connsiteX16-419" fmla="*/ 9961218 w 10768629"/>
              <a:gd name="connsiteY16-420" fmla="*/ 326720 h 1978172"/>
              <a:gd name="connsiteX17-421" fmla="*/ 9859715 w 10768629"/>
              <a:gd name="connsiteY17-422" fmla="*/ 355698 h 1978172"/>
              <a:gd name="connsiteX18-423" fmla="*/ 9679867 w 10768629"/>
              <a:gd name="connsiteY18-424" fmla="*/ 399081 h 1978172"/>
              <a:gd name="connsiteX19-425" fmla="*/ 9490654 w 10768629"/>
              <a:gd name="connsiteY19-426" fmla="*/ 455225 h 1978172"/>
              <a:gd name="connsiteX20-427" fmla="*/ 9470837 w 10768629"/>
              <a:gd name="connsiteY20-428" fmla="*/ 452539 h 1978172"/>
              <a:gd name="connsiteX21-429" fmla="*/ 9469082 w 10768629"/>
              <a:gd name="connsiteY21-430" fmla="*/ 454891 h 1978172"/>
              <a:gd name="connsiteX22-431" fmla="*/ 9448038 w 10768629"/>
              <a:gd name="connsiteY22-432" fmla="*/ 459733 h 1978172"/>
              <a:gd name="connsiteX23-433" fmla="*/ 9396821 w 10768629"/>
              <a:gd name="connsiteY23-434" fmla="*/ 455795 h 1978172"/>
              <a:gd name="connsiteX24-435" fmla="*/ 9392197 w 10768629"/>
              <a:gd name="connsiteY24-436" fmla="*/ 459796 h 1978172"/>
              <a:gd name="connsiteX25-437" fmla="*/ 9347994 w 10768629"/>
              <a:gd name="connsiteY25-438" fmla="*/ 464462 h 1978172"/>
              <a:gd name="connsiteX26-439" fmla="*/ 9347889 w 10768629"/>
              <a:gd name="connsiteY26-440" fmla="*/ 466539 h 1978172"/>
              <a:gd name="connsiteX27-441" fmla="*/ 9337639 w 10768629"/>
              <a:gd name="connsiteY27-442" fmla="*/ 476654 h 1978172"/>
              <a:gd name="connsiteX28-443" fmla="*/ 9316893 w 10768629"/>
              <a:gd name="connsiteY28-444" fmla="*/ 491390 h 1978172"/>
              <a:gd name="connsiteX29-445" fmla="*/ 9229283 w 10768629"/>
              <a:gd name="connsiteY29-446" fmla="*/ 555377 h 1978172"/>
              <a:gd name="connsiteX30-447" fmla="*/ 9220274 w 10768629"/>
              <a:gd name="connsiteY30-448" fmla="*/ 557502 h 1978172"/>
              <a:gd name="connsiteX31-449" fmla="*/ 9220202 w 10768629"/>
              <a:gd name="connsiteY31-450" fmla="*/ 558001 h 1978172"/>
              <a:gd name="connsiteX32-451" fmla="*/ 9210908 w 10768629"/>
              <a:gd name="connsiteY32-452" fmla="*/ 561147 h 1978172"/>
              <a:gd name="connsiteX33-453" fmla="*/ 9186374 w 10768629"/>
              <a:gd name="connsiteY33-454" fmla="*/ 565502 h 1978172"/>
              <a:gd name="connsiteX34-455" fmla="*/ 9181058 w 10768629"/>
              <a:gd name="connsiteY34-456" fmla="*/ 569943 h 1978172"/>
              <a:gd name="connsiteX35-457" fmla="*/ 9179948 w 10768629"/>
              <a:gd name="connsiteY35-458" fmla="*/ 576062 h 1978172"/>
              <a:gd name="connsiteX36-459" fmla="*/ 9149110 w 10768629"/>
              <a:gd name="connsiteY36-460" fmla="*/ 598906 h 1978172"/>
              <a:gd name="connsiteX37-461" fmla="*/ 9078556 w 10768629"/>
              <a:gd name="connsiteY37-462" fmla="*/ 644039 h 1978172"/>
              <a:gd name="connsiteX38-463" fmla="*/ 8996399 w 10768629"/>
              <a:gd name="connsiteY38-464" fmla="*/ 690055 h 1978172"/>
              <a:gd name="connsiteX39-465" fmla="*/ 8803791 w 10768629"/>
              <a:gd name="connsiteY39-466" fmla="*/ 813860 h 1978172"/>
              <a:gd name="connsiteX40-467" fmla="*/ 8636202 w 10768629"/>
              <a:gd name="connsiteY40-468" fmla="*/ 848463 h 1978172"/>
              <a:gd name="connsiteX41-469" fmla="*/ 8555372 w 10768629"/>
              <a:gd name="connsiteY41-470" fmla="*/ 883171 h 1978172"/>
              <a:gd name="connsiteX42-471" fmla="*/ 8507229 w 10768629"/>
              <a:gd name="connsiteY42-472" fmla="*/ 901665 h 1978172"/>
              <a:gd name="connsiteX43-473" fmla="*/ 8428473 w 10768629"/>
              <a:gd name="connsiteY43-474" fmla="*/ 927985 h 1978172"/>
              <a:gd name="connsiteX44-475" fmla="*/ 8427914 w 10768629"/>
              <a:gd name="connsiteY44-476" fmla="*/ 933480 h 1978172"/>
              <a:gd name="connsiteX45-477" fmla="*/ 8420327 w 10768629"/>
              <a:gd name="connsiteY45-478" fmla="*/ 941984 h 1978172"/>
              <a:gd name="connsiteX46-479" fmla="*/ 8407128 w 10768629"/>
              <a:gd name="connsiteY46-480" fmla="*/ 961344 h 1978172"/>
              <a:gd name="connsiteX47-481" fmla="*/ 8380548 w 10768629"/>
              <a:gd name="connsiteY47-482" fmla="*/ 987916 h 1978172"/>
              <a:gd name="connsiteX48-483" fmla="*/ 8379462 w 10768629"/>
              <a:gd name="connsiteY48-484" fmla="*/ 987106 h 1978172"/>
              <a:gd name="connsiteX49-485" fmla="*/ 8369725 w 10768629"/>
              <a:gd name="connsiteY49-486" fmla="*/ 989186 h 1978172"/>
              <a:gd name="connsiteX50-487" fmla="*/ 8304438 w 10768629"/>
              <a:gd name="connsiteY50-488" fmla="*/ 996739 h 1978172"/>
              <a:gd name="connsiteX51-489" fmla="*/ 8280929 w 10768629"/>
              <a:gd name="connsiteY51-490" fmla="*/ 1023089 h 1978172"/>
              <a:gd name="connsiteX52-491" fmla="*/ 8275760 w 10768629"/>
              <a:gd name="connsiteY52-492" fmla="*/ 1027772 h 1978172"/>
              <a:gd name="connsiteX53-493" fmla="*/ 8275478 w 10768629"/>
              <a:gd name="connsiteY53-494" fmla="*/ 1027605 h 1978172"/>
              <a:gd name="connsiteX54-495" fmla="*/ 8269666 w 10768629"/>
              <a:gd name="connsiteY54-496" fmla="*/ 1032033 h 1978172"/>
              <a:gd name="connsiteX55-497" fmla="*/ 8203836 w 10768629"/>
              <a:gd name="connsiteY55-498" fmla="*/ 1037347 h 1978172"/>
              <a:gd name="connsiteX56-499" fmla="*/ 8122936 w 10768629"/>
              <a:gd name="connsiteY56-500" fmla="*/ 1063113 h 1978172"/>
              <a:gd name="connsiteX57-501" fmla="*/ 8043658 w 10768629"/>
              <a:gd name="connsiteY57-502" fmla="*/ 1092746 h 1978172"/>
              <a:gd name="connsiteX58-503" fmla="*/ 8015351 w 10768629"/>
              <a:gd name="connsiteY58-504" fmla="*/ 1105478 h 1978172"/>
              <a:gd name="connsiteX59-505" fmla="*/ 7963145 w 10768629"/>
              <a:gd name="connsiteY59-506" fmla="*/ 1119346 h 1978172"/>
              <a:gd name="connsiteX60-507" fmla="*/ 7938145 w 10768629"/>
              <a:gd name="connsiteY60-508" fmla="*/ 1120225 h 1978172"/>
              <a:gd name="connsiteX61-509" fmla="*/ 7937238 w 10768629"/>
              <a:gd name="connsiteY61-510" fmla="*/ 1121204 h 1978172"/>
              <a:gd name="connsiteX62-511" fmla="*/ 7934398 w 10768629"/>
              <a:gd name="connsiteY62-512" fmla="*/ 1118240 h 1978172"/>
              <a:gd name="connsiteX63-513" fmla="*/ 7918248 w 10768629"/>
              <a:gd name="connsiteY63-514" fmla="*/ 1124371 h 1978172"/>
              <a:gd name="connsiteX64-515" fmla="*/ 7914119 w 10768629"/>
              <a:gd name="connsiteY64-516" fmla="*/ 1127653 h 1978172"/>
              <a:gd name="connsiteX65-517" fmla="*/ 7907658 w 10768629"/>
              <a:gd name="connsiteY65-518" fmla="*/ 1130350 h 1978172"/>
              <a:gd name="connsiteX66-519" fmla="*/ 7907434 w 10768629"/>
              <a:gd name="connsiteY66-520" fmla="*/ 1130103 h 1978172"/>
              <a:gd name="connsiteX67-521" fmla="*/ 7901508 w 10768629"/>
              <a:gd name="connsiteY67-522" fmla="*/ 1133245 h 1978172"/>
              <a:gd name="connsiteX68-523" fmla="*/ 7873287 w 10768629"/>
              <a:gd name="connsiteY68-524" fmla="*/ 1152609 h 1978172"/>
              <a:gd name="connsiteX69-525" fmla="*/ 7834833 w 10768629"/>
              <a:gd name="connsiteY69-526" fmla="*/ 1153868 h 1978172"/>
              <a:gd name="connsiteX70-527" fmla="*/ 7828661 w 10768629"/>
              <a:gd name="connsiteY70-528" fmla="*/ 1139994 h 1978172"/>
              <a:gd name="connsiteX71-529" fmla="*/ 7823966 w 10768629"/>
              <a:gd name="connsiteY71-530" fmla="*/ 1143178 h 1978172"/>
              <a:gd name="connsiteX72-531" fmla="*/ 7815078 w 10768629"/>
              <a:gd name="connsiteY72-532" fmla="*/ 1151776 h 1978172"/>
              <a:gd name="connsiteX73-533" fmla="*/ 7812026 w 10768629"/>
              <a:gd name="connsiteY73-534" fmla="*/ 1151522 h 1978172"/>
              <a:gd name="connsiteX74-535" fmla="*/ 7782249 w 10768629"/>
              <a:gd name="connsiteY74-536" fmla="*/ 1160970 h 1978172"/>
              <a:gd name="connsiteX75-537" fmla="*/ 7773476 w 10768629"/>
              <a:gd name="connsiteY75-538" fmla="*/ 1157414 h 1978172"/>
              <a:gd name="connsiteX76-539" fmla="*/ 7769600 w 10768629"/>
              <a:gd name="connsiteY76-540" fmla="*/ 1157365 h 1978172"/>
              <a:gd name="connsiteX77-541" fmla="*/ 7752631 w 10768629"/>
              <a:gd name="connsiteY77-542" fmla="*/ 1172815 h 1978172"/>
              <a:gd name="connsiteX78-543" fmla="*/ 7743525 w 10768629"/>
              <a:gd name="connsiteY78-544" fmla="*/ 1179064 h 1978172"/>
              <a:gd name="connsiteX79-545" fmla="*/ 7685942 w 10768629"/>
              <a:gd name="connsiteY79-546" fmla="*/ 1233723 h 1978172"/>
              <a:gd name="connsiteX80-547" fmla="*/ 7586920 w 10768629"/>
              <a:gd name="connsiteY80-548" fmla="*/ 1261888 h 1978172"/>
              <a:gd name="connsiteX81-549" fmla="*/ 7486100 w 10768629"/>
              <a:gd name="connsiteY81-550" fmla="*/ 1292563 h 1978172"/>
              <a:gd name="connsiteX82-551" fmla="*/ 7407190 w 10768629"/>
              <a:gd name="connsiteY82-552" fmla="*/ 1314737 h 1978172"/>
              <a:gd name="connsiteX83-553" fmla="*/ 7240698 w 10768629"/>
              <a:gd name="connsiteY83-554" fmla="*/ 1438832 h 1978172"/>
              <a:gd name="connsiteX84-555" fmla="*/ 7197675 w 10768629"/>
              <a:gd name="connsiteY84-556" fmla="*/ 1447530 h 1978172"/>
              <a:gd name="connsiteX85-557" fmla="*/ 7164788 w 10768629"/>
              <a:gd name="connsiteY85-558" fmla="*/ 1480293 h 1978172"/>
              <a:gd name="connsiteX86-559" fmla="*/ 7147929 w 10768629"/>
              <a:gd name="connsiteY86-560" fmla="*/ 1477641 h 1978172"/>
              <a:gd name="connsiteX87-561" fmla="*/ 7144965 w 10768629"/>
              <a:gd name="connsiteY87-562" fmla="*/ 1476908 h 1978172"/>
              <a:gd name="connsiteX88-563" fmla="*/ 7134299 w 10768629"/>
              <a:gd name="connsiteY88-564" fmla="*/ 1479969 h 1978172"/>
              <a:gd name="connsiteX89-565" fmla="*/ 7129809 w 10768629"/>
              <a:gd name="connsiteY89-566" fmla="*/ 1473339 h 1978172"/>
              <a:gd name="connsiteX90-567" fmla="*/ 7112688 w 10768629"/>
              <a:gd name="connsiteY90-568" fmla="*/ 1472575 h 1978172"/>
              <a:gd name="connsiteX91-569" fmla="*/ 7093470 w 10768629"/>
              <a:gd name="connsiteY91-570" fmla="*/ 1480300 h 1978172"/>
              <a:gd name="connsiteX92-571" fmla="*/ 7025034 w 10768629"/>
              <a:gd name="connsiteY92-572" fmla="*/ 1506934 h 1978172"/>
              <a:gd name="connsiteX93-573" fmla="*/ 7014783 w 10768629"/>
              <a:gd name="connsiteY93-574" fmla="*/ 1515868 h 1978172"/>
              <a:gd name="connsiteX94-575" fmla="*/ 6979706 w 10768629"/>
              <a:gd name="connsiteY94-576" fmla="*/ 1523511 h 1978172"/>
              <a:gd name="connsiteX95-577" fmla="*/ 6977890 w 10768629"/>
              <a:gd name="connsiteY95-578" fmla="*/ 1525793 h 1978172"/>
              <a:gd name="connsiteX96-579" fmla="*/ 6944339 w 10768629"/>
              <a:gd name="connsiteY96-580" fmla="*/ 1536237 h 1978172"/>
              <a:gd name="connsiteX97-581" fmla="*/ 6886996 w 10768629"/>
              <a:gd name="connsiteY97-582" fmla="*/ 1563569 h 1978172"/>
              <a:gd name="connsiteX98-583" fmla="*/ 6874510 w 10768629"/>
              <a:gd name="connsiteY98-584" fmla="*/ 1558469 h 1978172"/>
              <a:gd name="connsiteX99-585" fmla="*/ 6871943 w 10768629"/>
              <a:gd name="connsiteY99-586" fmla="*/ 1554651 h 1978172"/>
              <a:gd name="connsiteX100-587" fmla="*/ 6856174 w 10768629"/>
              <a:gd name="connsiteY100-588" fmla="*/ 1562024 h 1978172"/>
              <a:gd name="connsiteX101-589" fmla="*/ 6842321 w 10768629"/>
              <a:gd name="connsiteY101-590" fmla="*/ 1560554 h 1978172"/>
              <a:gd name="connsiteX102-591" fmla="*/ 6832713 w 10768629"/>
              <a:gd name="connsiteY102-592" fmla="*/ 1569357 h 1978172"/>
              <a:gd name="connsiteX103-593" fmla="*/ 6816351 w 10768629"/>
              <a:gd name="connsiteY103-594" fmla="*/ 1571495 h 1978172"/>
              <a:gd name="connsiteX104-595" fmla="*/ 6795800 w 10768629"/>
              <a:gd name="connsiteY104-596" fmla="*/ 1572010 h 1978172"/>
              <a:gd name="connsiteX105-597" fmla="*/ 6777546 w 10768629"/>
              <a:gd name="connsiteY105-598" fmla="*/ 1568661 h 1978172"/>
              <a:gd name="connsiteX106-599" fmla="*/ 6751528 w 10768629"/>
              <a:gd name="connsiteY106-600" fmla="*/ 1574143 h 1978172"/>
              <a:gd name="connsiteX107-601" fmla="*/ 6691966 w 10768629"/>
              <a:gd name="connsiteY107-602" fmla="*/ 1582255 h 1978172"/>
              <a:gd name="connsiteX108-603" fmla="*/ 6646941 w 10768629"/>
              <a:gd name="connsiteY108-604" fmla="*/ 1588471 h 1978172"/>
              <a:gd name="connsiteX109-605" fmla="*/ 6568576 w 10768629"/>
              <a:gd name="connsiteY109-606" fmla="*/ 1606488 h 1978172"/>
              <a:gd name="connsiteX110-607" fmla="*/ 6554358 w 10768629"/>
              <a:gd name="connsiteY110-608" fmla="*/ 1621701 h 1978172"/>
              <a:gd name="connsiteX111-609" fmla="*/ 6516968 w 10768629"/>
              <a:gd name="connsiteY111-610" fmla="*/ 1617195 h 1978172"/>
              <a:gd name="connsiteX112-611" fmla="*/ 6506479 w 10768629"/>
              <a:gd name="connsiteY112-612" fmla="*/ 1602227 h 1978172"/>
              <a:gd name="connsiteX113-613" fmla="*/ 6458436 w 10768629"/>
              <a:gd name="connsiteY113-614" fmla="*/ 1607332 h 1978172"/>
              <a:gd name="connsiteX114-615" fmla="*/ 6414786 w 10768629"/>
              <a:gd name="connsiteY114-616" fmla="*/ 1628815 h 1978172"/>
              <a:gd name="connsiteX115-617" fmla="*/ 6357085 w 10768629"/>
              <a:gd name="connsiteY115-618" fmla="*/ 1640846 h 1978172"/>
              <a:gd name="connsiteX116-619" fmla="*/ 6322636 w 10768629"/>
              <a:gd name="connsiteY116-620" fmla="*/ 1648213 h 1978172"/>
              <a:gd name="connsiteX117-621" fmla="*/ 6226172 w 10768629"/>
              <a:gd name="connsiteY117-622" fmla="*/ 1654676 h 1978172"/>
              <a:gd name="connsiteX118-623" fmla="*/ 6221217 w 10768629"/>
              <a:gd name="connsiteY118-624" fmla="*/ 1654506 h 1978172"/>
              <a:gd name="connsiteX119-625" fmla="*/ 6204956 w 10768629"/>
              <a:gd name="connsiteY119-626" fmla="*/ 1664280 h 1978172"/>
              <a:gd name="connsiteX120-627" fmla="*/ 6204270 w 10768629"/>
              <a:gd name="connsiteY120-628" fmla="*/ 1666782 h 1978172"/>
              <a:gd name="connsiteX121-629" fmla="*/ 6143810 w 10768629"/>
              <a:gd name="connsiteY121-630" fmla="*/ 1661963 h 1978172"/>
              <a:gd name="connsiteX122-631" fmla="*/ 6136560 w 10768629"/>
              <a:gd name="connsiteY122-632" fmla="*/ 1665728 h 1978172"/>
              <a:gd name="connsiteX123-633" fmla="*/ 6096155 w 10768629"/>
              <a:gd name="connsiteY123-634" fmla="*/ 1656951 h 1978172"/>
              <a:gd name="connsiteX124-635" fmla="*/ 6075812 w 10768629"/>
              <a:gd name="connsiteY124-636" fmla="*/ 1655422 h 1978172"/>
              <a:gd name="connsiteX125-637" fmla="*/ 6039495 w 10768629"/>
              <a:gd name="connsiteY125-638" fmla="*/ 1649680 h 1978172"/>
              <a:gd name="connsiteX126-639" fmla="*/ 6036523 w 10768629"/>
              <a:gd name="connsiteY126-640" fmla="*/ 1652121 h 1978172"/>
              <a:gd name="connsiteX127-641" fmla="*/ 6029328 w 10768629"/>
              <a:gd name="connsiteY127-642" fmla="*/ 1649904 h 1978172"/>
              <a:gd name="connsiteX128-643" fmla="*/ 6024075 w 10768629"/>
              <a:gd name="connsiteY128-644" fmla="*/ 1652779 h 1978172"/>
              <a:gd name="connsiteX129-645" fmla="*/ 6018085 w 10768629"/>
              <a:gd name="connsiteY129-646" fmla="*/ 1652030 h 1978172"/>
              <a:gd name="connsiteX130-647" fmla="*/ 5955513 w 10768629"/>
              <a:gd name="connsiteY130-648" fmla="*/ 1663584 h 1978172"/>
              <a:gd name="connsiteX131-649" fmla="*/ 5941996 w 10768629"/>
              <a:gd name="connsiteY131-650" fmla="*/ 1661326 h 1978172"/>
              <a:gd name="connsiteX132-651" fmla="*/ 5931789 w 10768629"/>
              <a:gd name="connsiteY132-652" fmla="*/ 1669915 h 1978172"/>
              <a:gd name="connsiteX133-653" fmla="*/ 5888686 w 10768629"/>
              <a:gd name="connsiteY133-654" fmla="*/ 1672175 h 1978172"/>
              <a:gd name="connsiteX134-655" fmla="*/ 5873794 w 10768629"/>
              <a:gd name="connsiteY134-656" fmla="*/ 1665454 h 1978172"/>
              <a:gd name="connsiteX135-657" fmla="*/ 5860022 w 10768629"/>
              <a:gd name="connsiteY135-658" fmla="*/ 1660635 h 1978172"/>
              <a:gd name="connsiteX136-659" fmla="*/ 5858237 w 10768629"/>
              <a:gd name="connsiteY136-660" fmla="*/ 1660649 h 1978172"/>
              <a:gd name="connsiteX137-661" fmla="*/ 5840319 w 10768629"/>
              <a:gd name="connsiteY137-662" fmla="*/ 1660798 h 1978172"/>
              <a:gd name="connsiteX138-663" fmla="*/ 5806984 w 10768629"/>
              <a:gd name="connsiteY138-664" fmla="*/ 1661075 h 1978172"/>
              <a:gd name="connsiteX139-665" fmla="*/ 5742351 w 10768629"/>
              <a:gd name="connsiteY139-666" fmla="*/ 1667489 h 1978172"/>
              <a:gd name="connsiteX140-667" fmla="*/ 5529437 w 10768629"/>
              <a:gd name="connsiteY140-668" fmla="*/ 1636968 h 1978172"/>
              <a:gd name="connsiteX141-669" fmla="*/ 5440853 w 10768629"/>
              <a:gd name="connsiteY141-670" fmla="*/ 1657958 h 1978172"/>
              <a:gd name="connsiteX142-671" fmla="*/ 4945936 w 10768629"/>
              <a:gd name="connsiteY142-672" fmla="*/ 1713743 h 1978172"/>
              <a:gd name="connsiteX143-673" fmla="*/ 4872172 w 10768629"/>
              <a:gd name="connsiteY143-674" fmla="*/ 1757222 h 1978172"/>
              <a:gd name="connsiteX144-675" fmla="*/ 4809524 w 10768629"/>
              <a:gd name="connsiteY144-676" fmla="*/ 1761033 h 1978172"/>
              <a:gd name="connsiteX145-677" fmla="*/ 4759058 w 10768629"/>
              <a:gd name="connsiteY145-678" fmla="*/ 1766533 h 1978172"/>
              <a:gd name="connsiteX146-679" fmla="*/ 4719749 w 10768629"/>
              <a:gd name="connsiteY146-680" fmla="*/ 1771811 h 1978172"/>
              <a:gd name="connsiteX147-681" fmla="*/ 4568686 w 10768629"/>
              <a:gd name="connsiteY147-682" fmla="*/ 1786141 h 1978172"/>
              <a:gd name="connsiteX148-683" fmla="*/ 4418751 w 10768629"/>
              <a:gd name="connsiteY148-684" fmla="*/ 1796932 h 1978172"/>
              <a:gd name="connsiteX149-685" fmla="*/ 4378377 w 10768629"/>
              <a:gd name="connsiteY149-686" fmla="*/ 1815528 h 1978172"/>
              <a:gd name="connsiteX150-687" fmla="*/ 4320575 w 10768629"/>
              <a:gd name="connsiteY150-688" fmla="*/ 1832722 h 1978172"/>
              <a:gd name="connsiteX151-689" fmla="*/ 4220200 w 10768629"/>
              <a:gd name="connsiteY151-690" fmla="*/ 1873173 h 1978172"/>
              <a:gd name="connsiteX152-691" fmla="*/ 4105361 w 10768629"/>
              <a:gd name="connsiteY152-692" fmla="*/ 1894711 h 1978172"/>
              <a:gd name="connsiteX153-693" fmla="*/ 3973223 w 10768629"/>
              <a:gd name="connsiteY153-694" fmla="*/ 1881015 h 1978172"/>
              <a:gd name="connsiteX154-695" fmla="*/ 3900992 w 10768629"/>
              <a:gd name="connsiteY154-696" fmla="*/ 1880603 h 1978172"/>
              <a:gd name="connsiteX155-697" fmla="*/ 3662119 w 10768629"/>
              <a:gd name="connsiteY155-698" fmla="*/ 1876289 h 1978172"/>
              <a:gd name="connsiteX156-699" fmla="*/ 3496919 w 10768629"/>
              <a:gd name="connsiteY156-700" fmla="*/ 1873180 h 1978172"/>
              <a:gd name="connsiteX157-701" fmla="*/ 3449433 w 10768629"/>
              <a:gd name="connsiteY157-702" fmla="*/ 1889681 h 1978172"/>
              <a:gd name="connsiteX158-703" fmla="*/ 3369766 w 10768629"/>
              <a:gd name="connsiteY158-704" fmla="*/ 1916653 h 1978172"/>
              <a:gd name="connsiteX159-705" fmla="*/ 3290336 w 10768629"/>
              <a:gd name="connsiteY159-706" fmla="*/ 1925039 h 1978172"/>
              <a:gd name="connsiteX160-707" fmla="*/ 3224897 w 10768629"/>
              <a:gd name="connsiteY160-708" fmla="*/ 1943733 h 1978172"/>
              <a:gd name="connsiteX161-709" fmla="*/ 3161463 w 10768629"/>
              <a:gd name="connsiteY161-710" fmla="*/ 1946591 h 1978172"/>
              <a:gd name="connsiteX162-711" fmla="*/ 3157504 w 10768629"/>
              <a:gd name="connsiteY162-712" fmla="*/ 1957276 h 1978172"/>
              <a:gd name="connsiteX163-713" fmla="*/ 3115176 w 10768629"/>
              <a:gd name="connsiteY163-714" fmla="*/ 1943459 h 1978172"/>
              <a:gd name="connsiteX164-715" fmla="*/ 3038835 w 10768629"/>
              <a:gd name="connsiteY164-716" fmla="*/ 1920210 h 1978172"/>
              <a:gd name="connsiteX165-717" fmla="*/ 2897201 w 10768629"/>
              <a:gd name="connsiteY165-718" fmla="*/ 1926772 h 1978172"/>
              <a:gd name="connsiteX166-719" fmla="*/ 2783891 w 10768629"/>
              <a:gd name="connsiteY166-720" fmla="*/ 1931749 h 1978172"/>
              <a:gd name="connsiteX167-721" fmla="*/ 2712447 w 10768629"/>
              <a:gd name="connsiteY167-722" fmla="*/ 1933044 h 1978172"/>
              <a:gd name="connsiteX168-723" fmla="*/ 2560151 w 10768629"/>
              <a:gd name="connsiteY168-724" fmla="*/ 1963609 h 1978172"/>
              <a:gd name="connsiteX169-725" fmla="*/ 2367221 w 10768629"/>
              <a:gd name="connsiteY169-726" fmla="*/ 1971884 h 1978172"/>
              <a:gd name="connsiteX170-727" fmla="*/ 2272130 w 10768629"/>
              <a:gd name="connsiteY170-728" fmla="*/ 1961162 h 1978172"/>
              <a:gd name="connsiteX171-729" fmla="*/ 2189404 w 10768629"/>
              <a:gd name="connsiteY171-730" fmla="*/ 1978172 h 1978172"/>
              <a:gd name="connsiteX172-731" fmla="*/ 2077704 w 10768629"/>
              <a:gd name="connsiteY172-732" fmla="*/ 1965002 h 1978172"/>
              <a:gd name="connsiteX173-733" fmla="*/ 1967996 w 10768629"/>
              <a:gd name="connsiteY173-734" fmla="*/ 1953187 h 1978172"/>
              <a:gd name="connsiteX174-735" fmla="*/ 1855805 w 10768629"/>
              <a:gd name="connsiteY174-736" fmla="*/ 1926082 h 1978172"/>
              <a:gd name="connsiteX175-737" fmla="*/ 1790957 w 10768629"/>
              <a:gd name="connsiteY175-738" fmla="*/ 1919460 h 1978172"/>
              <a:gd name="connsiteX176-739" fmla="*/ 1613978 w 10768629"/>
              <a:gd name="connsiteY176-740" fmla="*/ 1891581 h 1978172"/>
              <a:gd name="connsiteX177-741" fmla="*/ 1436831 w 10768629"/>
              <a:gd name="connsiteY177-742" fmla="*/ 1856201 h 1978172"/>
              <a:gd name="connsiteX178-743" fmla="*/ 1332568 w 10768629"/>
              <a:gd name="connsiteY178-744" fmla="*/ 1793149 h 1978172"/>
              <a:gd name="connsiteX179-745" fmla="*/ 1186881 w 10768629"/>
              <a:gd name="connsiteY179-746" fmla="*/ 1768613 h 1978172"/>
              <a:gd name="connsiteX180-747" fmla="*/ 1162595 w 10768629"/>
              <a:gd name="connsiteY180-748" fmla="*/ 1758337 h 1978172"/>
              <a:gd name="connsiteX181-749" fmla="*/ 1128523 w 10768629"/>
              <a:gd name="connsiteY181-750" fmla="*/ 1763621 h 1978172"/>
              <a:gd name="connsiteX182-751" fmla="*/ 991903 w 10768629"/>
              <a:gd name="connsiteY182-752" fmla="*/ 1786741 h 1978172"/>
              <a:gd name="connsiteX183-753" fmla="*/ 883960 w 10768629"/>
              <a:gd name="connsiteY183-754" fmla="*/ 1822386 h 1978172"/>
              <a:gd name="connsiteX184-755" fmla="*/ 766531 w 10768629"/>
              <a:gd name="connsiteY184-756" fmla="*/ 1805053 h 1978172"/>
              <a:gd name="connsiteX185-757" fmla="*/ 669779 w 10768629"/>
              <a:gd name="connsiteY185-758" fmla="*/ 1800537 h 1978172"/>
              <a:gd name="connsiteX186-759" fmla="*/ 523898 w 10768629"/>
              <a:gd name="connsiteY186-760" fmla="*/ 1811085 h 1978172"/>
              <a:gd name="connsiteX187-761" fmla="*/ 360251 w 10768629"/>
              <a:gd name="connsiteY187-762" fmla="*/ 1830735 h 1978172"/>
              <a:gd name="connsiteX188-763" fmla="*/ 255207 w 10768629"/>
              <a:gd name="connsiteY188-764" fmla="*/ 1818275 h 1978172"/>
              <a:gd name="connsiteX189-765" fmla="*/ 101803 w 10768629"/>
              <a:gd name="connsiteY189-766" fmla="*/ 1870647 h 1978172"/>
              <a:gd name="connsiteX190-767" fmla="*/ 25397 w 10768629"/>
              <a:gd name="connsiteY190-768" fmla="*/ 1888443 h 1978172"/>
              <a:gd name="connsiteX191-769" fmla="*/ 2370 w 10768629"/>
              <a:gd name="connsiteY191-770" fmla="*/ 1878311 h 1978172"/>
              <a:gd name="connsiteX192-771" fmla="*/ 0 w 10768629"/>
              <a:gd name="connsiteY192-772" fmla="*/ 1878785 h 1978172"/>
              <a:gd name="connsiteX193-773" fmla="*/ 0 w 10768629"/>
              <a:gd name="connsiteY193-774" fmla="*/ 0 h 1978172"/>
              <a:gd name="connsiteX0-775" fmla="*/ 0 w 10768629"/>
              <a:gd name="connsiteY0-776" fmla="*/ 0 h 1978172"/>
              <a:gd name="connsiteX1-777" fmla="*/ 10768629 w 10768629"/>
              <a:gd name="connsiteY1-778" fmla="*/ 0 h 1978172"/>
              <a:gd name="connsiteX2-779" fmla="*/ 10733254 w 10768629"/>
              <a:gd name="connsiteY2-780" fmla="*/ 31439 h 1978172"/>
              <a:gd name="connsiteX3-781" fmla="*/ 10727085 w 10768629"/>
              <a:gd name="connsiteY3-782" fmla="*/ 37910 h 1978172"/>
              <a:gd name="connsiteX4-783" fmla="*/ 10675953 w 10768629"/>
              <a:gd name="connsiteY4-784" fmla="*/ 68623 h 1978172"/>
              <a:gd name="connsiteX5-785" fmla="*/ 10637091 w 10768629"/>
              <a:gd name="connsiteY5-786" fmla="*/ 90361 h 1978172"/>
              <a:gd name="connsiteX6-787" fmla="*/ 10610971 w 10768629"/>
              <a:gd name="connsiteY6-788" fmla="*/ 110764 h 1978172"/>
              <a:gd name="connsiteX7-789" fmla="*/ 10532872 w 10768629"/>
              <a:gd name="connsiteY7-790" fmla="*/ 138028 h 1978172"/>
              <a:gd name="connsiteX8-791" fmla="*/ 10398558 w 10768629"/>
              <a:gd name="connsiteY8-792" fmla="*/ 172911 h 1978172"/>
              <a:gd name="connsiteX9-793" fmla="*/ 10371128 w 10768629"/>
              <a:gd name="connsiteY9-794" fmla="*/ 182609 h 1978172"/>
              <a:gd name="connsiteX10-795" fmla="*/ 10352178 w 10768629"/>
              <a:gd name="connsiteY10-796" fmla="*/ 199976 h 1978172"/>
              <a:gd name="connsiteX11-797" fmla="*/ 10351815 w 10768629"/>
              <a:gd name="connsiteY11-798" fmla="*/ 211879 h 1978172"/>
              <a:gd name="connsiteX12-799" fmla="*/ 10337471 w 10768629"/>
              <a:gd name="connsiteY12-800" fmla="*/ 218661 h 1978172"/>
              <a:gd name="connsiteX13-801" fmla="*/ 10334625 w 10768629"/>
              <a:gd name="connsiteY13-802" fmla="*/ 222351 h 1978172"/>
              <a:gd name="connsiteX14-803" fmla="*/ 10256365 w 10768629"/>
              <a:gd name="connsiteY14-804" fmla="*/ 235917 h 1978172"/>
              <a:gd name="connsiteX15-805" fmla="*/ 10201127 w 10768629"/>
              <a:gd name="connsiteY15-806" fmla="*/ 267448 h 1978172"/>
              <a:gd name="connsiteX16-807" fmla="*/ 9961218 w 10768629"/>
              <a:gd name="connsiteY16-808" fmla="*/ 326720 h 1978172"/>
              <a:gd name="connsiteX17-809" fmla="*/ 9859715 w 10768629"/>
              <a:gd name="connsiteY17-810" fmla="*/ 355698 h 1978172"/>
              <a:gd name="connsiteX18-811" fmla="*/ 9679867 w 10768629"/>
              <a:gd name="connsiteY18-812" fmla="*/ 399081 h 1978172"/>
              <a:gd name="connsiteX19-813" fmla="*/ 9490654 w 10768629"/>
              <a:gd name="connsiteY19-814" fmla="*/ 455225 h 1978172"/>
              <a:gd name="connsiteX20-815" fmla="*/ 9470837 w 10768629"/>
              <a:gd name="connsiteY20-816" fmla="*/ 452539 h 1978172"/>
              <a:gd name="connsiteX21-817" fmla="*/ 9469082 w 10768629"/>
              <a:gd name="connsiteY21-818" fmla="*/ 454891 h 1978172"/>
              <a:gd name="connsiteX22-819" fmla="*/ 9448038 w 10768629"/>
              <a:gd name="connsiteY22-820" fmla="*/ 459733 h 1978172"/>
              <a:gd name="connsiteX23-821" fmla="*/ 9396821 w 10768629"/>
              <a:gd name="connsiteY23-822" fmla="*/ 455795 h 1978172"/>
              <a:gd name="connsiteX24-823" fmla="*/ 9392197 w 10768629"/>
              <a:gd name="connsiteY24-824" fmla="*/ 459796 h 1978172"/>
              <a:gd name="connsiteX25-825" fmla="*/ 9347994 w 10768629"/>
              <a:gd name="connsiteY25-826" fmla="*/ 464462 h 1978172"/>
              <a:gd name="connsiteX26-827" fmla="*/ 9347889 w 10768629"/>
              <a:gd name="connsiteY26-828" fmla="*/ 466539 h 1978172"/>
              <a:gd name="connsiteX27-829" fmla="*/ 9337639 w 10768629"/>
              <a:gd name="connsiteY27-830" fmla="*/ 476654 h 1978172"/>
              <a:gd name="connsiteX28-831" fmla="*/ 9316893 w 10768629"/>
              <a:gd name="connsiteY28-832" fmla="*/ 491390 h 1978172"/>
              <a:gd name="connsiteX29-833" fmla="*/ 9229283 w 10768629"/>
              <a:gd name="connsiteY29-834" fmla="*/ 555377 h 1978172"/>
              <a:gd name="connsiteX30-835" fmla="*/ 9220274 w 10768629"/>
              <a:gd name="connsiteY30-836" fmla="*/ 557502 h 1978172"/>
              <a:gd name="connsiteX31-837" fmla="*/ 9220202 w 10768629"/>
              <a:gd name="connsiteY31-838" fmla="*/ 558001 h 1978172"/>
              <a:gd name="connsiteX32-839" fmla="*/ 9210908 w 10768629"/>
              <a:gd name="connsiteY32-840" fmla="*/ 561147 h 1978172"/>
              <a:gd name="connsiteX33-841" fmla="*/ 9186374 w 10768629"/>
              <a:gd name="connsiteY33-842" fmla="*/ 565502 h 1978172"/>
              <a:gd name="connsiteX34-843" fmla="*/ 9181058 w 10768629"/>
              <a:gd name="connsiteY34-844" fmla="*/ 569943 h 1978172"/>
              <a:gd name="connsiteX35-845" fmla="*/ 9179948 w 10768629"/>
              <a:gd name="connsiteY35-846" fmla="*/ 576062 h 1978172"/>
              <a:gd name="connsiteX36-847" fmla="*/ 9149110 w 10768629"/>
              <a:gd name="connsiteY36-848" fmla="*/ 598906 h 1978172"/>
              <a:gd name="connsiteX37-849" fmla="*/ 9078556 w 10768629"/>
              <a:gd name="connsiteY37-850" fmla="*/ 644039 h 1978172"/>
              <a:gd name="connsiteX38-851" fmla="*/ 8996399 w 10768629"/>
              <a:gd name="connsiteY38-852" fmla="*/ 690055 h 1978172"/>
              <a:gd name="connsiteX39-853" fmla="*/ 8803791 w 10768629"/>
              <a:gd name="connsiteY39-854" fmla="*/ 813860 h 1978172"/>
              <a:gd name="connsiteX40-855" fmla="*/ 8636202 w 10768629"/>
              <a:gd name="connsiteY40-856" fmla="*/ 848463 h 1978172"/>
              <a:gd name="connsiteX41-857" fmla="*/ 8555372 w 10768629"/>
              <a:gd name="connsiteY41-858" fmla="*/ 883171 h 1978172"/>
              <a:gd name="connsiteX42-859" fmla="*/ 8507229 w 10768629"/>
              <a:gd name="connsiteY42-860" fmla="*/ 901665 h 1978172"/>
              <a:gd name="connsiteX43-861" fmla="*/ 8428473 w 10768629"/>
              <a:gd name="connsiteY43-862" fmla="*/ 927985 h 1978172"/>
              <a:gd name="connsiteX44-863" fmla="*/ 8427914 w 10768629"/>
              <a:gd name="connsiteY44-864" fmla="*/ 933480 h 1978172"/>
              <a:gd name="connsiteX45-865" fmla="*/ 8420327 w 10768629"/>
              <a:gd name="connsiteY45-866" fmla="*/ 941984 h 1978172"/>
              <a:gd name="connsiteX46-867" fmla="*/ 8407128 w 10768629"/>
              <a:gd name="connsiteY46-868" fmla="*/ 961344 h 1978172"/>
              <a:gd name="connsiteX47-869" fmla="*/ 8380548 w 10768629"/>
              <a:gd name="connsiteY47-870" fmla="*/ 987916 h 1978172"/>
              <a:gd name="connsiteX48-871" fmla="*/ 8379462 w 10768629"/>
              <a:gd name="connsiteY48-872" fmla="*/ 987106 h 1978172"/>
              <a:gd name="connsiteX49-873" fmla="*/ 8369725 w 10768629"/>
              <a:gd name="connsiteY49-874" fmla="*/ 989186 h 1978172"/>
              <a:gd name="connsiteX50-875" fmla="*/ 8304438 w 10768629"/>
              <a:gd name="connsiteY50-876" fmla="*/ 996739 h 1978172"/>
              <a:gd name="connsiteX51-877" fmla="*/ 8280929 w 10768629"/>
              <a:gd name="connsiteY51-878" fmla="*/ 1023089 h 1978172"/>
              <a:gd name="connsiteX52-879" fmla="*/ 8275760 w 10768629"/>
              <a:gd name="connsiteY52-880" fmla="*/ 1027772 h 1978172"/>
              <a:gd name="connsiteX53-881" fmla="*/ 8275478 w 10768629"/>
              <a:gd name="connsiteY53-882" fmla="*/ 1027605 h 1978172"/>
              <a:gd name="connsiteX54-883" fmla="*/ 8269666 w 10768629"/>
              <a:gd name="connsiteY54-884" fmla="*/ 1032033 h 1978172"/>
              <a:gd name="connsiteX55-885" fmla="*/ 8203836 w 10768629"/>
              <a:gd name="connsiteY55-886" fmla="*/ 1037347 h 1978172"/>
              <a:gd name="connsiteX56-887" fmla="*/ 8122936 w 10768629"/>
              <a:gd name="connsiteY56-888" fmla="*/ 1063113 h 1978172"/>
              <a:gd name="connsiteX57-889" fmla="*/ 8043658 w 10768629"/>
              <a:gd name="connsiteY57-890" fmla="*/ 1092746 h 1978172"/>
              <a:gd name="connsiteX58-891" fmla="*/ 8015351 w 10768629"/>
              <a:gd name="connsiteY58-892" fmla="*/ 1105478 h 1978172"/>
              <a:gd name="connsiteX59-893" fmla="*/ 7963145 w 10768629"/>
              <a:gd name="connsiteY59-894" fmla="*/ 1119346 h 1978172"/>
              <a:gd name="connsiteX60-895" fmla="*/ 7938145 w 10768629"/>
              <a:gd name="connsiteY60-896" fmla="*/ 1120225 h 1978172"/>
              <a:gd name="connsiteX61-897" fmla="*/ 7937238 w 10768629"/>
              <a:gd name="connsiteY61-898" fmla="*/ 1121204 h 1978172"/>
              <a:gd name="connsiteX62-899" fmla="*/ 7934398 w 10768629"/>
              <a:gd name="connsiteY62-900" fmla="*/ 1118240 h 1978172"/>
              <a:gd name="connsiteX63-901" fmla="*/ 7918248 w 10768629"/>
              <a:gd name="connsiteY63-902" fmla="*/ 1124371 h 1978172"/>
              <a:gd name="connsiteX64-903" fmla="*/ 7914119 w 10768629"/>
              <a:gd name="connsiteY64-904" fmla="*/ 1127653 h 1978172"/>
              <a:gd name="connsiteX65-905" fmla="*/ 7907658 w 10768629"/>
              <a:gd name="connsiteY65-906" fmla="*/ 1130350 h 1978172"/>
              <a:gd name="connsiteX66-907" fmla="*/ 7907434 w 10768629"/>
              <a:gd name="connsiteY66-908" fmla="*/ 1130103 h 1978172"/>
              <a:gd name="connsiteX67-909" fmla="*/ 7901508 w 10768629"/>
              <a:gd name="connsiteY67-910" fmla="*/ 1133245 h 1978172"/>
              <a:gd name="connsiteX68-911" fmla="*/ 7873287 w 10768629"/>
              <a:gd name="connsiteY68-912" fmla="*/ 1152609 h 1978172"/>
              <a:gd name="connsiteX69-913" fmla="*/ 7834833 w 10768629"/>
              <a:gd name="connsiteY69-914" fmla="*/ 1153868 h 1978172"/>
              <a:gd name="connsiteX70-915" fmla="*/ 7828661 w 10768629"/>
              <a:gd name="connsiteY70-916" fmla="*/ 1139994 h 1978172"/>
              <a:gd name="connsiteX71-917" fmla="*/ 7823966 w 10768629"/>
              <a:gd name="connsiteY71-918" fmla="*/ 1143178 h 1978172"/>
              <a:gd name="connsiteX72-919" fmla="*/ 7815078 w 10768629"/>
              <a:gd name="connsiteY72-920" fmla="*/ 1151776 h 1978172"/>
              <a:gd name="connsiteX73-921" fmla="*/ 7812026 w 10768629"/>
              <a:gd name="connsiteY73-922" fmla="*/ 1151522 h 1978172"/>
              <a:gd name="connsiteX74-923" fmla="*/ 7782249 w 10768629"/>
              <a:gd name="connsiteY74-924" fmla="*/ 1160970 h 1978172"/>
              <a:gd name="connsiteX75-925" fmla="*/ 7773476 w 10768629"/>
              <a:gd name="connsiteY75-926" fmla="*/ 1157414 h 1978172"/>
              <a:gd name="connsiteX76-927" fmla="*/ 7769600 w 10768629"/>
              <a:gd name="connsiteY76-928" fmla="*/ 1157365 h 1978172"/>
              <a:gd name="connsiteX77-929" fmla="*/ 7752631 w 10768629"/>
              <a:gd name="connsiteY77-930" fmla="*/ 1172815 h 1978172"/>
              <a:gd name="connsiteX78-931" fmla="*/ 7743525 w 10768629"/>
              <a:gd name="connsiteY78-932" fmla="*/ 1179064 h 1978172"/>
              <a:gd name="connsiteX79-933" fmla="*/ 7685942 w 10768629"/>
              <a:gd name="connsiteY79-934" fmla="*/ 1233723 h 1978172"/>
              <a:gd name="connsiteX80-935" fmla="*/ 7586920 w 10768629"/>
              <a:gd name="connsiteY80-936" fmla="*/ 1261888 h 1978172"/>
              <a:gd name="connsiteX81-937" fmla="*/ 7486100 w 10768629"/>
              <a:gd name="connsiteY81-938" fmla="*/ 1292563 h 1978172"/>
              <a:gd name="connsiteX82-939" fmla="*/ 7407190 w 10768629"/>
              <a:gd name="connsiteY82-940" fmla="*/ 1314737 h 1978172"/>
              <a:gd name="connsiteX83-941" fmla="*/ 7240698 w 10768629"/>
              <a:gd name="connsiteY83-942" fmla="*/ 1438832 h 1978172"/>
              <a:gd name="connsiteX84-943" fmla="*/ 7197675 w 10768629"/>
              <a:gd name="connsiteY84-944" fmla="*/ 1447530 h 1978172"/>
              <a:gd name="connsiteX85-945" fmla="*/ 7164788 w 10768629"/>
              <a:gd name="connsiteY85-946" fmla="*/ 1480293 h 1978172"/>
              <a:gd name="connsiteX86-947" fmla="*/ 7147929 w 10768629"/>
              <a:gd name="connsiteY86-948" fmla="*/ 1477641 h 1978172"/>
              <a:gd name="connsiteX87-949" fmla="*/ 7144965 w 10768629"/>
              <a:gd name="connsiteY87-950" fmla="*/ 1476908 h 1978172"/>
              <a:gd name="connsiteX88-951" fmla="*/ 7134299 w 10768629"/>
              <a:gd name="connsiteY88-952" fmla="*/ 1479969 h 1978172"/>
              <a:gd name="connsiteX89-953" fmla="*/ 7129809 w 10768629"/>
              <a:gd name="connsiteY89-954" fmla="*/ 1473339 h 1978172"/>
              <a:gd name="connsiteX90-955" fmla="*/ 7112688 w 10768629"/>
              <a:gd name="connsiteY90-956" fmla="*/ 1472575 h 1978172"/>
              <a:gd name="connsiteX91-957" fmla="*/ 7093470 w 10768629"/>
              <a:gd name="connsiteY91-958" fmla="*/ 1480300 h 1978172"/>
              <a:gd name="connsiteX92-959" fmla="*/ 7025034 w 10768629"/>
              <a:gd name="connsiteY92-960" fmla="*/ 1506934 h 1978172"/>
              <a:gd name="connsiteX93-961" fmla="*/ 7014783 w 10768629"/>
              <a:gd name="connsiteY93-962" fmla="*/ 1515868 h 1978172"/>
              <a:gd name="connsiteX94-963" fmla="*/ 6979706 w 10768629"/>
              <a:gd name="connsiteY94-964" fmla="*/ 1523511 h 1978172"/>
              <a:gd name="connsiteX95-965" fmla="*/ 6977890 w 10768629"/>
              <a:gd name="connsiteY95-966" fmla="*/ 1525793 h 1978172"/>
              <a:gd name="connsiteX96-967" fmla="*/ 6944339 w 10768629"/>
              <a:gd name="connsiteY96-968" fmla="*/ 1536237 h 1978172"/>
              <a:gd name="connsiteX97-969" fmla="*/ 6886996 w 10768629"/>
              <a:gd name="connsiteY97-970" fmla="*/ 1563569 h 1978172"/>
              <a:gd name="connsiteX98-971" fmla="*/ 6874510 w 10768629"/>
              <a:gd name="connsiteY98-972" fmla="*/ 1558469 h 1978172"/>
              <a:gd name="connsiteX99-973" fmla="*/ 6871943 w 10768629"/>
              <a:gd name="connsiteY99-974" fmla="*/ 1554651 h 1978172"/>
              <a:gd name="connsiteX100-975" fmla="*/ 6856174 w 10768629"/>
              <a:gd name="connsiteY100-976" fmla="*/ 1562024 h 1978172"/>
              <a:gd name="connsiteX101-977" fmla="*/ 6842321 w 10768629"/>
              <a:gd name="connsiteY101-978" fmla="*/ 1560554 h 1978172"/>
              <a:gd name="connsiteX102-979" fmla="*/ 6832713 w 10768629"/>
              <a:gd name="connsiteY102-980" fmla="*/ 1569357 h 1978172"/>
              <a:gd name="connsiteX103-981" fmla="*/ 6816351 w 10768629"/>
              <a:gd name="connsiteY103-982" fmla="*/ 1571495 h 1978172"/>
              <a:gd name="connsiteX104-983" fmla="*/ 6795800 w 10768629"/>
              <a:gd name="connsiteY104-984" fmla="*/ 1572010 h 1978172"/>
              <a:gd name="connsiteX105-985" fmla="*/ 6777546 w 10768629"/>
              <a:gd name="connsiteY105-986" fmla="*/ 1568661 h 1978172"/>
              <a:gd name="connsiteX106-987" fmla="*/ 6751528 w 10768629"/>
              <a:gd name="connsiteY106-988" fmla="*/ 1574143 h 1978172"/>
              <a:gd name="connsiteX107-989" fmla="*/ 6691966 w 10768629"/>
              <a:gd name="connsiteY107-990" fmla="*/ 1582255 h 1978172"/>
              <a:gd name="connsiteX108-991" fmla="*/ 6646941 w 10768629"/>
              <a:gd name="connsiteY108-992" fmla="*/ 1588471 h 1978172"/>
              <a:gd name="connsiteX109-993" fmla="*/ 6568576 w 10768629"/>
              <a:gd name="connsiteY109-994" fmla="*/ 1606488 h 1978172"/>
              <a:gd name="connsiteX110-995" fmla="*/ 6554358 w 10768629"/>
              <a:gd name="connsiteY110-996" fmla="*/ 1621701 h 1978172"/>
              <a:gd name="connsiteX111-997" fmla="*/ 6516968 w 10768629"/>
              <a:gd name="connsiteY111-998" fmla="*/ 1617195 h 1978172"/>
              <a:gd name="connsiteX112-999" fmla="*/ 6506479 w 10768629"/>
              <a:gd name="connsiteY112-1000" fmla="*/ 1602227 h 1978172"/>
              <a:gd name="connsiteX113-1001" fmla="*/ 6458436 w 10768629"/>
              <a:gd name="connsiteY113-1002" fmla="*/ 1607332 h 1978172"/>
              <a:gd name="connsiteX114-1003" fmla="*/ 6414786 w 10768629"/>
              <a:gd name="connsiteY114-1004" fmla="*/ 1628815 h 1978172"/>
              <a:gd name="connsiteX115-1005" fmla="*/ 6357085 w 10768629"/>
              <a:gd name="connsiteY115-1006" fmla="*/ 1640846 h 1978172"/>
              <a:gd name="connsiteX116-1007" fmla="*/ 6322636 w 10768629"/>
              <a:gd name="connsiteY116-1008" fmla="*/ 1648213 h 1978172"/>
              <a:gd name="connsiteX117-1009" fmla="*/ 6226172 w 10768629"/>
              <a:gd name="connsiteY117-1010" fmla="*/ 1654676 h 1978172"/>
              <a:gd name="connsiteX118-1011" fmla="*/ 6221217 w 10768629"/>
              <a:gd name="connsiteY118-1012" fmla="*/ 1654506 h 1978172"/>
              <a:gd name="connsiteX119-1013" fmla="*/ 6204956 w 10768629"/>
              <a:gd name="connsiteY119-1014" fmla="*/ 1664280 h 1978172"/>
              <a:gd name="connsiteX120-1015" fmla="*/ 6204270 w 10768629"/>
              <a:gd name="connsiteY120-1016" fmla="*/ 1666782 h 1978172"/>
              <a:gd name="connsiteX121-1017" fmla="*/ 6143810 w 10768629"/>
              <a:gd name="connsiteY121-1018" fmla="*/ 1661963 h 1978172"/>
              <a:gd name="connsiteX122-1019" fmla="*/ 6136560 w 10768629"/>
              <a:gd name="connsiteY122-1020" fmla="*/ 1665728 h 1978172"/>
              <a:gd name="connsiteX123-1021" fmla="*/ 6096155 w 10768629"/>
              <a:gd name="connsiteY123-1022" fmla="*/ 1656951 h 1978172"/>
              <a:gd name="connsiteX124-1023" fmla="*/ 6075812 w 10768629"/>
              <a:gd name="connsiteY124-1024" fmla="*/ 1655422 h 1978172"/>
              <a:gd name="connsiteX125-1025" fmla="*/ 6039495 w 10768629"/>
              <a:gd name="connsiteY125-1026" fmla="*/ 1649680 h 1978172"/>
              <a:gd name="connsiteX126-1027" fmla="*/ 6036523 w 10768629"/>
              <a:gd name="connsiteY126-1028" fmla="*/ 1652121 h 1978172"/>
              <a:gd name="connsiteX127-1029" fmla="*/ 6029328 w 10768629"/>
              <a:gd name="connsiteY127-1030" fmla="*/ 1649904 h 1978172"/>
              <a:gd name="connsiteX128-1031" fmla="*/ 6024075 w 10768629"/>
              <a:gd name="connsiteY128-1032" fmla="*/ 1652779 h 1978172"/>
              <a:gd name="connsiteX129-1033" fmla="*/ 6018085 w 10768629"/>
              <a:gd name="connsiteY129-1034" fmla="*/ 1652030 h 1978172"/>
              <a:gd name="connsiteX130-1035" fmla="*/ 5955513 w 10768629"/>
              <a:gd name="connsiteY130-1036" fmla="*/ 1663584 h 1978172"/>
              <a:gd name="connsiteX131-1037" fmla="*/ 5941996 w 10768629"/>
              <a:gd name="connsiteY131-1038" fmla="*/ 1661326 h 1978172"/>
              <a:gd name="connsiteX132-1039" fmla="*/ 5931789 w 10768629"/>
              <a:gd name="connsiteY132-1040" fmla="*/ 1669915 h 1978172"/>
              <a:gd name="connsiteX133-1041" fmla="*/ 5888686 w 10768629"/>
              <a:gd name="connsiteY133-1042" fmla="*/ 1672175 h 1978172"/>
              <a:gd name="connsiteX134-1043" fmla="*/ 5873794 w 10768629"/>
              <a:gd name="connsiteY134-1044" fmla="*/ 1665454 h 1978172"/>
              <a:gd name="connsiteX135-1045" fmla="*/ 5860022 w 10768629"/>
              <a:gd name="connsiteY135-1046" fmla="*/ 1660635 h 1978172"/>
              <a:gd name="connsiteX136-1047" fmla="*/ 5858237 w 10768629"/>
              <a:gd name="connsiteY136-1048" fmla="*/ 1660649 h 1978172"/>
              <a:gd name="connsiteX137-1049" fmla="*/ 5840319 w 10768629"/>
              <a:gd name="connsiteY137-1050" fmla="*/ 1660798 h 1978172"/>
              <a:gd name="connsiteX138-1051" fmla="*/ 5806984 w 10768629"/>
              <a:gd name="connsiteY138-1052" fmla="*/ 1661075 h 1978172"/>
              <a:gd name="connsiteX139-1053" fmla="*/ 5742351 w 10768629"/>
              <a:gd name="connsiteY139-1054" fmla="*/ 1667489 h 1978172"/>
              <a:gd name="connsiteX140-1055" fmla="*/ 5529437 w 10768629"/>
              <a:gd name="connsiteY140-1056" fmla="*/ 1636968 h 1978172"/>
              <a:gd name="connsiteX141-1057" fmla="*/ 5440853 w 10768629"/>
              <a:gd name="connsiteY141-1058" fmla="*/ 1657958 h 1978172"/>
              <a:gd name="connsiteX142-1059" fmla="*/ 4950070 w 10768629"/>
              <a:gd name="connsiteY142-1060" fmla="*/ 1748401 h 1978172"/>
              <a:gd name="connsiteX143-1061" fmla="*/ 4872172 w 10768629"/>
              <a:gd name="connsiteY143-1062" fmla="*/ 1757222 h 1978172"/>
              <a:gd name="connsiteX144-1063" fmla="*/ 4809524 w 10768629"/>
              <a:gd name="connsiteY144-1064" fmla="*/ 1761033 h 1978172"/>
              <a:gd name="connsiteX145-1065" fmla="*/ 4759058 w 10768629"/>
              <a:gd name="connsiteY145-1066" fmla="*/ 1766533 h 1978172"/>
              <a:gd name="connsiteX146-1067" fmla="*/ 4719749 w 10768629"/>
              <a:gd name="connsiteY146-1068" fmla="*/ 1771811 h 1978172"/>
              <a:gd name="connsiteX147-1069" fmla="*/ 4568686 w 10768629"/>
              <a:gd name="connsiteY147-1070" fmla="*/ 1786141 h 1978172"/>
              <a:gd name="connsiteX148-1071" fmla="*/ 4418751 w 10768629"/>
              <a:gd name="connsiteY148-1072" fmla="*/ 1796932 h 1978172"/>
              <a:gd name="connsiteX149-1073" fmla="*/ 4378377 w 10768629"/>
              <a:gd name="connsiteY149-1074" fmla="*/ 1815528 h 1978172"/>
              <a:gd name="connsiteX150-1075" fmla="*/ 4320575 w 10768629"/>
              <a:gd name="connsiteY150-1076" fmla="*/ 1832722 h 1978172"/>
              <a:gd name="connsiteX151-1077" fmla="*/ 4220200 w 10768629"/>
              <a:gd name="connsiteY151-1078" fmla="*/ 1873173 h 1978172"/>
              <a:gd name="connsiteX152-1079" fmla="*/ 4105361 w 10768629"/>
              <a:gd name="connsiteY152-1080" fmla="*/ 1894711 h 1978172"/>
              <a:gd name="connsiteX153-1081" fmla="*/ 3973223 w 10768629"/>
              <a:gd name="connsiteY153-1082" fmla="*/ 1881015 h 1978172"/>
              <a:gd name="connsiteX154-1083" fmla="*/ 3900992 w 10768629"/>
              <a:gd name="connsiteY154-1084" fmla="*/ 1880603 h 1978172"/>
              <a:gd name="connsiteX155-1085" fmla="*/ 3662119 w 10768629"/>
              <a:gd name="connsiteY155-1086" fmla="*/ 1876289 h 1978172"/>
              <a:gd name="connsiteX156-1087" fmla="*/ 3496919 w 10768629"/>
              <a:gd name="connsiteY156-1088" fmla="*/ 1873180 h 1978172"/>
              <a:gd name="connsiteX157-1089" fmla="*/ 3449433 w 10768629"/>
              <a:gd name="connsiteY157-1090" fmla="*/ 1889681 h 1978172"/>
              <a:gd name="connsiteX158-1091" fmla="*/ 3369766 w 10768629"/>
              <a:gd name="connsiteY158-1092" fmla="*/ 1916653 h 1978172"/>
              <a:gd name="connsiteX159-1093" fmla="*/ 3290336 w 10768629"/>
              <a:gd name="connsiteY159-1094" fmla="*/ 1925039 h 1978172"/>
              <a:gd name="connsiteX160-1095" fmla="*/ 3224897 w 10768629"/>
              <a:gd name="connsiteY160-1096" fmla="*/ 1943733 h 1978172"/>
              <a:gd name="connsiteX161-1097" fmla="*/ 3161463 w 10768629"/>
              <a:gd name="connsiteY161-1098" fmla="*/ 1946591 h 1978172"/>
              <a:gd name="connsiteX162-1099" fmla="*/ 3157504 w 10768629"/>
              <a:gd name="connsiteY162-1100" fmla="*/ 1957276 h 1978172"/>
              <a:gd name="connsiteX163-1101" fmla="*/ 3115176 w 10768629"/>
              <a:gd name="connsiteY163-1102" fmla="*/ 1943459 h 1978172"/>
              <a:gd name="connsiteX164-1103" fmla="*/ 3038835 w 10768629"/>
              <a:gd name="connsiteY164-1104" fmla="*/ 1920210 h 1978172"/>
              <a:gd name="connsiteX165-1105" fmla="*/ 2897201 w 10768629"/>
              <a:gd name="connsiteY165-1106" fmla="*/ 1926772 h 1978172"/>
              <a:gd name="connsiteX166-1107" fmla="*/ 2783891 w 10768629"/>
              <a:gd name="connsiteY166-1108" fmla="*/ 1931749 h 1978172"/>
              <a:gd name="connsiteX167-1109" fmla="*/ 2712447 w 10768629"/>
              <a:gd name="connsiteY167-1110" fmla="*/ 1933044 h 1978172"/>
              <a:gd name="connsiteX168-1111" fmla="*/ 2560151 w 10768629"/>
              <a:gd name="connsiteY168-1112" fmla="*/ 1963609 h 1978172"/>
              <a:gd name="connsiteX169-1113" fmla="*/ 2367221 w 10768629"/>
              <a:gd name="connsiteY169-1114" fmla="*/ 1971884 h 1978172"/>
              <a:gd name="connsiteX170-1115" fmla="*/ 2272130 w 10768629"/>
              <a:gd name="connsiteY170-1116" fmla="*/ 1961162 h 1978172"/>
              <a:gd name="connsiteX171-1117" fmla="*/ 2189404 w 10768629"/>
              <a:gd name="connsiteY171-1118" fmla="*/ 1978172 h 1978172"/>
              <a:gd name="connsiteX172-1119" fmla="*/ 2077704 w 10768629"/>
              <a:gd name="connsiteY172-1120" fmla="*/ 1965002 h 1978172"/>
              <a:gd name="connsiteX173-1121" fmla="*/ 1967996 w 10768629"/>
              <a:gd name="connsiteY173-1122" fmla="*/ 1953187 h 1978172"/>
              <a:gd name="connsiteX174-1123" fmla="*/ 1855805 w 10768629"/>
              <a:gd name="connsiteY174-1124" fmla="*/ 1926082 h 1978172"/>
              <a:gd name="connsiteX175-1125" fmla="*/ 1790957 w 10768629"/>
              <a:gd name="connsiteY175-1126" fmla="*/ 1919460 h 1978172"/>
              <a:gd name="connsiteX176-1127" fmla="*/ 1613978 w 10768629"/>
              <a:gd name="connsiteY176-1128" fmla="*/ 1891581 h 1978172"/>
              <a:gd name="connsiteX177-1129" fmla="*/ 1436831 w 10768629"/>
              <a:gd name="connsiteY177-1130" fmla="*/ 1856201 h 1978172"/>
              <a:gd name="connsiteX178-1131" fmla="*/ 1332568 w 10768629"/>
              <a:gd name="connsiteY178-1132" fmla="*/ 1793149 h 1978172"/>
              <a:gd name="connsiteX179-1133" fmla="*/ 1186881 w 10768629"/>
              <a:gd name="connsiteY179-1134" fmla="*/ 1768613 h 1978172"/>
              <a:gd name="connsiteX180-1135" fmla="*/ 1162595 w 10768629"/>
              <a:gd name="connsiteY180-1136" fmla="*/ 1758337 h 1978172"/>
              <a:gd name="connsiteX181-1137" fmla="*/ 1128523 w 10768629"/>
              <a:gd name="connsiteY181-1138" fmla="*/ 1763621 h 1978172"/>
              <a:gd name="connsiteX182-1139" fmla="*/ 991903 w 10768629"/>
              <a:gd name="connsiteY182-1140" fmla="*/ 1786741 h 1978172"/>
              <a:gd name="connsiteX183-1141" fmla="*/ 883960 w 10768629"/>
              <a:gd name="connsiteY183-1142" fmla="*/ 1822386 h 1978172"/>
              <a:gd name="connsiteX184-1143" fmla="*/ 766531 w 10768629"/>
              <a:gd name="connsiteY184-1144" fmla="*/ 1805053 h 1978172"/>
              <a:gd name="connsiteX185-1145" fmla="*/ 669779 w 10768629"/>
              <a:gd name="connsiteY185-1146" fmla="*/ 1800537 h 1978172"/>
              <a:gd name="connsiteX186-1147" fmla="*/ 523898 w 10768629"/>
              <a:gd name="connsiteY186-1148" fmla="*/ 1811085 h 1978172"/>
              <a:gd name="connsiteX187-1149" fmla="*/ 360251 w 10768629"/>
              <a:gd name="connsiteY187-1150" fmla="*/ 1830735 h 1978172"/>
              <a:gd name="connsiteX188-1151" fmla="*/ 255207 w 10768629"/>
              <a:gd name="connsiteY188-1152" fmla="*/ 1818275 h 1978172"/>
              <a:gd name="connsiteX189-1153" fmla="*/ 101803 w 10768629"/>
              <a:gd name="connsiteY189-1154" fmla="*/ 1870647 h 1978172"/>
              <a:gd name="connsiteX190-1155" fmla="*/ 25397 w 10768629"/>
              <a:gd name="connsiteY190-1156" fmla="*/ 1888443 h 1978172"/>
              <a:gd name="connsiteX191-1157" fmla="*/ 2370 w 10768629"/>
              <a:gd name="connsiteY191-1158" fmla="*/ 1878311 h 1978172"/>
              <a:gd name="connsiteX192-1159" fmla="*/ 0 w 10768629"/>
              <a:gd name="connsiteY192-1160" fmla="*/ 1878785 h 1978172"/>
              <a:gd name="connsiteX193-1161" fmla="*/ 0 w 10768629"/>
              <a:gd name="connsiteY193-1162" fmla="*/ 0 h 1978172"/>
              <a:gd name="connsiteX0-1163" fmla="*/ 0 w 10768629"/>
              <a:gd name="connsiteY0-1164" fmla="*/ 0 h 1978172"/>
              <a:gd name="connsiteX1-1165" fmla="*/ 10768629 w 10768629"/>
              <a:gd name="connsiteY1-1166" fmla="*/ 0 h 1978172"/>
              <a:gd name="connsiteX2-1167" fmla="*/ 10733254 w 10768629"/>
              <a:gd name="connsiteY2-1168" fmla="*/ 31439 h 1978172"/>
              <a:gd name="connsiteX3-1169" fmla="*/ 10727085 w 10768629"/>
              <a:gd name="connsiteY3-1170" fmla="*/ 37910 h 1978172"/>
              <a:gd name="connsiteX4-1171" fmla="*/ 10675953 w 10768629"/>
              <a:gd name="connsiteY4-1172" fmla="*/ 68623 h 1978172"/>
              <a:gd name="connsiteX5-1173" fmla="*/ 10637091 w 10768629"/>
              <a:gd name="connsiteY5-1174" fmla="*/ 90361 h 1978172"/>
              <a:gd name="connsiteX6-1175" fmla="*/ 10610971 w 10768629"/>
              <a:gd name="connsiteY6-1176" fmla="*/ 110764 h 1978172"/>
              <a:gd name="connsiteX7-1177" fmla="*/ 10532872 w 10768629"/>
              <a:gd name="connsiteY7-1178" fmla="*/ 138028 h 1978172"/>
              <a:gd name="connsiteX8-1179" fmla="*/ 10398558 w 10768629"/>
              <a:gd name="connsiteY8-1180" fmla="*/ 172911 h 1978172"/>
              <a:gd name="connsiteX9-1181" fmla="*/ 10371128 w 10768629"/>
              <a:gd name="connsiteY9-1182" fmla="*/ 182609 h 1978172"/>
              <a:gd name="connsiteX10-1183" fmla="*/ 10352178 w 10768629"/>
              <a:gd name="connsiteY10-1184" fmla="*/ 199976 h 1978172"/>
              <a:gd name="connsiteX11-1185" fmla="*/ 10351815 w 10768629"/>
              <a:gd name="connsiteY11-1186" fmla="*/ 211879 h 1978172"/>
              <a:gd name="connsiteX12-1187" fmla="*/ 10337471 w 10768629"/>
              <a:gd name="connsiteY12-1188" fmla="*/ 218661 h 1978172"/>
              <a:gd name="connsiteX13-1189" fmla="*/ 10334625 w 10768629"/>
              <a:gd name="connsiteY13-1190" fmla="*/ 222351 h 1978172"/>
              <a:gd name="connsiteX14-1191" fmla="*/ 10256365 w 10768629"/>
              <a:gd name="connsiteY14-1192" fmla="*/ 235917 h 1978172"/>
              <a:gd name="connsiteX15-1193" fmla="*/ 10201127 w 10768629"/>
              <a:gd name="connsiteY15-1194" fmla="*/ 267448 h 1978172"/>
              <a:gd name="connsiteX16-1195" fmla="*/ 9961218 w 10768629"/>
              <a:gd name="connsiteY16-1196" fmla="*/ 326720 h 1978172"/>
              <a:gd name="connsiteX17-1197" fmla="*/ 9859715 w 10768629"/>
              <a:gd name="connsiteY17-1198" fmla="*/ 355698 h 1978172"/>
              <a:gd name="connsiteX18-1199" fmla="*/ 9679867 w 10768629"/>
              <a:gd name="connsiteY18-1200" fmla="*/ 399081 h 1978172"/>
              <a:gd name="connsiteX19-1201" fmla="*/ 9490654 w 10768629"/>
              <a:gd name="connsiteY19-1202" fmla="*/ 455225 h 1978172"/>
              <a:gd name="connsiteX20-1203" fmla="*/ 9470837 w 10768629"/>
              <a:gd name="connsiteY20-1204" fmla="*/ 452539 h 1978172"/>
              <a:gd name="connsiteX21-1205" fmla="*/ 9469082 w 10768629"/>
              <a:gd name="connsiteY21-1206" fmla="*/ 454891 h 1978172"/>
              <a:gd name="connsiteX22-1207" fmla="*/ 9448038 w 10768629"/>
              <a:gd name="connsiteY22-1208" fmla="*/ 459733 h 1978172"/>
              <a:gd name="connsiteX23-1209" fmla="*/ 9396821 w 10768629"/>
              <a:gd name="connsiteY23-1210" fmla="*/ 455795 h 1978172"/>
              <a:gd name="connsiteX24-1211" fmla="*/ 9392197 w 10768629"/>
              <a:gd name="connsiteY24-1212" fmla="*/ 459796 h 1978172"/>
              <a:gd name="connsiteX25-1213" fmla="*/ 9347994 w 10768629"/>
              <a:gd name="connsiteY25-1214" fmla="*/ 464462 h 1978172"/>
              <a:gd name="connsiteX26-1215" fmla="*/ 9347889 w 10768629"/>
              <a:gd name="connsiteY26-1216" fmla="*/ 466539 h 1978172"/>
              <a:gd name="connsiteX27-1217" fmla="*/ 9337639 w 10768629"/>
              <a:gd name="connsiteY27-1218" fmla="*/ 476654 h 1978172"/>
              <a:gd name="connsiteX28-1219" fmla="*/ 9316893 w 10768629"/>
              <a:gd name="connsiteY28-1220" fmla="*/ 491390 h 1978172"/>
              <a:gd name="connsiteX29-1221" fmla="*/ 9229283 w 10768629"/>
              <a:gd name="connsiteY29-1222" fmla="*/ 555377 h 1978172"/>
              <a:gd name="connsiteX30-1223" fmla="*/ 9220274 w 10768629"/>
              <a:gd name="connsiteY30-1224" fmla="*/ 557502 h 1978172"/>
              <a:gd name="connsiteX31-1225" fmla="*/ 9220202 w 10768629"/>
              <a:gd name="connsiteY31-1226" fmla="*/ 558001 h 1978172"/>
              <a:gd name="connsiteX32-1227" fmla="*/ 9210908 w 10768629"/>
              <a:gd name="connsiteY32-1228" fmla="*/ 561147 h 1978172"/>
              <a:gd name="connsiteX33-1229" fmla="*/ 9186374 w 10768629"/>
              <a:gd name="connsiteY33-1230" fmla="*/ 565502 h 1978172"/>
              <a:gd name="connsiteX34-1231" fmla="*/ 9181058 w 10768629"/>
              <a:gd name="connsiteY34-1232" fmla="*/ 569943 h 1978172"/>
              <a:gd name="connsiteX35-1233" fmla="*/ 9179948 w 10768629"/>
              <a:gd name="connsiteY35-1234" fmla="*/ 576062 h 1978172"/>
              <a:gd name="connsiteX36-1235" fmla="*/ 9149110 w 10768629"/>
              <a:gd name="connsiteY36-1236" fmla="*/ 598906 h 1978172"/>
              <a:gd name="connsiteX37-1237" fmla="*/ 9078556 w 10768629"/>
              <a:gd name="connsiteY37-1238" fmla="*/ 644039 h 1978172"/>
              <a:gd name="connsiteX38-1239" fmla="*/ 8996399 w 10768629"/>
              <a:gd name="connsiteY38-1240" fmla="*/ 690055 h 1978172"/>
              <a:gd name="connsiteX39-1241" fmla="*/ 8803791 w 10768629"/>
              <a:gd name="connsiteY39-1242" fmla="*/ 813860 h 1978172"/>
              <a:gd name="connsiteX40-1243" fmla="*/ 8636202 w 10768629"/>
              <a:gd name="connsiteY40-1244" fmla="*/ 848463 h 1978172"/>
              <a:gd name="connsiteX41-1245" fmla="*/ 8555372 w 10768629"/>
              <a:gd name="connsiteY41-1246" fmla="*/ 883171 h 1978172"/>
              <a:gd name="connsiteX42-1247" fmla="*/ 8507229 w 10768629"/>
              <a:gd name="connsiteY42-1248" fmla="*/ 901665 h 1978172"/>
              <a:gd name="connsiteX43-1249" fmla="*/ 8428473 w 10768629"/>
              <a:gd name="connsiteY43-1250" fmla="*/ 927985 h 1978172"/>
              <a:gd name="connsiteX44-1251" fmla="*/ 8427914 w 10768629"/>
              <a:gd name="connsiteY44-1252" fmla="*/ 933480 h 1978172"/>
              <a:gd name="connsiteX45-1253" fmla="*/ 8420327 w 10768629"/>
              <a:gd name="connsiteY45-1254" fmla="*/ 941984 h 1978172"/>
              <a:gd name="connsiteX46-1255" fmla="*/ 8407128 w 10768629"/>
              <a:gd name="connsiteY46-1256" fmla="*/ 961344 h 1978172"/>
              <a:gd name="connsiteX47-1257" fmla="*/ 8380548 w 10768629"/>
              <a:gd name="connsiteY47-1258" fmla="*/ 987916 h 1978172"/>
              <a:gd name="connsiteX48-1259" fmla="*/ 8379462 w 10768629"/>
              <a:gd name="connsiteY48-1260" fmla="*/ 987106 h 1978172"/>
              <a:gd name="connsiteX49-1261" fmla="*/ 8369725 w 10768629"/>
              <a:gd name="connsiteY49-1262" fmla="*/ 989186 h 1978172"/>
              <a:gd name="connsiteX50-1263" fmla="*/ 8304438 w 10768629"/>
              <a:gd name="connsiteY50-1264" fmla="*/ 996739 h 1978172"/>
              <a:gd name="connsiteX51-1265" fmla="*/ 8280929 w 10768629"/>
              <a:gd name="connsiteY51-1266" fmla="*/ 1023089 h 1978172"/>
              <a:gd name="connsiteX52-1267" fmla="*/ 8275760 w 10768629"/>
              <a:gd name="connsiteY52-1268" fmla="*/ 1027772 h 1978172"/>
              <a:gd name="connsiteX53-1269" fmla="*/ 8275478 w 10768629"/>
              <a:gd name="connsiteY53-1270" fmla="*/ 1027605 h 1978172"/>
              <a:gd name="connsiteX54-1271" fmla="*/ 8269666 w 10768629"/>
              <a:gd name="connsiteY54-1272" fmla="*/ 1032033 h 1978172"/>
              <a:gd name="connsiteX55-1273" fmla="*/ 8203836 w 10768629"/>
              <a:gd name="connsiteY55-1274" fmla="*/ 1037347 h 1978172"/>
              <a:gd name="connsiteX56-1275" fmla="*/ 8122936 w 10768629"/>
              <a:gd name="connsiteY56-1276" fmla="*/ 1063113 h 1978172"/>
              <a:gd name="connsiteX57-1277" fmla="*/ 8043658 w 10768629"/>
              <a:gd name="connsiteY57-1278" fmla="*/ 1092746 h 1978172"/>
              <a:gd name="connsiteX58-1279" fmla="*/ 8015351 w 10768629"/>
              <a:gd name="connsiteY58-1280" fmla="*/ 1105478 h 1978172"/>
              <a:gd name="connsiteX59-1281" fmla="*/ 7963145 w 10768629"/>
              <a:gd name="connsiteY59-1282" fmla="*/ 1119346 h 1978172"/>
              <a:gd name="connsiteX60-1283" fmla="*/ 7938145 w 10768629"/>
              <a:gd name="connsiteY60-1284" fmla="*/ 1120225 h 1978172"/>
              <a:gd name="connsiteX61-1285" fmla="*/ 7937238 w 10768629"/>
              <a:gd name="connsiteY61-1286" fmla="*/ 1121204 h 1978172"/>
              <a:gd name="connsiteX62-1287" fmla="*/ 7934398 w 10768629"/>
              <a:gd name="connsiteY62-1288" fmla="*/ 1118240 h 1978172"/>
              <a:gd name="connsiteX63-1289" fmla="*/ 7918248 w 10768629"/>
              <a:gd name="connsiteY63-1290" fmla="*/ 1124371 h 1978172"/>
              <a:gd name="connsiteX64-1291" fmla="*/ 7914119 w 10768629"/>
              <a:gd name="connsiteY64-1292" fmla="*/ 1127653 h 1978172"/>
              <a:gd name="connsiteX65-1293" fmla="*/ 7907658 w 10768629"/>
              <a:gd name="connsiteY65-1294" fmla="*/ 1130350 h 1978172"/>
              <a:gd name="connsiteX66-1295" fmla="*/ 7907434 w 10768629"/>
              <a:gd name="connsiteY66-1296" fmla="*/ 1130103 h 1978172"/>
              <a:gd name="connsiteX67-1297" fmla="*/ 7901508 w 10768629"/>
              <a:gd name="connsiteY67-1298" fmla="*/ 1133245 h 1978172"/>
              <a:gd name="connsiteX68-1299" fmla="*/ 7873287 w 10768629"/>
              <a:gd name="connsiteY68-1300" fmla="*/ 1152609 h 1978172"/>
              <a:gd name="connsiteX69-1301" fmla="*/ 7834833 w 10768629"/>
              <a:gd name="connsiteY69-1302" fmla="*/ 1153868 h 1978172"/>
              <a:gd name="connsiteX70-1303" fmla="*/ 7828661 w 10768629"/>
              <a:gd name="connsiteY70-1304" fmla="*/ 1139994 h 1978172"/>
              <a:gd name="connsiteX71-1305" fmla="*/ 7823966 w 10768629"/>
              <a:gd name="connsiteY71-1306" fmla="*/ 1143178 h 1978172"/>
              <a:gd name="connsiteX72-1307" fmla="*/ 7815078 w 10768629"/>
              <a:gd name="connsiteY72-1308" fmla="*/ 1151776 h 1978172"/>
              <a:gd name="connsiteX73-1309" fmla="*/ 7812026 w 10768629"/>
              <a:gd name="connsiteY73-1310" fmla="*/ 1151522 h 1978172"/>
              <a:gd name="connsiteX74-1311" fmla="*/ 7782249 w 10768629"/>
              <a:gd name="connsiteY74-1312" fmla="*/ 1160970 h 1978172"/>
              <a:gd name="connsiteX75-1313" fmla="*/ 7773476 w 10768629"/>
              <a:gd name="connsiteY75-1314" fmla="*/ 1157414 h 1978172"/>
              <a:gd name="connsiteX76-1315" fmla="*/ 7769600 w 10768629"/>
              <a:gd name="connsiteY76-1316" fmla="*/ 1157365 h 1978172"/>
              <a:gd name="connsiteX77-1317" fmla="*/ 7752631 w 10768629"/>
              <a:gd name="connsiteY77-1318" fmla="*/ 1172815 h 1978172"/>
              <a:gd name="connsiteX78-1319" fmla="*/ 7743525 w 10768629"/>
              <a:gd name="connsiteY78-1320" fmla="*/ 1179064 h 1978172"/>
              <a:gd name="connsiteX79-1321" fmla="*/ 7685942 w 10768629"/>
              <a:gd name="connsiteY79-1322" fmla="*/ 1233723 h 1978172"/>
              <a:gd name="connsiteX80-1323" fmla="*/ 7586920 w 10768629"/>
              <a:gd name="connsiteY80-1324" fmla="*/ 1261888 h 1978172"/>
              <a:gd name="connsiteX81-1325" fmla="*/ 7486100 w 10768629"/>
              <a:gd name="connsiteY81-1326" fmla="*/ 1292563 h 1978172"/>
              <a:gd name="connsiteX82-1327" fmla="*/ 7407190 w 10768629"/>
              <a:gd name="connsiteY82-1328" fmla="*/ 1314737 h 1978172"/>
              <a:gd name="connsiteX83-1329" fmla="*/ 7240698 w 10768629"/>
              <a:gd name="connsiteY83-1330" fmla="*/ 1438832 h 1978172"/>
              <a:gd name="connsiteX84-1331" fmla="*/ 7197675 w 10768629"/>
              <a:gd name="connsiteY84-1332" fmla="*/ 1447530 h 1978172"/>
              <a:gd name="connsiteX85-1333" fmla="*/ 7164788 w 10768629"/>
              <a:gd name="connsiteY85-1334" fmla="*/ 1480293 h 1978172"/>
              <a:gd name="connsiteX86-1335" fmla="*/ 7147929 w 10768629"/>
              <a:gd name="connsiteY86-1336" fmla="*/ 1477641 h 1978172"/>
              <a:gd name="connsiteX87-1337" fmla="*/ 7144965 w 10768629"/>
              <a:gd name="connsiteY87-1338" fmla="*/ 1476908 h 1978172"/>
              <a:gd name="connsiteX88-1339" fmla="*/ 7134299 w 10768629"/>
              <a:gd name="connsiteY88-1340" fmla="*/ 1479969 h 1978172"/>
              <a:gd name="connsiteX89-1341" fmla="*/ 7129809 w 10768629"/>
              <a:gd name="connsiteY89-1342" fmla="*/ 1473339 h 1978172"/>
              <a:gd name="connsiteX90-1343" fmla="*/ 7112688 w 10768629"/>
              <a:gd name="connsiteY90-1344" fmla="*/ 1472575 h 1978172"/>
              <a:gd name="connsiteX91-1345" fmla="*/ 7093470 w 10768629"/>
              <a:gd name="connsiteY91-1346" fmla="*/ 1480300 h 1978172"/>
              <a:gd name="connsiteX92-1347" fmla="*/ 7025034 w 10768629"/>
              <a:gd name="connsiteY92-1348" fmla="*/ 1506934 h 1978172"/>
              <a:gd name="connsiteX93-1349" fmla="*/ 7014783 w 10768629"/>
              <a:gd name="connsiteY93-1350" fmla="*/ 1515868 h 1978172"/>
              <a:gd name="connsiteX94-1351" fmla="*/ 6979706 w 10768629"/>
              <a:gd name="connsiteY94-1352" fmla="*/ 1523511 h 1978172"/>
              <a:gd name="connsiteX95-1353" fmla="*/ 6977890 w 10768629"/>
              <a:gd name="connsiteY95-1354" fmla="*/ 1525793 h 1978172"/>
              <a:gd name="connsiteX96-1355" fmla="*/ 6944339 w 10768629"/>
              <a:gd name="connsiteY96-1356" fmla="*/ 1536237 h 1978172"/>
              <a:gd name="connsiteX97-1357" fmla="*/ 6886996 w 10768629"/>
              <a:gd name="connsiteY97-1358" fmla="*/ 1563569 h 1978172"/>
              <a:gd name="connsiteX98-1359" fmla="*/ 6874510 w 10768629"/>
              <a:gd name="connsiteY98-1360" fmla="*/ 1558469 h 1978172"/>
              <a:gd name="connsiteX99-1361" fmla="*/ 6871943 w 10768629"/>
              <a:gd name="connsiteY99-1362" fmla="*/ 1554651 h 1978172"/>
              <a:gd name="connsiteX100-1363" fmla="*/ 6856174 w 10768629"/>
              <a:gd name="connsiteY100-1364" fmla="*/ 1562024 h 1978172"/>
              <a:gd name="connsiteX101-1365" fmla="*/ 6842321 w 10768629"/>
              <a:gd name="connsiteY101-1366" fmla="*/ 1560554 h 1978172"/>
              <a:gd name="connsiteX102-1367" fmla="*/ 6832713 w 10768629"/>
              <a:gd name="connsiteY102-1368" fmla="*/ 1569357 h 1978172"/>
              <a:gd name="connsiteX103-1369" fmla="*/ 6816351 w 10768629"/>
              <a:gd name="connsiteY103-1370" fmla="*/ 1571495 h 1978172"/>
              <a:gd name="connsiteX104-1371" fmla="*/ 6795800 w 10768629"/>
              <a:gd name="connsiteY104-1372" fmla="*/ 1572010 h 1978172"/>
              <a:gd name="connsiteX105-1373" fmla="*/ 6777546 w 10768629"/>
              <a:gd name="connsiteY105-1374" fmla="*/ 1568661 h 1978172"/>
              <a:gd name="connsiteX106-1375" fmla="*/ 6751528 w 10768629"/>
              <a:gd name="connsiteY106-1376" fmla="*/ 1574143 h 1978172"/>
              <a:gd name="connsiteX107-1377" fmla="*/ 6691966 w 10768629"/>
              <a:gd name="connsiteY107-1378" fmla="*/ 1582255 h 1978172"/>
              <a:gd name="connsiteX108-1379" fmla="*/ 6646941 w 10768629"/>
              <a:gd name="connsiteY108-1380" fmla="*/ 1588471 h 1978172"/>
              <a:gd name="connsiteX109-1381" fmla="*/ 6568576 w 10768629"/>
              <a:gd name="connsiteY109-1382" fmla="*/ 1606488 h 1978172"/>
              <a:gd name="connsiteX110-1383" fmla="*/ 6554358 w 10768629"/>
              <a:gd name="connsiteY110-1384" fmla="*/ 1621701 h 1978172"/>
              <a:gd name="connsiteX111-1385" fmla="*/ 6516968 w 10768629"/>
              <a:gd name="connsiteY111-1386" fmla="*/ 1617195 h 1978172"/>
              <a:gd name="connsiteX112-1387" fmla="*/ 6506479 w 10768629"/>
              <a:gd name="connsiteY112-1388" fmla="*/ 1602227 h 1978172"/>
              <a:gd name="connsiteX113-1389" fmla="*/ 6458436 w 10768629"/>
              <a:gd name="connsiteY113-1390" fmla="*/ 1607332 h 1978172"/>
              <a:gd name="connsiteX114-1391" fmla="*/ 6414786 w 10768629"/>
              <a:gd name="connsiteY114-1392" fmla="*/ 1628815 h 1978172"/>
              <a:gd name="connsiteX115-1393" fmla="*/ 6357085 w 10768629"/>
              <a:gd name="connsiteY115-1394" fmla="*/ 1640846 h 1978172"/>
              <a:gd name="connsiteX116-1395" fmla="*/ 6322636 w 10768629"/>
              <a:gd name="connsiteY116-1396" fmla="*/ 1648213 h 1978172"/>
              <a:gd name="connsiteX117-1397" fmla="*/ 6226172 w 10768629"/>
              <a:gd name="connsiteY117-1398" fmla="*/ 1654676 h 1978172"/>
              <a:gd name="connsiteX118-1399" fmla="*/ 6221217 w 10768629"/>
              <a:gd name="connsiteY118-1400" fmla="*/ 1654506 h 1978172"/>
              <a:gd name="connsiteX119-1401" fmla="*/ 6204956 w 10768629"/>
              <a:gd name="connsiteY119-1402" fmla="*/ 1664280 h 1978172"/>
              <a:gd name="connsiteX120-1403" fmla="*/ 6204270 w 10768629"/>
              <a:gd name="connsiteY120-1404" fmla="*/ 1666782 h 1978172"/>
              <a:gd name="connsiteX121-1405" fmla="*/ 6143810 w 10768629"/>
              <a:gd name="connsiteY121-1406" fmla="*/ 1661963 h 1978172"/>
              <a:gd name="connsiteX122-1407" fmla="*/ 6136560 w 10768629"/>
              <a:gd name="connsiteY122-1408" fmla="*/ 1665728 h 1978172"/>
              <a:gd name="connsiteX123-1409" fmla="*/ 6096155 w 10768629"/>
              <a:gd name="connsiteY123-1410" fmla="*/ 1656951 h 1978172"/>
              <a:gd name="connsiteX124-1411" fmla="*/ 6075812 w 10768629"/>
              <a:gd name="connsiteY124-1412" fmla="*/ 1655422 h 1978172"/>
              <a:gd name="connsiteX125-1413" fmla="*/ 6039495 w 10768629"/>
              <a:gd name="connsiteY125-1414" fmla="*/ 1649680 h 1978172"/>
              <a:gd name="connsiteX126-1415" fmla="*/ 6036523 w 10768629"/>
              <a:gd name="connsiteY126-1416" fmla="*/ 1652121 h 1978172"/>
              <a:gd name="connsiteX127-1417" fmla="*/ 6029328 w 10768629"/>
              <a:gd name="connsiteY127-1418" fmla="*/ 1649904 h 1978172"/>
              <a:gd name="connsiteX128-1419" fmla="*/ 6024075 w 10768629"/>
              <a:gd name="connsiteY128-1420" fmla="*/ 1652779 h 1978172"/>
              <a:gd name="connsiteX129-1421" fmla="*/ 6018085 w 10768629"/>
              <a:gd name="connsiteY129-1422" fmla="*/ 1652030 h 1978172"/>
              <a:gd name="connsiteX130-1423" fmla="*/ 5955513 w 10768629"/>
              <a:gd name="connsiteY130-1424" fmla="*/ 1663584 h 1978172"/>
              <a:gd name="connsiteX131-1425" fmla="*/ 5941996 w 10768629"/>
              <a:gd name="connsiteY131-1426" fmla="*/ 1661326 h 1978172"/>
              <a:gd name="connsiteX132-1427" fmla="*/ 5931789 w 10768629"/>
              <a:gd name="connsiteY132-1428" fmla="*/ 1669915 h 1978172"/>
              <a:gd name="connsiteX133-1429" fmla="*/ 5888686 w 10768629"/>
              <a:gd name="connsiteY133-1430" fmla="*/ 1672175 h 1978172"/>
              <a:gd name="connsiteX134-1431" fmla="*/ 5873794 w 10768629"/>
              <a:gd name="connsiteY134-1432" fmla="*/ 1665454 h 1978172"/>
              <a:gd name="connsiteX135-1433" fmla="*/ 5860022 w 10768629"/>
              <a:gd name="connsiteY135-1434" fmla="*/ 1660635 h 1978172"/>
              <a:gd name="connsiteX136-1435" fmla="*/ 5858237 w 10768629"/>
              <a:gd name="connsiteY136-1436" fmla="*/ 1660649 h 1978172"/>
              <a:gd name="connsiteX137-1437" fmla="*/ 5840319 w 10768629"/>
              <a:gd name="connsiteY137-1438" fmla="*/ 1660798 h 1978172"/>
              <a:gd name="connsiteX138-1439" fmla="*/ 5806984 w 10768629"/>
              <a:gd name="connsiteY138-1440" fmla="*/ 1661075 h 1978172"/>
              <a:gd name="connsiteX139-1441" fmla="*/ 5742351 w 10768629"/>
              <a:gd name="connsiteY139-1442" fmla="*/ 1667489 h 1978172"/>
              <a:gd name="connsiteX140-1443" fmla="*/ 5521171 w 10768629"/>
              <a:gd name="connsiteY140-1444" fmla="*/ 1671626 h 1978172"/>
              <a:gd name="connsiteX141-1445" fmla="*/ 5440853 w 10768629"/>
              <a:gd name="connsiteY141-1446" fmla="*/ 1657958 h 1978172"/>
              <a:gd name="connsiteX142-1447" fmla="*/ 4950070 w 10768629"/>
              <a:gd name="connsiteY142-1448" fmla="*/ 1748401 h 1978172"/>
              <a:gd name="connsiteX143-1449" fmla="*/ 4872172 w 10768629"/>
              <a:gd name="connsiteY143-1450" fmla="*/ 1757222 h 1978172"/>
              <a:gd name="connsiteX144-1451" fmla="*/ 4809524 w 10768629"/>
              <a:gd name="connsiteY144-1452" fmla="*/ 1761033 h 1978172"/>
              <a:gd name="connsiteX145-1453" fmla="*/ 4759058 w 10768629"/>
              <a:gd name="connsiteY145-1454" fmla="*/ 1766533 h 1978172"/>
              <a:gd name="connsiteX146-1455" fmla="*/ 4719749 w 10768629"/>
              <a:gd name="connsiteY146-1456" fmla="*/ 1771811 h 1978172"/>
              <a:gd name="connsiteX147-1457" fmla="*/ 4568686 w 10768629"/>
              <a:gd name="connsiteY147-1458" fmla="*/ 1786141 h 1978172"/>
              <a:gd name="connsiteX148-1459" fmla="*/ 4418751 w 10768629"/>
              <a:gd name="connsiteY148-1460" fmla="*/ 1796932 h 1978172"/>
              <a:gd name="connsiteX149-1461" fmla="*/ 4378377 w 10768629"/>
              <a:gd name="connsiteY149-1462" fmla="*/ 1815528 h 1978172"/>
              <a:gd name="connsiteX150-1463" fmla="*/ 4320575 w 10768629"/>
              <a:gd name="connsiteY150-1464" fmla="*/ 1832722 h 1978172"/>
              <a:gd name="connsiteX151-1465" fmla="*/ 4220200 w 10768629"/>
              <a:gd name="connsiteY151-1466" fmla="*/ 1873173 h 1978172"/>
              <a:gd name="connsiteX152-1467" fmla="*/ 4105361 w 10768629"/>
              <a:gd name="connsiteY152-1468" fmla="*/ 1894711 h 1978172"/>
              <a:gd name="connsiteX153-1469" fmla="*/ 3973223 w 10768629"/>
              <a:gd name="connsiteY153-1470" fmla="*/ 1881015 h 1978172"/>
              <a:gd name="connsiteX154-1471" fmla="*/ 3900992 w 10768629"/>
              <a:gd name="connsiteY154-1472" fmla="*/ 1880603 h 1978172"/>
              <a:gd name="connsiteX155-1473" fmla="*/ 3662119 w 10768629"/>
              <a:gd name="connsiteY155-1474" fmla="*/ 1876289 h 1978172"/>
              <a:gd name="connsiteX156-1475" fmla="*/ 3496919 w 10768629"/>
              <a:gd name="connsiteY156-1476" fmla="*/ 1873180 h 1978172"/>
              <a:gd name="connsiteX157-1477" fmla="*/ 3449433 w 10768629"/>
              <a:gd name="connsiteY157-1478" fmla="*/ 1889681 h 1978172"/>
              <a:gd name="connsiteX158-1479" fmla="*/ 3369766 w 10768629"/>
              <a:gd name="connsiteY158-1480" fmla="*/ 1916653 h 1978172"/>
              <a:gd name="connsiteX159-1481" fmla="*/ 3290336 w 10768629"/>
              <a:gd name="connsiteY159-1482" fmla="*/ 1925039 h 1978172"/>
              <a:gd name="connsiteX160-1483" fmla="*/ 3224897 w 10768629"/>
              <a:gd name="connsiteY160-1484" fmla="*/ 1943733 h 1978172"/>
              <a:gd name="connsiteX161-1485" fmla="*/ 3161463 w 10768629"/>
              <a:gd name="connsiteY161-1486" fmla="*/ 1946591 h 1978172"/>
              <a:gd name="connsiteX162-1487" fmla="*/ 3157504 w 10768629"/>
              <a:gd name="connsiteY162-1488" fmla="*/ 1957276 h 1978172"/>
              <a:gd name="connsiteX163-1489" fmla="*/ 3115176 w 10768629"/>
              <a:gd name="connsiteY163-1490" fmla="*/ 1943459 h 1978172"/>
              <a:gd name="connsiteX164-1491" fmla="*/ 3038835 w 10768629"/>
              <a:gd name="connsiteY164-1492" fmla="*/ 1920210 h 1978172"/>
              <a:gd name="connsiteX165-1493" fmla="*/ 2897201 w 10768629"/>
              <a:gd name="connsiteY165-1494" fmla="*/ 1926772 h 1978172"/>
              <a:gd name="connsiteX166-1495" fmla="*/ 2783891 w 10768629"/>
              <a:gd name="connsiteY166-1496" fmla="*/ 1931749 h 1978172"/>
              <a:gd name="connsiteX167-1497" fmla="*/ 2712447 w 10768629"/>
              <a:gd name="connsiteY167-1498" fmla="*/ 1933044 h 1978172"/>
              <a:gd name="connsiteX168-1499" fmla="*/ 2560151 w 10768629"/>
              <a:gd name="connsiteY168-1500" fmla="*/ 1963609 h 1978172"/>
              <a:gd name="connsiteX169-1501" fmla="*/ 2367221 w 10768629"/>
              <a:gd name="connsiteY169-1502" fmla="*/ 1971884 h 1978172"/>
              <a:gd name="connsiteX170-1503" fmla="*/ 2272130 w 10768629"/>
              <a:gd name="connsiteY170-1504" fmla="*/ 1961162 h 1978172"/>
              <a:gd name="connsiteX171-1505" fmla="*/ 2189404 w 10768629"/>
              <a:gd name="connsiteY171-1506" fmla="*/ 1978172 h 1978172"/>
              <a:gd name="connsiteX172-1507" fmla="*/ 2077704 w 10768629"/>
              <a:gd name="connsiteY172-1508" fmla="*/ 1965002 h 1978172"/>
              <a:gd name="connsiteX173-1509" fmla="*/ 1967996 w 10768629"/>
              <a:gd name="connsiteY173-1510" fmla="*/ 1953187 h 1978172"/>
              <a:gd name="connsiteX174-1511" fmla="*/ 1855805 w 10768629"/>
              <a:gd name="connsiteY174-1512" fmla="*/ 1926082 h 1978172"/>
              <a:gd name="connsiteX175-1513" fmla="*/ 1790957 w 10768629"/>
              <a:gd name="connsiteY175-1514" fmla="*/ 1919460 h 1978172"/>
              <a:gd name="connsiteX176-1515" fmla="*/ 1613978 w 10768629"/>
              <a:gd name="connsiteY176-1516" fmla="*/ 1891581 h 1978172"/>
              <a:gd name="connsiteX177-1517" fmla="*/ 1436831 w 10768629"/>
              <a:gd name="connsiteY177-1518" fmla="*/ 1856201 h 1978172"/>
              <a:gd name="connsiteX178-1519" fmla="*/ 1332568 w 10768629"/>
              <a:gd name="connsiteY178-1520" fmla="*/ 1793149 h 1978172"/>
              <a:gd name="connsiteX179-1521" fmla="*/ 1186881 w 10768629"/>
              <a:gd name="connsiteY179-1522" fmla="*/ 1768613 h 1978172"/>
              <a:gd name="connsiteX180-1523" fmla="*/ 1162595 w 10768629"/>
              <a:gd name="connsiteY180-1524" fmla="*/ 1758337 h 1978172"/>
              <a:gd name="connsiteX181-1525" fmla="*/ 1128523 w 10768629"/>
              <a:gd name="connsiteY181-1526" fmla="*/ 1763621 h 1978172"/>
              <a:gd name="connsiteX182-1527" fmla="*/ 991903 w 10768629"/>
              <a:gd name="connsiteY182-1528" fmla="*/ 1786741 h 1978172"/>
              <a:gd name="connsiteX183-1529" fmla="*/ 883960 w 10768629"/>
              <a:gd name="connsiteY183-1530" fmla="*/ 1822386 h 1978172"/>
              <a:gd name="connsiteX184-1531" fmla="*/ 766531 w 10768629"/>
              <a:gd name="connsiteY184-1532" fmla="*/ 1805053 h 1978172"/>
              <a:gd name="connsiteX185-1533" fmla="*/ 669779 w 10768629"/>
              <a:gd name="connsiteY185-1534" fmla="*/ 1800537 h 1978172"/>
              <a:gd name="connsiteX186-1535" fmla="*/ 523898 w 10768629"/>
              <a:gd name="connsiteY186-1536" fmla="*/ 1811085 h 1978172"/>
              <a:gd name="connsiteX187-1537" fmla="*/ 360251 w 10768629"/>
              <a:gd name="connsiteY187-1538" fmla="*/ 1830735 h 1978172"/>
              <a:gd name="connsiteX188-1539" fmla="*/ 255207 w 10768629"/>
              <a:gd name="connsiteY188-1540" fmla="*/ 1818275 h 1978172"/>
              <a:gd name="connsiteX189-1541" fmla="*/ 101803 w 10768629"/>
              <a:gd name="connsiteY189-1542" fmla="*/ 1870647 h 1978172"/>
              <a:gd name="connsiteX190-1543" fmla="*/ 25397 w 10768629"/>
              <a:gd name="connsiteY190-1544" fmla="*/ 1888443 h 1978172"/>
              <a:gd name="connsiteX191-1545" fmla="*/ 2370 w 10768629"/>
              <a:gd name="connsiteY191-1546" fmla="*/ 1878311 h 1978172"/>
              <a:gd name="connsiteX192-1547" fmla="*/ 0 w 10768629"/>
              <a:gd name="connsiteY192-1548" fmla="*/ 1878785 h 1978172"/>
              <a:gd name="connsiteX193-1549" fmla="*/ 0 w 10768629"/>
              <a:gd name="connsiteY193-1550" fmla="*/ 0 h 1978172"/>
              <a:gd name="connsiteX0-1551" fmla="*/ 0 w 10768629"/>
              <a:gd name="connsiteY0-1552" fmla="*/ 0 h 1978172"/>
              <a:gd name="connsiteX1-1553" fmla="*/ 10768629 w 10768629"/>
              <a:gd name="connsiteY1-1554" fmla="*/ 0 h 1978172"/>
              <a:gd name="connsiteX2-1555" fmla="*/ 10733254 w 10768629"/>
              <a:gd name="connsiteY2-1556" fmla="*/ 31439 h 1978172"/>
              <a:gd name="connsiteX3-1557" fmla="*/ 10727085 w 10768629"/>
              <a:gd name="connsiteY3-1558" fmla="*/ 37910 h 1978172"/>
              <a:gd name="connsiteX4-1559" fmla="*/ 10675953 w 10768629"/>
              <a:gd name="connsiteY4-1560" fmla="*/ 68623 h 1978172"/>
              <a:gd name="connsiteX5-1561" fmla="*/ 10637091 w 10768629"/>
              <a:gd name="connsiteY5-1562" fmla="*/ 90361 h 1978172"/>
              <a:gd name="connsiteX6-1563" fmla="*/ 10610971 w 10768629"/>
              <a:gd name="connsiteY6-1564" fmla="*/ 110764 h 1978172"/>
              <a:gd name="connsiteX7-1565" fmla="*/ 10532872 w 10768629"/>
              <a:gd name="connsiteY7-1566" fmla="*/ 138028 h 1978172"/>
              <a:gd name="connsiteX8-1567" fmla="*/ 10398558 w 10768629"/>
              <a:gd name="connsiteY8-1568" fmla="*/ 172911 h 1978172"/>
              <a:gd name="connsiteX9-1569" fmla="*/ 10371128 w 10768629"/>
              <a:gd name="connsiteY9-1570" fmla="*/ 182609 h 1978172"/>
              <a:gd name="connsiteX10-1571" fmla="*/ 10352178 w 10768629"/>
              <a:gd name="connsiteY10-1572" fmla="*/ 199976 h 1978172"/>
              <a:gd name="connsiteX11-1573" fmla="*/ 10351815 w 10768629"/>
              <a:gd name="connsiteY11-1574" fmla="*/ 211879 h 1978172"/>
              <a:gd name="connsiteX12-1575" fmla="*/ 10337471 w 10768629"/>
              <a:gd name="connsiteY12-1576" fmla="*/ 218661 h 1978172"/>
              <a:gd name="connsiteX13-1577" fmla="*/ 10334625 w 10768629"/>
              <a:gd name="connsiteY13-1578" fmla="*/ 222351 h 1978172"/>
              <a:gd name="connsiteX14-1579" fmla="*/ 10256365 w 10768629"/>
              <a:gd name="connsiteY14-1580" fmla="*/ 235917 h 1978172"/>
              <a:gd name="connsiteX15-1581" fmla="*/ 10201127 w 10768629"/>
              <a:gd name="connsiteY15-1582" fmla="*/ 267448 h 1978172"/>
              <a:gd name="connsiteX16-1583" fmla="*/ 9961218 w 10768629"/>
              <a:gd name="connsiteY16-1584" fmla="*/ 326720 h 1978172"/>
              <a:gd name="connsiteX17-1585" fmla="*/ 9859715 w 10768629"/>
              <a:gd name="connsiteY17-1586" fmla="*/ 355698 h 1978172"/>
              <a:gd name="connsiteX18-1587" fmla="*/ 9679867 w 10768629"/>
              <a:gd name="connsiteY18-1588" fmla="*/ 399081 h 1978172"/>
              <a:gd name="connsiteX19-1589" fmla="*/ 9490654 w 10768629"/>
              <a:gd name="connsiteY19-1590" fmla="*/ 455225 h 1978172"/>
              <a:gd name="connsiteX20-1591" fmla="*/ 9470837 w 10768629"/>
              <a:gd name="connsiteY20-1592" fmla="*/ 452539 h 1978172"/>
              <a:gd name="connsiteX21-1593" fmla="*/ 9469082 w 10768629"/>
              <a:gd name="connsiteY21-1594" fmla="*/ 454891 h 1978172"/>
              <a:gd name="connsiteX22-1595" fmla="*/ 9448038 w 10768629"/>
              <a:gd name="connsiteY22-1596" fmla="*/ 459733 h 1978172"/>
              <a:gd name="connsiteX23-1597" fmla="*/ 9396821 w 10768629"/>
              <a:gd name="connsiteY23-1598" fmla="*/ 455795 h 1978172"/>
              <a:gd name="connsiteX24-1599" fmla="*/ 9392197 w 10768629"/>
              <a:gd name="connsiteY24-1600" fmla="*/ 459796 h 1978172"/>
              <a:gd name="connsiteX25-1601" fmla="*/ 9347994 w 10768629"/>
              <a:gd name="connsiteY25-1602" fmla="*/ 464462 h 1978172"/>
              <a:gd name="connsiteX26-1603" fmla="*/ 9347889 w 10768629"/>
              <a:gd name="connsiteY26-1604" fmla="*/ 466539 h 1978172"/>
              <a:gd name="connsiteX27-1605" fmla="*/ 9337639 w 10768629"/>
              <a:gd name="connsiteY27-1606" fmla="*/ 476654 h 1978172"/>
              <a:gd name="connsiteX28-1607" fmla="*/ 9316893 w 10768629"/>
              <a:gd name="connsiteY28-1608" fmla="*/ 491390 h 1978172"/>
              <a:gd name="connsiteX29-1609" fmla="*/ 9229283 w 10768629"/>
              <a:gd name="connsiteY29-1610" fmla="*/ 555377 h 1978172"/>
              <a:gd name="connsiteX30-1611" fmla="*/ 9220274 w 10768629"/>
              <a:gd name="connsiteY30-1612" fmla="*/ 557502 h 1978172"/>
              <a:gd name="connsiteX31-1613" fmla="*/ 9220202 w 10768629"/>
              <a:gd name="connsiteY31-1614" fmla="*/ 558001 h 1978172"/>
              <a:gd name="connsiteX32-1615" fmla="*/ 9210908 w 10768629"/>
              <a:gd name="connsiteY32-1616" fmla="*/ 561147 h 1978172"/>
              <a:gd name="connsiteX33-1617" fmla="*/ 9186374 w 10768629"/>
              <a:gd name="connsiteY33-1618" fmla="*/ 565502 h 1978172"/>
              <a:gd name="connsiteX34-1619" fmla="*/ 9181058 w 10768629"/>
              <a:gd name="connsiteY34-1620" fmla="*/ 569943 h 1978172"/>
              <a:gd name="connsiteX35-1621" fmla="*/ 9179948 w 10768629"/>
              <a:gd name="connsiteY35-1622" fmla="*/ 576062 h 1978172"/>
              <a:gd name="connsiteX36-1623" fmla="*/ 9149110 w 10768629"/>
              <a:gd name="connsiteY36-1624" fmla="*/ 598906 h 1978172"/>
              <a:gd name="connsiteX37-1625" fmla="*/ 9078556 w 10768629"/>
              <a:gd name="connsiteY37-1626" fmla="*/ 644039 h 1978172"/>
              <a:gd name="connsiteX38-1627" fmla="*/ 8996399 w 10768629"/>
              <a:gd name="connsiteY38-1628" fmla="*/ 690055 h 1978172"/>
              <a:gd name="connsiteX39-1629" fmla="*/ 8803791 w 10768629"/>
              <a:gd name="connsiteY39-1630" fmla="*/ 813860 h 1978172"/>
              <a:gd name="connsiteX40-1631" fmla="*/ 8636202 w 10768629"/>
              <a:gd name="connsiteY40-1632" fmla="*/ 848463 h 1978172"/>
              <a:gd name="connsiteX41-1633" fmla="*/ 8555372 w 10768629"/>
              <a:gd name="connsiteY41-1634" fmla="*/ 883171 h 1978172"/>
              <a:gd name="connsiteX42-1635" fmla="*/ 8507229 w 10768629"/>
              <a:gd name="connsiteY42-1636" fmla="*/ 901665 h 1978172"/>
              <a:gd name="connsiteX43-1637" fmla="*/ 8428473 w 10768629"/>
              <a:gd name="connsiteY43-1638" fmla="*/ 927985 h 1978172"/>
              <a:gd name="connsiteX44-1639" fmla="*/ 8427914 w 10768629"/>
              <a:gd name="connsiteY44-1640" fmla="*/ 933480 h 1978172"/>
              <a:gd name="connsiteX45-1641" fmla="*/ 8420327 w 10768629"/>
              <a:gd name="connsiteY45-1642" fmla="*/ 941984 h 1978172"/>
              <a:gd name="connsiteX46-1643" fmla="*/ 8407128 w 10768629"/>
              <a:gd name="connsiteY46-1644" fmla="*/ 961344 h 1978172"/>
              <a:gd name="connsiteX47-1645" fmla="*/ 8380548 w 10768629"/>
              <a:gd name="connsiteY47-1646" fmla="*/ 987916 h 1978172"/>
              <a:gd name="connsiteX48-1647" fmla="*/ 8379462 w 10768629"/>
              <a:gd name="connsiteY48-1648" fmla="*/ 987106 h 1978172"/>
              <a:gd name="connsiteX49-1649" fmla="*/ 8369725 w 10768629"/>
              <a:gd name="connsiteY49-1650" fmla="*/ 989186 h 1978172"/>
              <a:gd name="connsiteX50-1651" fmla="*/ 8304438 w 10768629"/>
              <a:gd name="connsiteY50-1652" fmla="*/ 996739 h 1978172"/>
              <a:gd name="connsiteX51-1653" fmla="*/ 8280929 w 10768629"/>
              <a:gd name="connsiteY51-1654" fmla="*/ 1023089 h 1978172"/>
              <a:gd name="connsiteX52-1655" fmla="*/ 8275760 w 10768629"/>
              <a:gd name="connsiteY52-1656" fmla="*/ 1027772 h 1978172"/>
              <a:gd name="connsiteX53-1657" fmla="*/ 8275478 w 10768629"/>
              <a:gd name="connsiteY53-1658" fmla="*/ 1027605 h 1978172"/>
              <a:gd name="connsiteX54-1659" fmla="*/ 8269666 w 10768629"/>
              <a:gd name="connsiteY54-1660" fmla="*/ 1032033 h 1978172"/>
              <a:gd name="connsiteX55-1661" fmla="*/ 8203836 w 10768629"/>
              <a:gd name="connsiteY55-1662" fmla="*/ 1037347 h 1978172"/>
              <a:gd name="connsiteX56-1663" fmla="*/ 8122936 w 10768629"/>
              <a:gd name="connsiteY56-1664" fmla="*/ 1063113 h 1978172"/>
              <a:gd name="connsiteX57-1665" fmla="*/ 8043658 w 10768629"/>
              <a:gd name="connsiteY57-1666" fmla="*/ 1092746 h 1978172"/>
              <a:gd name="connsiteX58-1667" fmla="*/ 8015351 w 10768629"/>
              <a:gd name="connsiteY58-1668" fmla="*/ 1105478 h 1978172"/>
              <a:gd name="connsiteX59-1669" fmla="*/ 7963145 w 10768629"/>
              <a:gd name="connsiteY59-1670" fmla="*/ 1119346 h 1978172"/>
              <a:gd name="connsiteX60-1671" fmla="*/ 7938145 w 10768629"/>
              <a:gd name="connsiteY60-1672" fmla="*/ 1120225 h 1978172"/>
              <a:gd name="connsiteX61-1673" fmla="*/ 7937238 w 10768629"/>
              <a:gd name="connsiteY61-1674" fmla="*/ 1121204 h 1978172"/>
              <a:gd name="connsiteX62-1675" fmla="*/ 7934398 w 10768629"/>
              <a:gd name="connsiteY62-1676" fmla="*/ 1118240 h 1978172"/>
              <a:gd name="connsiteX63-1677" fmla="*/ 7918248 w 10768629"/>
              <a:gd name="connsiteY63-1678" fmla="*/ 1124371 h 1978172"/>
              <a:gd name="connsiteX64-1679" fmla="*/ 7914119 w 10768629"/>
              <a:gd name="connsiteY64-1680" fmla="*/ 1127653 h 1978172"/>
              <a:gd name="connsiteX65-1681" fmla="*/ 7907658 w 10768629"/>
              <a:gd name="connsiteY65-1682" fmla="*/ 1130350 h 1978172"/>
              <a:gd name="connsiteX66-1683" fmla="*/ 7907434 w 10768629"/>
              <a:gd name="connsiteY66-1684" fmla="*/ 1130103 h 1978172"/>
              <a:gd name="connsiteX67-1685" fmla="*/ 7901508 w 10768629"/>
              <a:gd name="connsiteY67-1686" fmla="*/ 1133245 h 1978172"/>
              <a:gd name="connsiteX68-1687" fmla="*/ 7873287 w 10768629"/>
              <a:gd name="connsiteY68-1688" fmla="*/ 1152609 h 1978172"/>
              <a:gd name="connsiteX69-1689" fmla="*/ 7834833 w 10768629"/>
              <a:gd name="connsiteY69-1690" fmla="*/ 1153868 h 1978172"/>
              <a:gd name="connsiteX70-1691" fmla="*/ 7828661 w 10768629"/>
              <a:gd name="connsiteY70-1692" fmla="*/ 1139994 h 1978172"/>
              <a:gd name="connsiteX71-1693" fmla="*/ 7823966 w 10768629"/>
              <a:gd name="connsiteY71-1694" fmla="*/ 1143178 h 1978172"/>
              <a:gd name="connsiteX72-1695" fmla="*/ 7815078 w 10768629"/>
              <a:gd name="connsiteY72-1696" fmla="*/ 1151776 h 1978172"/>
              <a:gd name="connsiteX73-1697" fmla="*/ 7812026 w 10768629"/>
              <a:gd name="connsiteY73-1698" fmla="*/ 1151522 h 1978172"/>
              <a:gd name="connsiteX74-1699" fmla="*/ 7782249 w 10768629"/>
              <a:gd name="connsiteY74-1700" fmla="*/ 1160970 h 1978172"/>
              <a:gd name="connsiteX75-1701" fmla="*/ 7773476 w 10768629"/>
              <a:gd name="connsiteY75-1702" fmla="*/ 1157414 h 1978172"/>
              <a:gd name="connsiteX76-1703" fmla="*/ 7769600 w 10768629"/>
              <a:gd name="connsiteY76-1704" fmla="*/ 1157365 h 1978172"/>
              <a:gd name="connsiteX77-1705" fmla="*/ 7752631 w 10768629"/>
              <a:gd name="connsiteY77-1706" fmla="*/ 1172815 h 1978172"/>
              <a:gd name="connsiteX78-1707" fmla="*/ 7743525 w 10768629"/>
              <a:gd name="connsiteY78-1708" fmla="*/ 1179064 h 1978172"/>
              <a:gd name="connsiteX79-1709" fmla="*/ 7685942 w 10768629"/>
              <a:gd name="connsiteY79-1710" fmla="*/ 1233723 h 1978172"/>
              <a:gd name="connsiteX80-1711" fmla="*/ 7586920 w 10768629"/>
              <a:gd name="connsiteY80-1712" fmla="*/ 1261888 h 1978172"/>
              <a:gd name="connsiteX81-1713" fmla="*/ 7486100 w 10768629"/>
              <a:gd name="connsiteY81-1714" fmla="*/ 1292563 h 1978172"/>
              <a:gd name="connsiteX82-1715" fmla="*/ 7407190 w 10768629"/>
              <a:gd name="connsiteY82-1716" fmla="*/ 1314737 h 1978172"/>
              <a:gd name="connsiteX83-1717" fmla="*/ 7240698 w 10768629"/>
              <a:gd name="connsiteY83-1718" fmla="*/ 1438832 h 1978172"/>
              <a:gd name="connsiteX84-1719" fmla="*/ 7197675 w 10768629"/>
              <a:gd name="connsiteY84-1720" fmla="*/ 1447530 h 1978172"/>
              <a:gd name="connsiteX85-1721" fmla="*/ 7164788 w 10768629"/>
              <a:gd name="connsiteY85-1722" fmla="*/ 1480293 h 1978172"/>
              <a:gd name="connsiteX86-1723" fmla="*/ 7147929 w 10768629"/>
              <a:gd name="connsiteY86-1724" fmla="*/ 1477641 h 1978172"/>
              <a:gd name="connsiteX87-1725" fmla="*/ 7144965 w 10768629"/>
              <a:gd name="connsiteY87-1726" fmla="*/ 1476908 h 1978172"/>
              <a:gd name="connsiteX88-1727" fmla="*/ 7134299 w 10768629"/>
              <a:gd name="connsiteY88-1728" fmla="*/ 1479969 h 1978172"/>
              <a:gd name="connsiteX89-1729" fmla="*/ 7129809 w 10768629"/>
              <a:gd name="connsiteY89-1730" fmla="*/ 1473339 h 1978172"/>
              <a:gd name="connsiteX90-1731" fmla="*/ 7112688 w 10768629"/>
              <a:gd name="connsiteY90-1732" fmla="*/ 1472575 h 1978172"/>
              <a:gd name="connsiteX91-1733" fmla="*/ 7093470 w 10768629"/>
              <a:gd name="connsiteY91-1734" fmla="*/ 1480300 h 1978172"/>
              <a:gd name="connsiteX92-1735" fmla="*/ 7025034 w 10768629"/>
              <a:gd name="connsiteY92-1736" fmla="*/ 1506934 h 1978172"/>
              <a:gd name="connsiteX93-1737" fmla="*/ 7014783 w 10768629"/>
              <a:gd name="connsiteY93-1738" fmla="*/ 1515868 h 1978172"/>
              <a:gd name="connsiteX94-1739" fmla="*/ 6979706 w 10768629"/>
              <a:gd name="connsiteY94-1740" fmla="*/ 1523511 h 1978172"/>
              <a:gd name="connsiteX95-1741" fmla="*/ 6977890 w 10768629"/>
              <a:gd name="connsiteY95-1742" fmla="*/ 1525793 h 1978172"/>
              <a:gd name="connsiteX96-1743" fmla="*/ 6944339 w 10768629"/>
              <a:gd name="connsiteY96-1744" fmla="*/ 1536237 h 1978172"/>
              <a:gd name="connsiteX97-1745" fmla="*/ 6886996 w 10768629"/>
              <a:gd name="connsiteY97-1746" fmla="*/ 1563569 h 1978172"/>
              <a:gd name="connsiteX98-1747" fmla="*/ 6874510 w 10768629"/>
              <a:gd name="connsiteY98-1748" fmla="*/ 1558469 h 1978172"/>
              <a:gd name="connsiteX99-1749" fmla="*/ 6871943 w 10768629"/>
              <a:gd name="connsiteY99-1750" fmla="*/ 1554651 h 1978172"/>
              <a:gd name="connsiteX100-1751" fmla="*/ 6856174 w 10768629"/>
              <a:gd name="connsiteY100-1752" fmla="*/ 1562024 h 1978172"/>
              <a:gd name="connsiteX101-1753" fmla="*/ 6842321 w 10768629"/>
              <a:gd name="connsiteY101-1754" fmla="*/ 1560554 h 1978172"/>
              <a:gd name="connsiteX102-1755" fmla="*/ 6832713 w 10768629"/>
              <a:gd name="connsiteY102-1756" fmla="*/ 1569357 h 1978172"/>
              <a:gd name="connsiteX103-1757" fmla="*/ 6816351 w 10768629"/>
              <a:gd name="connsiteY103-1758" fmla="*/ 1571495 h 1978172"/>
              <a:gd name="connsiteX104-1759" fmla="*/ 6795800 w 10768629"/>
              <a:gd name="connsiteY104-1760" fmla="*/ 1572010 h 1978172"/>
              <a:gd name="connsiteX105-1761" fmla="*/ 6777546 w 10768629"/>
              <a:gd name="connsiteY105-1762" fmla="*/ 1568661 h 1978172"/>
              <a:gd name="connsiteX106-1763" fmla="*/ 6751528 w 10768629"/>
              <a:gd name="connsiteY106-1764" fmla="*/ 1574143 h 1978172"/>
              <a:gd name="connsiteX107-1765" fmla="*/ 6691966 w 10768629"/>
              <a:gd name="connsiteY107-1766" fmla="*/ 1582255 h 1978172"/>
              <a:gd name="connsiteX108-1767" fmla="*/ 6646941 w 10768629"/>
              <a:gd name="connsiteY108-1768" fmla="*/ 1588471 h 1978172"/>
              <a:gd name="connsiteX109-1769" fmla="*/ 6568576 w 10768629"/>
              <a:gd name="connsiteY109-1770" fmla="*/ 1606488 h 1978172"/>
              <a:gd name="connsiteX110-1771" fmla="*/ 6554358 w 10768629"/>
              <a:gd name="connsiteY110-1772" fmla="*/ 1621701 h 1978172"/>
              <a:gd name="connsiteX111-1773" fmla="*/ 6516968 w 10768629"/>
              <a:gd name="connsiteY111-1774" fmla="*/ 1617195 h 1978172"/>
              <a:gd name="connsiteX112-1775" fmla="*/ 6506479 w 10768629"/>
              <a:gd name="connsiteY112-1776" fmla="*/ 1602227 h 1978172"/>
              <a:gd name="connsiteX113-1777" fmla="*/ 6458436 w 10768629"/>
              <a:gd name="connsiteY113-1778" fmla="*/ 1607332 h 1978172"/>
              <a:gd name="connsiteX114-1779" fmla="*/ 6414786 w 10768629"/>
              <a:gd name="connsiteY114-1780" fmla="*/ 1628815 h 1978172"/>
              <a:gd name="connsiteX115-1781" fmla="*/ 6357085 w 10768629"/>
              <a:gd name="connsiteY115-1782" fmla="*/ 1640846 h 1978172"/>
              <a:gd name="connsiteX116-1783" fmla="*/ 6322636 w 10768629"/>
              <a:gd name="connsiteY116-1784" fmla="*/ 1648213 h 1978172"/>
              <a:gd name="connsiteX117-1785" fmla="*/ 6226172 w 10768629"/>
              <a:gd name="connsiteY117-1786" fmla="*/ 1654676 h 1978172"/>
              <a:gd name="connsiteX118-1787" fmla="*/ 6221217 w 10768629"/>
              <a:gd name="connsiteY118-1788" fmla="*/ 1654506 h 1978172"/>
              <a:gd name="connsiteX119-1789" fmla="*/ 6204956 w 10768629"/>
              <a:gd name="connsiteY119-1790" fmla="*/ 1664280 h 1978172"/>
              <a:gd name="connsiteX120-1791" fmla="*/ 6204270 w 10768629"/>
              <a:gd name="connsiteY120-1792" fmla="*/ 1666782 h 1978172"/>
              <a:gd name="connsiteX121-1793" fmla="*/ 6143810 w 10768629"/>
              <a:gd name="connsiteY121-1794" fmla="*/ 1661963 h 1978172"/>
              <a:gd name="connsiteX122-1795" fmla="*/ 6136560 w 10768629"/>
              <a:gd name="connsiteY122-1796" fmla="*/ 1665728 h 1978172"/>
              <a:gd name="connsiteX123-1797" fmla="*/ 6096155 w 10768629"/>
              <a:gd name="connsiteY123-1798" fmla="*/ 1656951 h 1978172"/>
              <a:gd name="connsiteX124-1799" fmla="*/ 6075812 w 10768629"/>
              <a:gd name="connsiteY124-1800" fmla="*/ 1655422 h 1978172"/>
              <a:gd name="connsiteX125-1801" fmla="*/ 6039495 w 10768629"/>
              <a:gd name="connsiteY125-1802" fmla="*/ 1649680 h 1978172"/>
              <a:gd name="connsiteX126-1803" fmla="*/ 6036523 w 10768629"/>
              <a:gd name="connsiteY126-1804" fmla="*/ 1652121 h 1978172"/>
              <a:gd name="connsiteX127-1805" fmla="*/ 6029328 w 10768629"/>
              <a:gd name="connsiteY127-1806" fmla="*/ 1649904 h 1978172"/>
              <a:gd name="connsiteX128-1807" fmla="*/ 6024075 w 10768629"/>
              <a:gd name="connsiteY128-1808" fmla="*/ 1652779 h 1978172"/>
              <a:gd name="connsiteX129-1809" fmla="*/ 6018085 w 10768629"/>
              <a:gd name="connsiteY129-1810" fmla="*/ 1652030 h 1978172"/>
              <a:gd name="connsiteX130-1811" fmla="*/ 5955513 w 10768629"/>
              <a:gd name="connsiteY130-1812" fmla="*/ 1663584 h 1978172"/>
              <a:gd name="connsiteX131-1813" fmla="*/ 5941996 w 10768629"/>
              <a:gd name="connsiteY131-1814" fmla="*/ 1661326 h 1978172"/>
              <a:gd name="connsiteX132-1815" fmla="*/ 5931789 w 10768629"/>
              <a:gd name="connsiteY132-1816" fmla="*/ 1669915 h 1978172"/>
              <a:gd name="connsiteX133-1817" fmla="*/ 5888686 w 10768629"/>
              <a:gd name="connsiteY133-1818" fmla="*/ 1672175 h 1978172"/>
              <a:gd name="connsiteX134-1819" fmla="*/ 5873794 w 10768629"/>
              <a:gd name="connsiteY134-1820" fmla="*/ 1665454 h 1978172"/>
              <a:gd name="connsiteX135-1821" fmla="*/ 5860022 w 10768629"/>
              <a:gd name="connsiteY135-1822" fmla="*/ 1660635 h 1978172"/>
              <a:gd name="connsiteX136-1823" fmla="*/ 5858237 w 10768629"/>
              <a:gd name="connsiteY136-1824" fmla="*/ 1660649 h 1978172"/>
              <a:gd name="connsiteX137-1825" fmla="*/ 5840319 w 10768629"/>
              <a:gd name="connsiteY137-1826" fmla="*/ 1660798 h 1978172"/>
              <a:gd name="connsiteX138-1827" fmla="*/ 5806984 w 10768629"/>
              <a:gd name="connsiteY138-1828" fmla="*/ 1661075 h 1978172"/>
              <a:gd name="connsiteX139-1829" fmla="*/ 5742351 w 10768629"/>
              <a:gd name="connsiteY139-1830" fmla="*/ 1667489 h 1978172"/>
              <a:gd name="connsiteX140-1831" fmla="*/ 5521171 w 10768629"/>
              <a:gd name="connsiteY140-1832" fmla="*/ 1671626 h 1978172"/>
              <a:gd name="connsiteX141-1833" fmla="*/ 5457384 w 10768629"/>
              <a:gd name="connsiteY141-1834" fmla="*/ 1683952 h 1978172"/>
              <a:gd name="connsiteX142-1835" fmla="*/ 4950070 w 10768629"/>
              <a:gd name="connsiteY142-1836" fmla="*/ 1748401 h 1978172"/>
              <a:gd name="connsiteX143-1837" fmla="*/ 4872172 w 10768629"/>
              <a:gd name="connsiteY143-1838" fmla="*/ 1757222 h 1978172"/>
              <a:gd name="connsiteX144-1839" fmla="*/ 4809524 w 10768629"/>
              <a:gd name="connsiteY144-1840" fmla="*/ 1761033 h 1978172"/>
              <a:gd name="connsiteX145-1841" fmla="*/ 4759058 w 10768629"/>
              <a:gd name="connsiteY145-1842" fmla="*/ 1766533 h 1978172"/>
              <a:gd name="connsiteX146-1843" fmla="*/ 4719749 w 10768629"/>
              <a:gd name="connsiteY146-1844" fmla="*/ 1771811 h 1978172"/>
              <a:gd name="connsiteX147-1845" fmla="*/ 4568686 w 10768629"/>
              <a:gd name="connsiteY147-1846" fmla="*/ 1786141 h 1978172"/>
              <a:gd name="connsiteX148-1847" fmla="*/ 4418751 w 10768629"/>
              <a:gd name="connsiteY148-1848" fmla="*/ 1796932 h 1978172"/>
              <a:gd name="connsiteX149-1849" fmla="*/ 4378377 w 10768629"/>
              <a:gd name="connsiteY149-1850" fmla="*/ 1815528 h 1978172"/>
              <a:gd name="connsiteX150-1851" fmla="*/ 4320575 w 10768629"/>
              <a:gd name="connsiteY150-1852" fmla="*/ 1832722 h 1978172"/>
              <a:gd name="connsiteX151-1853" fmla="*/ 4220200 w 10768629"/>
              <a:gd name="connsiteY151-1854" fmla="*/ 1873173 h 1978172"/>
              <a:gd name="connsiteX152-1855" fmla="*/ 4105361 w 10768629"/>
              <a:gd name="connsiteY152-1856" fmla="*/ 1894711 h 1978172"/>
              <a:gd name="connsiteX153-1857" fmla="*/ 3973223 w 10768629"/>
              <a:gd name="connsiteY153-1858" fmla="*/ 1881015 h 1978172"/>
              <a:gd name="connsiteX154-1859" fmla="*/ 3900992 w 10768629"/>
              <a:gd name="connsiteY154-1860" fmla="*/ 1880603 h 1978172"/>
              <a:gd name="connsiteX155-1861" fmla="*/ 3662119 w 10768629"/>
              <a:gd name="connsiteY155-1862" fmla="*/ 1876289 h 1978172"/>
              <a:gd name="connsiteX156-1863" fmla="*/ 3496919 w 10768629"/>
              <a:gd name="connsiteY156-1864" fmla="*/ 1873180 h 1978172"/>
              <a:gd name="connsiteX157-1865" fmla="*/ 3449433 w 10768629"/>
              <a:gd name="connsiteY157-1866" fmla="*/ 1889681 h 1978172"/>
              <a:gd name="connsiteX158-1867" fmla="*/ 3369766 w 10768629"/>
              <a:gd name="connsiteY158-1868" fmla="*/ 1916653 h 1978172"/>
              <a:gd name="connsiteX159-1869" fmla="*/ 3290336 w 10768629"/>
              <a:gd name="connsiteY159-1870" fmla="*/ 1925039 h 1978172"/>
              <a:gd name="connsiteX160-1871" fmla="*/ 3224897 w 10768629"/>
              <a:gd name="connsiteY160-1872" fmla="*/ 1943733 h 1978172"/>
              <a:gd name="connsiteX161-1873" fmla="*/ 3161463 w 10768629"/>
              <a:gd name="connsiteY161-1874" fmla="*/ 1946591 h 1978172"/>
              <a:gd name="connsiteX162-1875" fmla="*/ 3157504 w 10768629"/>
              <a:gd name="connsiteY162-1876" fmla="*/ 1957276 h 1978172"/>
              <a:gd name="connsiteX163-1877" fmla="*/ 3115176 w 10768629"/>
              <a:gd name="connsiteY163-1878" fmla="*/ 1943459 h 1978172"/>
              <a:gd name="connsiteX164-1879" fmla="*/ 3038835 w 10768629"/>
              <a:gd name="connsiteY164-1880" fmla="*/ 1920210 h 1978172"/>
              <a:gd name="connsiteX165-1881" fmla="*/ 2897201 w 10768629"/>
              <a:gd name="connsiteY165-1882" fmla="*/ 1926772 h 1978172"/>
              <a:gd name="connsiteX166-1883" fmla="*/ 2783891 w 10768629"/>
              <a:gd name="connsiteY166-1884" fmla="*/ 1931749 h 1978172"/>
              <a:gd name="connsiteX167-1885" fmla="*/ 2712447 w 10768629"/>
              <a:gd name="connsiteY167-1886" fmla="*/ 1933044 h 1978172"/>
              <a:gd name="connsiteX168-1887" fmla="*/ 2560151 w 10768629"/>
              <a:gd name="connsiteY168-1888" fmla="*/ 1963609 h 1978172"/>
              <a:gd name="connsiteX169-1889" fmla="*/ 2367221 w 10768629"/>
              <a:gd name="connsiteY169-1890" fmla="*/ 1971884 h 1978172"/>
              <a:gd name="connsiteX170-1891" fmla="*/ 2272130 w 10768629"/>
              <a:gd name="connsiteY170-1892" fmla="*/ 1961162 h 1978172"/>
              <a:gd name="connsiteX171-1893" fmla="*/ 2189404 w 10768629"/>
              <a:gd name="connsiteY171-1894" fmla="*/ 1978172 h 1978172"/>
              <a:gd name="connsiteX172-1895" fmla="*/ 2077704 w 10768629"/>
              <a:gd name="connsiteY172-1896" fmla="*/ 1965002 h 1978172"/>
              <a:gd name="connsiteX173-1897" fmla="*/ 1967996 w 10768629"/>
              <a:gd name="connsiteY173-1898" fmla="*/ 1953187 h 1978172"/>
              <a:gd name="connsiteX174-1899" fmla="*/ 1855805 w 10768629"/>
              <a:gd name="connsiteY174-1900" fmla="*/ 1926082 h 1978172"/>
              <a:gd name="connsiteX175-1901" fmla="*/ 1790957 w 10768629"/>
              <a:gd name="connsiteY175-1902" fmla="*/ 1919460 h 1978172"/>
              <a:gd name="connsiteX176-1903" fmla="*/ 1613978 w 10768629"/>
              <a:gd name="connsiteY176-1904" fmla="*/ 1891581 h 1978172"/>
              <a:gd name="connsiteX177-1905" fmla="*/ 1436831 w 10768629"/>
              <a:gd name="connsiteY177-1906" fmla="*/ 1856201 h 1978172"/>
              <a:gd name="connsiteX178-1907" fmla="*/ 1332568 w 10768629"/>
              <a:gd name="connsiteY178-1908" fmla="*/ 1793149 h 1978172"/>
              <a:gd name="connsiteX179-1909" fmla="*/ 1186881 w 10768629"/>
              <a:gd name="connsiteY179-1910" fmla="*/ 1768613 h 1978172"/>
              <a:gd name="connsiteX180-1911" fmla="*/ 1162595 w 10768629"/>
              <a:gd name="connsiteY180-1912" fmla="*/ 1758337 h 1978172"/>
              <a:gd name="connsiteX181-1913" fmla="*/ 1128523 w 10768629"/>
              <a:gd name="connsiteY181-1914" fmla="*/ 1763621 h 1978172"/>
              <a:gd name="connsiteX182-1915" fmla="*/ 991903 w 10768629"/>
              <a:gd name="connsiteY182-1916" fmla="*/ 1786741 h 1978172"/>
              <a:gd name="connsiteX183-1917" fmla="*/ 883960 w 10768629"/>
              <a:gd name="connsiteY183-1918" fmla="*/ 1822386 h 1978172"/>
              <a:gd name="connsiteX184-1919" fmla="*/ 766531 w 10768629"/>
              <a:gd name="connsiteY184-1920" fmla="*/ 1805053 h 1978172"/>
              <a:gd name="connsiteX185-1921" fmla="*/ 669779 w 10768629"/>
              <a:gd name="connsiteY185-1922" fmla="*/ 1800537 h 1978172"/>
              <a:gd name="connsiteX186-1923" fmla="*/ 523898 w 10768629"/>
              <a:gd name="connsiteY186-1924" fmla="*/ 1811085 h 1978172"/>
              <a:gd name="connsiteX187-1925" fmla="*/ 360251 w 10768629"/>
              <a:gd name="connsiteY187-1926" fmla="*/ 1830735 h 1978172"/>
              <a:gd name="connsiteX188-1927" fmla="*/ 255207 w 10768629"/>
              <a:gd name="connsiteY188-1928" fmla="*/ 1818275 h 1978172"/>
              <a:gd name="connsiteX189-1929" fmla="*/ 101803 w 10768629"/>
              <a:gd name="connsiteY189-1930" fmla="*/ 1870647 h 1978172"/>
              <a:gd name="connsiteX190-1931" fmla="*/ 25397 w 10768629"/>
              <a:gd name="connsiteY190-1932" fmla="*/ 1888443 h 1978172"/>
              <a:gd name="connsiteX191-1933" fmla="*/ 2370 w 10768629"/>
              <a:gd name="connsiteY191-1934" fmla="*/ 1878311 h 1978172"/>
              <a:gd name="connsiteX192-1935" fmla="*/ 0 w 10768629"/>
              <a:gd name="connsiteY192-1936" fmla="*/ 1878785 h 1978172"/>
              <a:gd name="connsiteX193-1937" fmla="*/ 0 w 10768629"/>
              <a:gd name="connsiteY193-1938" fmla="*/ 0 h 1978172"/>
              <a:gd name="connsiteX0-1939" fmla="*/ 0 w 10768629"/>
              <a:gd name="connsiteY0-1940" fmla="*/ 0 h 1978172"/>
              <a:gd name="connsiteX1-1941" fmla="*/ 10768629 w 10768629"/>
              <a:gd name="connsiteY1-1942" fmla="*/ 0 h 1978172"/>
              <a:gd name="connsiteX2-1943" fmla="*/ 10733254 w 10768629"/>
              <a:gd name="connsiteY2-1944" fmla="*/ 31439 h 1978172"/>
              <a:gd name="connsiteX3-1945" fmla="*/ 10727085 w 10768629"/>
              <a:gd name="connsiteY3-1946" fmla="*/ 37910 h 1978172"/>
              <a:gd name="connsiteX4-1947" fmla="*/ 10675953 w 10768629"/>
              <a:gd name="connsiteY4-1948" fmla="*/ 68623 h 1978172"/>
              <a:gd name="connsiteX5-1949" fmla="*/ 10637091 w 10768629"/>
              <a:gd name="connsiteY5-1950" fmla="*/ 90361 h 1978172"/>
              <a:gd name="connsiteX6-1951" fmla="*/ 10610971 w 10768629"/>
              <a:gd name="connsiteY6-1952" fmla="*/ 110764 h 1978172"/>
              <a:gd name="connsiteX7-1953" fmla="*/ 10532872 w 10768629"/>
              <a:gd name="connsiteY7-1954" fmla="*/ 138028 h 1978172"/>
              <a:gd name="connsiteX8-1955" fmla="*/ 10398558 w 10768629"/>
              <a:gd name="connsiteY8-1956" fmla="*/ 172911 h 1978172"/>
              <a:gd name="connsiteX9-1957" fmla="*/ 10371128 w 10768629"/>
              <a:gd name="connsiteY9-1958" fmla="*/ 182609 h 1978172"/>
              <a:gd name="connsiteX10-1959" fmla="*/ 10352178 w 10768629"/>
              <a:gd name="connsiteY10-1960" fmla="*/ 199976 h 1978172"/>
              <a:gd name="connsiteX11-1961" fmla="*/ 10351815 w 10768629"/>
              <a:gd name="connsiteY11-1962" fmla="*/ 211879 h 1978172"/>
              <a:gd name="connsiteX12-1963" fmla="*/ 10337471 w 10768629"/>
              <a:gd name="connsiteY12-1964" fmla="*/ 218661 h 1978172"/>
              <a:gd name="connsiteX13-1965" fmla="*/ 10334625 w 10768629"/>
              <a:gd name="connsiteY13-1966" fmla="*/ 222351 h 1978172"/>
              <a:gd name="connsiteX14-1967" fmla="*/ 10256365 w 10768629"/>
              <a:gd name="connsiteY14-1968" fmla="*/ 235917 h 1978172"/>
              <a:gd name="connsiteX15-1969" fmla="*/ 10201127 w 10768629"/>
              <a:gd name="connsiteY15-1970" fmla="*/ 267448 h 1978172"/>
              <a:gd name="connsiteX16-1971" fmla="*/ 9961218 w 10768629"/>
              <a:gd name="connsiteY16-1972" fmla="*/ 326720 h 1978172"/>
              <a:gd name="connsiteX17-1973" fmla="*/ 9859715 w 10768629"/>
              <a:gd name="connsiteY17-1974" fmla="*/ 355698 h 1978172"/>
              <a:gd name="connsiteX18-1975" fmla="*/ 9679867 w 10768629"/>
              <a:gd name="connsiteY18-1976" fmla="*/ 399081 h 1978172"/>
              <a:gd name="connsiteX19-1977" fmla="*/ 9490654 w 10768629"/>
              <a:gd name="connsiteY19-1978" fmla="*/ 455225 h 1978172"/>
              <a:gd name="connsiteX20-1979" fmla="*/ 9470837 w 10768629"/>
              <a:gd name="connsiteY20-1980" fmla="*/ 452539 h 1978172"/>
              <a:gd name="connsiteX21-1981" fmla="*/ 9469082 w 10768629"/>
              <a:gd name="connsiteY21-1982" fmla="*/ 454891 h 1978172"/>
              <a:gd name="connsiteX22-1983" fmla="*/ 9448038 w 10768629"/>
              <a:gd name="connsiteY22-1984" fmla="*/ 459733 h 1978172"/>
              <a:gd name="connsiteX23-1985" fmla="*/ 9396821 w 10768629"/>
              <a:gd name="connsiteY23-1986" fmla="*/ 455795 h 1978172"/>
              <a:gd name="connsiteX24-1987" fmla="*/ 9392197 w 10768629"/>
              <a:gd name="connsiteY24-1988" fmla="*/ 459796 h 1978172"/>
              <a:gd name="connsiteX25-1989" fmla="*/ 9347994 w 10768629"/>
              <a:gd name="connsiteY25-1990" fmla="*/ 464462 h 1978172"/>
              <a:gd name="connsiteX26-1991" fmla="*/ 9347889 w 10768629"/>
              <a:gd name="connsiteY26-1992" fmla="*/ 466539 h 1978172"/>
              <a:gd name="connsiteX27-1993" fmla="*/ 9337639 w 10768629"/>
              <a:gd name="connsiteY27-1994" fmla="*/ 476654 h 1978172"/>
              <a:gd name="connsiteX28-1995" fmla="*/ 9316893 w 10768629"/>
              <a:gd name="connsiteY28-1996" fmla="*/ 491390 h 1978172"/>
              <a:gd name="connsiteX29-1997" fmla="*/ 9229283 w 10768629"/>
              <a:gd name="connsiteY29-1998" fmla="*/ 555377 h 1978172"/>
              <a:gd name="connsiteX30-1999" fmla="*/ 9220274 w 10768629"/>
              <a:gd name="connsiteY30-2000" fmla="*/ 557502 h 1978172"/>
              <a:gd name="connsiteX31-2001" fmla="*/ 9220202 w 10768629"/>
              <a:gd name="connsiteY31-2002" fmla="*/ 558001 h 1978172"/>
              <a:gd name="connsiteX32-2003" fmla="*/ 9210908 w 10768629"/>
              <a:gd name="connsiteY32-2004" fmla="*/ 561147 h 1978172"/>
              <a:gd name="connsiteX33-2005" fmla="*/ 9186374 w 10768629"/>
              <a:gd name="connsiteY33-2006" fmla="*/ 565502 h 1978172"/>
              <a:gd name="connsiteX34-2007" fmla="*/ 9181058 w 10768629"/>
              <a:gd name="connsiteY34-2008" fmla="*/ 569943 h 1978172"/>
              <a:gd name="connsiteX35-2009" fmla="*/ 9179948 w 10768629"/>
              <a:gd name="connsiteY35-2010" fmla="*/ 576062 h 1978172"/>
              <a:gd name="connsiteX36-2011" fmla="*/ 9149110 w 10768629"/>
              <a:gd name="connsiteY36-2012" fmla="*/ 598906 h 1978172"/>
              <a:gd name="connsiteX37-2013" fmla="*/ 9078556 w 10768629"/>
              <a:gd name="connsiteY37-2014" fmla="*/ 644039 h 1978172"/>
              <a:gd name="connsiteX38-2015" fmla="*/ 8996399 w 10768629"/>
              <a:gd name="connsiteY38-2016" fmla="*/ 690055 h 1978172"/>
              <a:gd name="connsiteX39-2017" fmla="*/ 8803791 w 10768629"/>
              <a:gd name="connsiteY39-2018" fmla="*/ 813860 h 1978172"/>
              <a:gd name="connsiteX40-2019" fmla="*/ 8636202 w 10768629"/>
              <a:gd name="connsiteY40-2020" fmla="*/ 848463 h 1978172"/>
              <a:gd name="connsiteX41-2021" fmla="*/ 8555372 w 10768629"/>
              <a:gd name="connsiteY41-2022" fmla="*/ 883171 h 1978172"/>
              <a:gd name="connsiteX42-2023" fmla="*/ 8507229 w 10768629"/>
              <a:gd name="connsiteY42-2024" fmla="*/ 901665 h 1978172"/>
              <a:gd name="connsiteX43-2025" fmla="*/ 8428473 w 10768629"/>
              <a:gd name="connsiteY43-2026" fmla="*/ 927985 h 1978172"/>
              <a:gd name="connsiteX44-2027" fmla="*/ 8427914 w 10768629"/>
              <a:gd name="connsiteY44-2028" fmla="*/ 933480 h 1978172"/>
              <a:gd name="connsiteX45-2029" fmla="*/ 8420327 w 10768629"/>
              <a:gd name="connsiteY45-2030" fmla="*/ 941984 h 1978172"/>
              <a:gd name="connsiteX46-2031" fmla="*/ 8407128 w 10768629"/>
              <a:gd name="connsiteY46-2032" fmla="*/ 961344 h 1978172"/>
              <a:gd name="connsiteX47-2033" fmla="*/ 8380548 w 10768629"/>
              <a:gd name="connsiteY47-2034" fmla="*/ 987916 h 1978172"/>
              <a:gd name="connsiteX48-2035" fmla="*/ 8379462 w 10768629"/>
              <a:gd name="connsiteY48-2036" fmla="*/ 987106 h 1978172"/>
              <a:gd name="connsiteX49-2037" fmla="*/ 8369725 w 10768629"/>
              <a:gd name="connsiteY49-2038" fmla="*/ 989186 h 1978172"/>
              <a:gd name="connsiteX50-2039" fmla="*/ 8304438 w 10768629"/>
              <a:gd name="connsiteY50-2040" fmla="*/ 996739 h 1978172"/>
              <a:gd name="connsiteX51-2041" fmla="*/ 8280929 w 10768629"/>
              <a:gd name="connsiteY51-2042" fmla="*/ 1023089 h 1978172"/>
              <a:gd name="connsiteX52-2043" fmla="*/ 8275760 w 10768629"/>
              <a:gd name="connsiteY52-2044" fmla="*/ 1027772 h 1978172"/>
              <a:gd name="connsiteX53-2045" fmla="*/ 8275478 w 10768629"/>
              <a:gd name="connsiteY53-2046" fmla="*/ 1027605 h 1978172"/>
              <a:gd name="connsiteX54-2047" fmla="*/ 8269666 w 10768629"/>
              <a:gd name="connsiteY54-2048" fmla="*/ 1032033 h 1978172"/>
              <a:gd name="connsiteX55-2049" fmla="*/ 8203836 w 10768629"/>
              <a:gd name="connsiteY55-2050" fmla="*/ 1037347 h 1978172"/>
              <a:gd name="connsiteX56-2051" fmla="*/ 8122936 w 10768629"/>
              <a:gd name="connsiteY56-2052" fmla="*/ 1063113 h 1978172"/>
              <a:gd name="connsiteX57-2053" fmla="*/ 8043658 w 10768629"/>
              <a:gd name="connsiteY57-2054" fmla="*/ 1092746 h 1978172"/>
              <a:gd name="connsiteX58-2055" fmla="*/ 8015351 w 10768629"/>
              <a:gd name="connsiteY58-2056" fmla="*/ 1105478 h 1978172"/>
              <a:gd name="connsiteX59-2057" fmla="*/ 7963145 w 10768629"/>
              <a:gd name="connsiteY59-2058" fmla="*/ 1119346 h 1978172"/>
              <a:gd name="connsiteX60-2059" fmla="*/ 7938145 w 10768629"/>
              <a:gd name="connsiteY60-2060" fmla="*/ 1120225 h 1978172"/>
              <a:gd name="connsiteX61-2061" fmla="*/ 7937238 w 10768629"/>
              <a:gd name="connsiteY61-2062" fmla="*/ 1121204 h 1978172"/>
              <a:gd name="connsiteX62-2063" fmla="*/ 7934398 w 10768629"/>
              <a:gd name="connsiteY62-2064" fmla="*/ 1118240 h 1978172"/>
              <a:gd name="connsiteX63-2065" fmla="*/ 7918248 w 10768629"/>
              <a:gd name="connsiteY63-2066" fmla="*/ 1124371 h 1978172"/>
              <a:gd name="connsiteX64-2067" fmla="*/ 7914119 w 10768629"/>
              <a:gd name="connsiteY64-2068" fmla="*/ 1127653 h 1978172"/>
              <a:gd name="connsiteX65-2069" fmla="*/ 7907658 w 10768629"/>
              <a:gd name="connsiteY65-2070" fmla="*/ 1130350 h 1978172"/>
              <a:gd name="connsiteX66-2071" fmla="*/ 7907434 w 10768629"/>
              <a:gd name="connsiteY66-2072" fmla="*/ 1130103 h 1978172"/>
              <a:gd name="connsiteX67-2073" fmla="*/ 7901508 w 10768629"/>
              <a:gd name="connsiteY67-2074" fmla="*/ 1133245 h 1978172"/>
              <a:gd name="connsiteX68-2075" fmla="*/ 7873287 w 10768629"/>
              <a:gd name="connsiteY68-2076" fmla="*/ 1152609 h 1978172"/>
              <a:gd name="connsiteX69-2077" fmla="*/ 7834833 w 10768629"/>
              <a:gd name="connsiteY69-2078" fmla="*/ 1153868 h 1978172"/>
              <a:gd name="connsiteX70-2079" fmla="*/ 7828661 w 10768629"/>
              <a:gd name="connsiteY70-2080" fmla="*/ 1139994 h 1978172"/>
              <a:gd name="connsiteX71-2081" fmla="*/ 7823966 w 10768629"/>
              <a:gd name="connsiteY71-2082" fmla="*/ 1143178 h 1978172"/>
              <a:gd name="connsiteX72-2083" fmla="*/ 7815078 w 10768629"/>
              <a:gd name="connsiteY72-2084" fmla="*/ 1151776 h 1978172"/>
              <a:gd name="connsiteX73-2085" fmla="*/ 7812026 w 10768629"/>
              <a:gd name="connsiteY73-2086" fmla="*/ 1151522 h 1978172"/>
              <a:gd name="connsiteX74-2087" fmla="*/ 7782249 w 10768629"/>
              <a:gd name="connsiteY74-2088" fmla="*/ 1160970 h 1978172"/>
              <a:gd name="connsiteX75-2089" fmla="*/ 7773476 w 10768629"/>
              <a:gd name="connsiteY75-2090" fmla="*/ 1157414 h 1978172"/>
              <a:gd name="connsiteX76-2091" fmla="*/ 7769600 w 10768629"/>
              <a:gd name="connsiteY76-2092" fmla="*/ 1157365 h 1978172"/>
              <a:gd name="connsiteX77-2093" fmla="*/ 7752631 w 10768629"/>
              <a:gd name="connsiteY77-2094" fmla="*/ 1172815 h 1978172"/>
              <a:gd name="connsiteX78-2095" fmla="*/ 7743525 w 10768629"/>
              <a:gd name="connsiteY78-2096" fmla="*/ 1179064 h 1978172"/>
              <a:gd name="connsiteX79-2097" fmla="*/ 7685942 w 10768629"/>
              <a:gd name="connsiteY79-2098" fmla="*/ 1233723 h 1978172"/>
              <a:gd name="connsiteX80-2099" fmla="*/ 7586920 w 10768629"/>
              <a:gd name="connsiteY80-2100" fmla="*/ 1261888 h 1978172"/>
              <a:gd name="connsiteX81-2101" fmla="*/ 7486100 w 10768629"/>
              <a:gd name="connsiteY81-2102" fmla="*/ 1292563 h 1978172"/>
              <a:gd name="connsiteX82-2103" fmla="*/ 7407190 w 10768629"/>
              <a:gd name="connsiteY82-2104" fmla="*/ 1314737 h 1978172"/>
              <a:gd name="connsiteX83-2105" fmla="*/ 7240698 w 10768629"/>
              <a:gd name="connsiteY83-2106" fmla="*/ 1438832 h 1978172"/>
              <a:gd name="connsiteX84-2107" fmla="*/ 7197675 w 10768629"/>
              <a:gd name="connsiteY84-2108" fmla="*/ 1447530 h 1978172"/>
              <a:gd name="connsiteX85-2109" fmla="*/ 7164788 w 10768629"/>
              <a:gd name="connsiteY85-2110" fmla="*/ 1480293 h 1978172"/>
              <a:gd name="connsiteX86-2111" fmla="*/ 7147929 w 10768629"/>
              <a:gd name="connsiteY86-2112" fmla="*/ 1477641 h 1978172"/>
              <a:gd name="connsiteX87-2113" fmla="*/ 7144965 w 10768629"/>
              <a:gd name="connsiteY87-2114" fmla="*/ 1476908 h 1978172"/>
              <a:gd name="connsiteX88-2115" fmla="*/ 7134299 w 10768629"/>
              <a:gd name="connsiteY88-2116" fmla="*/ 1479969 h 1978172"/>
              <a:gd name="connsiteX89-2117" fmla="*/ 7129809 w 10768629"/>
              <a:gd name="connsiteY89-2118" fmla="*/ 1473339 h 1978172"/>
              <a:gd name="connsiteX90-2119" fmla="*/ 7112688 w 10768629"/>
              <a:gd name="connsiteY90-2120" fmla="*/ 1472575 h 1978172"/>
              <a:gd name="connsiteX91-2121" fmla="*/ 7093470 w 10768629"/>
              <a:gd name="connsiteY91-2122" fmla="*/ 1480300 h 1978172"/>
              <a:gd name="connsiteX92-2123" fmla="*/ 7025034 w 10768629"/>
              <a:gd name="connsiteY92-2124" fmla="*/ 1506934 h 1978172"/>
              <a:gd name="connsiteX93-2125" fmla="*/ 7014783 w 10768629"/>
              <a:gd name="connsiteY93-2126" fmla="*/ 1515868 h 1978172"/>
              <a:gd name="connsiteX94-2127" fmla="*/ 6979706 w 10768629"/>
              <a:gd name="connsiteY94-2128" fmla="*/ 1523511 h 1978172"/>
              <a:gd name="connsiteX95-2129" fmla="*/ 6977890 w 10768629"/>
              <a:gd name="connsiteY95-2130" fmla="*/ 1525793 h 1978172"/>
              <a:gd name="connsiteX96-2131" fmla="*/ 6944339 w 10768629"/>
              <a:gd name="connsiteY96-2132" fmla="*/ 1536237 h 1978172"/>
              <a:gd name="connsiteX97-2133" fmla="*/ 6886996 w 10768629"/>
              <a:gd name="connsiteY97-2134" fmla="*/ 1563569 h 1978172"/>
              <a:gd name="connsiteX98-2135" fmla="*/ 6874510 w 10768629"/>
              <a:gd name="connsiteY98-2136" fmla="*/ 1558469 h 1978172"/>
              <a:gd name="connsiteX99-2137" fmla="*/ 6871943 w 10768629"/>
              <a:gd name="connsiteY99-2138" fmla="*/ 1554651 h 1978172"/>
              <a:gd name="connsiteX100-2139" fmla="*/ 6856174 w 10768629"/>
              <a:gd name="connsiteY100-2140" fmla="*/ 1562024 h 1978172"/>
              <a:gd name="connsiteX101-2141" fmla="*/ 6842321 w 10768629"/>
              <a:gd name="connsiteY101-2142" fmla="*/ 1560554 h 1978172"/>
              <a:gd name="connsiteX102-2143" fmla="*/ 6832713 w 10768629"/>
              <a:gd name="connsiteY102-2144" fmla="*/ 1569357 h 1978172"/>
              <a:gd name="connsiteX103-2145" fmla="*/ 6816351 w 10768629"/>
              <a:gd name="connsiteY103-2146" fmla="*/ 1571495 h 1978172"/>
              <a:gd name="connsiteX104-2147" fmla="*/ 6795800 w 10768629"/>
              <a:gd name="connsiteY104-2148" fmla="*/ 1572010 h 1978172"/>
              <a:gd name="connsiteX105-2149" fmla="*/ 6777546 w 10768629"/>
              <a:gd name="connsiteY105-2150" fmla="*/ 1568661 h 1978172"/>
              <a:gd name="connsiteX106-2151" fmla="*/ 6751528 w 10768629"/>
              <a:gd name="connsiteY106-2152" fmla="*/ 1574143 h 1978172"/>
              <a:gd name="connsiteX107-2153" fmla="*/ 6691966 w 10768629"/>
              <a:gd name="connsiteY107-2154" fmla="*/ 1582255 h 1978172"/>
              <a:gd name="connsiteX108-2155" fmla="*/ 6646941 w 10768629"/>
              <a:gd name="connsiteY108-2156" fmla="*/ 1588471 h 1978172"/>
              <a:gd name="connsiteX109-2157" fmla="*/ 6568576 w 10768629"/>
              <a:gd name="connsiteY109-2158" fmla="*/ 1606488 h 1978172"/>
              <a:gd name="connsiteX110-2159" fmla="*/ 6554358 w 10768629"/>
              <a:gd name="connsiteY110-2160" fmla="*/ 1621701 h 1978172"/>
              <a:gd name="connsiteX111-2161" fmla="*/ 6516968 w 10768629"/>
              <a:gd name="connsiteY111-2162" fmla="*/ 1617195 h 1978172"/>
              <a:gd name="connsiteX112-2163" fmla="*/ 6506479 w 10768629"/>
              <a:gd name="connsiteY112-2164" fmla="*/ 1602227 h 1978172"/>
              <a:gd name="connsiteX113-2165" fmla="*/ 6458436 w 10768629"/>
              <a:gd name="connsiteY113-2166" fmla="*/ 1607332 h 1978172"/>
              <a:gd name="connsiteX114-2167" fmla="*/ 6414786 w 10768629"/>
              <a:gd name="connsiteY114-2168" fmla="*/ 1628815 h 1978172"/>
              <a:gd name="connsiteX115-2169" fmla="*/ 6357085 w 10768629"/>
              <a:gd name="connsiteY115-2170" fmla="*/ 1640846 h 1978172"/>
              <a:gd name="connsiteX116-2171" fmla="*/ 6322636 w 10768629"/>
              <a:gd name="connsiteY116-2172" fmla="*/ 1648213 h 1978172"/>
              <a:gd name="connsiteX117-2173" fmla="*/ 6226172 w 10768629"/>
              <a:gd name="connsiteY117-2174" fmla="*/ 1654676 h 1978172"/>
              <a:gd name="connsiteX118-2175" fmla="*/ 6221217 w 10768629"/>
              <a:gd name="connsiteY118-2176" fmla="*/ 1654506 h 1978172"/>
              <a:gd name="connsiteX119-2177" fmla="*/ 6204956 w 10768629"/>
              <a:gd name="connsiteY119-2178" fmla="*/ 1664280 h 1978172"/>
              <a:gd name="connsiteX120-2179" fmla="*/ 6204270 w 10768629"/>
              <a:gd name="connsiteY120-2180" fmla="*/ 1666782 h 1978172"/>
              <a:gd name="connsiteX121-2181" fmla="*/ 6143810 w 10768629"/>
              <a:gd name="connsiteY121-2182" fmla="*/ 1661963 h 1978172"/>
              <a:gd name="connsiteX122-2183" fmla="*/ 6136560 w 10768629"/>
              <a:gd name="connsiteY122-2184" fmla="*/ 1665728 h 1978172"/>
              <a:gd name="connsiteX123-2185" fmla="*/ 6096155 w 10768629"/>
              <a:gd name="connsiteY123-2186" fmla="*/ 1656951 h 1978172"/>
              <a:gd name="connsiteX124-2187" fmla="*/ 6075812 w 10768629"/>
              <a:gd name="connsiteY124-2188" fmla="*/ 1655422 h 1978172"/>
              <a:gd name="connsiteX125-2189" fmla="*/ 6039495 w 10768629"/>
              <a:gd name="connsiteY125-2190" fmla="*/ 1649680 h 1978172"/>
              <a:gd name="connsiteX126-2191" fmla="*/ 6036523 w 10768629"/>
              <a:gd name="connsiteY126-2192" fmla="*/ 1652121 h 1978172"/>
              <a:gd name="connsiteX127-2193" fmla="*/ 6029328 w 10768629"/>
              <a:gd name="connsiteY127-2194" fmla="*/ 1649904 h 1978172"/>
              <a:gd name="connsiteX128-2195" fmla="*/ 6024075 w 10768629"/>
              <a:gd name="connsiteY128-2196" fmla="*/ 1652779 h 1978172"/>
              <a:gd name="connsiteX129-2197" fmla="*/ 6018085 w 10768629"/>
              <a:gd name="connsiteY129-2198" fmla="*/ 1652030 h 1978172"/>
              <a:gd name="connsiteX130-2199" fmla="*/ 5955513 w 10768629"/>
              <a:gd name="connsiteY130-2200" fmla="*/ 1663584 h 1978172"/>
              <a:gd name="connsiteX131-2201" fmla="*/ 5941996 w 10768629"/>
              <a:gd name="connsiteY131-2202" fmla="*/ 1661326 h 1978172"/>
              <a:gd name="connsiteX132-2203" fmla="*/ 5931789 w 10768629"/>
              <a:gd name="connsiteY132-2204" fmla="*/ 1669915 h 1978172"/>
              <a:gd name="connsiteX133-2205" fmla="*/ 5888686 w 10768629"/>
              <a:gd name="connsiteY133-2206" fmla="*/ 1672175 h 1978172"/>
              <a:gd name="connsiteX134-2207" fmla="*/ 5873794 w 10768629"/>
              <a:gd name="connsiteY134-2208" fmla="*/ 1665454 h 1978172"/>
              <a:gd name="connsiteX135-2209" fmla="*/ 5860022 w 10768629"/>
              <a:gd name="connsiteY135-2210" fmla="*/ 1660635 h 1978172"/>
              <a:gd name="connsiteX136-2211" fmla="*/ 5858237 w 10768629"/>
              <a:gd name="connsiteY136-2212" fmla="*/ 1660649 h 1978172"/>
              <a:gd name="connsiteX137-2213" fmla="*/ 5840319 w 10768629"/>
              <a:gd name="connsiteY137-2214" fmla="*/ 1660798 h 1978172"/>
              <a:gd name="connsiteX138-2215" fmla="*/ 5806984 w 10768629"/>
              <a:gd name="connsiteY138-2216" fmla="*/ 1661075 h 1978172"/>
              <a:gd name="connsiteX139-2217" fmla="*/ 5742351 w 10768629"/>
              <a:gd name="connsiteY139-2218" fmla="*/ 1667489 h 1978172"/>
              <a:gd name="connsiteX140-2219" fmla="*/ 5521171 w 10768629"/>
              <a:gd name="connsiteY140-2220" fmla="*/ 1671626 h 1978172"/>
              <a:gd name="connsiteX141-2221" fmla="*/ 5457384 w 10768629"/>
              <a:gd name="connsiteY141-2222" fmla="*/ 1683952 h 1978172"/>
              <a:gd name="connsiteX142-2223" fmla="*/ 4950070 w 10768629"/>
              <a:gd name="connsiteY142-2224" fmla="*/ 1748401 h 1978172"/>
              <a:gd name="connsiteX143-2225" fmla="*/ 4872172 w 10768629"/>
              <a:gd name="connsiteY143-2226" fmla="*/ 1757222 h 1978172"/>
              <a:gd name="connsiteX144-2227" fmla="*/ 4809524 w 10768629"/>
              <a:gd name="connsiteY144-2228" fmla="*/ 1761033 h 1978172"/>
              <a:gd name="connsiteX145-2229" fmla="*/ 4759058 w 10768629"/>
              <a:gd name="connsiteY145-2230" fmla="*/ 1766533 h 1978172"/>
              <a:gd name="connsiteX146-2231" fmla="*/ 4719749 w 10768629"/>
              <a:gd name="connsiteY146-2232" fmla="*/ 1771811 h 1978172"/>
              <a:gd name="connsiteX147-2233" fmla="*/ 4568686 w 10768629"/>
              <a:gd name="connsiteY147-2234" fmla="*/ 1786141 h 1978172"/>
              <a:gd name="connsiteX148-2235" fmla="*/ 4418751 w 10768629"/>
              <a:gd name="connsiteY148-2236" fmla="*/ 1796932 h 1978172"/>
              <a:gd name="connsiteX149-2237" fmla="*/ 4378377 w 10768629"/>
              <a:gd name="connsiteY149-2238" fmla="*/ 1815528 h 1978172"/>
              <a:gd name="connsiteX150-2239" fmla="*/ 4320575 w 10768629"/>
              <a:gd name="connsiteY150-2240" fmla="*/ 1832722 h 1978172"/>
              <a:gd name="connsiteX151-2241" fmla="*/ 4220200 w 10768629"/>
              <a:gd name="connsiteY151-2242" fmla="*/ 1873173 h 1978172"/>
              <a:gd name="connsiteX152-2243" fmla="*/ 4105361 w 10768629"/>
              <a:gd name="connsiteY152-2244" fmla="*/ 1894711 h 1978172"/>
              <a:gd name="connsiteX153-2245" fmla="*/ 3973223 w 10768629"/>
              <a:gd name="connsiteY153-2246" fmla="*/ 1881015 h 1978172"/>
              <a:gd name="connsiteX154-2247" fmla="*/ 3900992 w 10768629"/>
              <a:gd name="connsiteY154-2248" fmla="*/ 1880603 h 1978172"/>
              <a:gd name="connsiteX155-2249" fmla="*/ 3662119 w 10768629"/>
              <a:gd name="connsiteY155-2250" fmla="*/ 1876289 h 1978172"/>
              <a:gd name="connsiteX156-2251" fmla="*/ 3496919 w 10768629"/>
              <a:gd name="connsiteY156-2252" fmla="*/ 1873180 h 1978172"/>
              <a:gd name="connsiteX157-2253" fmla="*/ 3449433 w 10768629"/>
              <a:gd name="connsiteY157-2254" fmla="*/ 1889681 h 1978172"/>
              <a:gd name="connsiteX158-2255" fmla="*/ 3369766 w 10768629"/>
              <a:gd name="connsiteY158-2256" fmla="*/ 1916653 h 1978172"/>
              <a:gd name="connsiteX159-2257" fmla="*/ 3290336 w 10768629"/>
              <a:gd name="connsiteY159-2258" fmla="*/ 1925039 h 1978172"/>
              <a:gd name="connsiteX160-2259" fmla="*/ 3224897 w 10768629"/>
              <a:gd name="connsiteY160-2260" fmla="*/ 1943733 h 1978172"/>
              <a:gd name="connsiteX161-2261" fmla="*/ 3161463 w 10768629"/>
              <a:gd name="connsiteY161-2262" fmla="*/ 1946591 h 1978172"/>
              <a:gd name="connsiteX162-2263" fmla="*/ 3157504 w 10768629"/>
              <a:gd name="connsiteY162-2264" fmla="*/ 1957276 h 1978172"/>
              <a:gd name="connsiteX163-2265" fmla="*/ 3115176 w 10768629"/>
              <a:gd name="connsiteY163-2266" fmla="*/ 1943459 h 1978172"/>
              <a:gd name="connsiteX164-2267" fmla="*/ 3005773 w 10768629"/>
              <a:gd name="connsiteY164-2268" fmla="*/ 1915878 h 1978172"/>
              <a:gd name="connsiteX165-2269" fmla="*/ 2897201 w 10768629"/>
              <a:gd name="connsiteY165-2270" fmla="*/ 1926772 h 1978172"/>
              <a:gd name="connsiteX166-2271" fmla="*/ 2783891 w 10768629"/>
              <a:gd name="connsiteY166-2272" fmla="*/ 1931749 h 1978172"/>
              <a:gd name="connsiteX167-2273" fmla="*/ 2712447 w 10768629"/>
              <a:gd name="connsiteY167-2274" fmla="*/ 1933044 h 1978172"/>
              <a:gd name="connsiteX168-2275" fmla="*/ 2560151 w 10768629"/>
              <a:gd name="connsiteY168-2276" fmla="*/ 1963609 h 1978172"/>
              <a:gd name="connsiteX169-2277" fmla="*/ 2367221 w 10768629"/>
              <a:gd name="connsiteY169-2278" fmla="*/ 1971884 h 1978172"/>
              <a:gd name="connsiteX170-2279" fmla="*/ 2272130 w 10768629"/>
              <a:gd name="connsiteY170-2280" fmla="*/ 1961162 h 1978172"/>
              <a:gd name="connsiteX171-2281" fmla="*/ 2189404 w 10768629"/>
              <a:gd name="connsiteY171-2282" fmla="*/ 1978172 h 1978172"/>
              <a:gd name="connsiteX172-2283" fmla="*/ 2077704 w 10768629"/>
              <a:gd name="connsiteY172-2284" fmla="*/ 1965002 h 1978172"/>
              <a:gd name="connsiteX173-2285" fmla="*/ 1967996 w 10768629"/>
              <a:gd name="connsiteY173-2286" fmla="*/ 1953187 h 1978172"/>
              <a:gd name="connsiteX174-2287" fmla="*/ 1855805 w 10768629"/>
              <a:gd name="connsiteY174-2288" fmla="*/ 1926082 h 1978172"/>
              <a:gd name="connsiteX175-2289" fmla="*/ 1790957 w 10768629"/>
              <a:gd name="connsiteY175-2290" fmla="*/ 1919460 h 1978172"/>
              <a:gd name="connsiteX176-2291" fmla="*/ 1613978 w 10768629"/>
              <a:gd name="connsiteY176-2292" fmla="*/ 1891581 h 1978172"/>
              <a:gd name="connsiteX177-2293" fmla="*/ 1436831 w 10768629"/>
              <a:gd name="connsiteY177-2294" fmla="*/ 1856201 h 1978172"/>
              <a:gd name="connsiteX178-2295" fmla="*/ 1332568 w 10768629"/>
              <a:gd name="connsiteY178-2296" fmla="*/ 1793149 h 1978172"/>
              <a:gd name="connsiteX179-2297" fmla="*/ 1186881 w 10768629"/>
              <a:gd name="connsiteY179-2298" fmla="*/ 1768613 h 1978172"/>
              <a:gd name="connsiteX180-2299" fmla="*/ 1162595 w 10768629"/>
              <a:gd name="connsiteY180-2300" fmla="*/ 1758337 h 1978172"/>
              <a:gd name="connsiteX181-2301" fmla="*/ 1128523 w 10768629"/>
              <a:gd name="connsiteY181-2302" fmla="*/ 1763621 h 1978172"/>
              <a:gd name="connsiteX182-2303" fmla="*/ 991903 w 10768629"/>
              <a:gd name="connsiteY182-2304" fmla="*/ 1786741 h 1978172"/>
              <a:gd name="connsiteX183-2305" fmla="*/ 883960 w 10768629"/>
              <a:gd name="connsiteY183-2306" fmla="*/ 1822386 h 1978172"/>
              <a:gd name="connsiteX184-2307" fmla="*/ 766531 w 10768629"/>
              <a:gd name="connsiteY184-2308" fmla="*/ 1805053 h 1978172"/>
              <a:gd name="connsiteX185-2309" fmla="*/ 669779 w 10768629"/>
              <a:gd name="connsiteY185-2310" fmla="*/ 1800537 h 1978172"/>
              <a:gd name="connsiteX186-2311" fmla="*/ 523898 w 10768629"/>
              <a:gd name="connsiteY186-2312" fmla="*/ 1811085 h 1978172"/>
              <a:gd name="connsiteX187-2313" fmla="*/ 360251 w 10768629"/>
              <a:gd name="connsiteY187-2314" fmla="*/ 1830735 h 1978172"/>
              <a:gd name="connsiteX188-2315" fmla="*/ 255207 w 10768629"/>
              <a:gd name="connsiteY188-2316" fmla="*/ 1818275 h 1978172"/>
              <a:gd name="connsiteX189-2317" fmla="*/ 101803 w 10768629"/>
              <a:gd name="connsiteY189-2318" fmla="*/ 1870647 h 1978172"/>
              <a:gd name="connsiteX190-2319" fmla="*/ 25397 w 10768629"/>
              <a:gd name="connsiteY190-2320" fmla="*/ 1888443 h 1978172"/>
              <a:gd name="connsiteX191-2321" fmla="*/ 2370 w 10768629"/>
              <a:gd name="connsiteY191-2322" fmla="*/ 1878311 h 1978172"/>
              <a:gd name="connsiteX192-2323" fmla="*/ 0 w 10768629"/>
              <a:gd name="connsiteY192-2324" fmla="*/ 1878785 h 1978172"/>
              <a:gd name="connsiteX193-2325" fmla="*/ 0 w 10768629"/>
              <a:gd name="connsiteY193-2326" fmla="*/ 0 h 1978172"/>
              <a:gd name="connsiteX0-2327" fmla="*/ 0 w 10768629"/>
              <a:gd name="connsiteY0-2328" fmla="*/ 0 h 1978172"/>
              <a:gd name="connsiteX1-2329" fmla="*/ 10768629 w 10768629"/>
              <a:gd name="connsiteY1-2330" fmla="*/ 0 h 1978172"/>
              <a:gd name="connsiteX2-2331" fmla="*/ 10733254 w 10768629"/>
              <a:gd name="connsiteY2-2332" fmla="*/ 31439 h 1978172"/>
              <a:gd name="connsiteX3-2333" fmla="*/ 10727085 w 10768629"/>
              <a:gd name="connsiteY3-2334" fmla="*/ 37910 h 1978172"/>
              <a:gd name="connsiteX4-2335" fmla="*/ 10675953 w 10768629"/>
              <a:gd name="connsiteY4-2336" fmla="*/ 68623 h 1978172"/>
              <a:gd name="connsiteX5-2337" fmla="*/ 10637091 w 10768629"/>
              <a:gd name="connsiteY5-2338" fmla="*/ 90361 h 1978172"/>
              <a:gd name="connsiteX6-2339" fmla="*/ 10610971 w 10768629"/>
              <a:gd name="connsiteY6-2340" fmla="*/ 110764 h 1978172"/>
              <a:gd name="connsiteX7-2341" fmla="*/ 10532872 w 10768629"/>
              <a:gd name="connsiteY7-2342" fmla="*/ 138028 h 1978172"/>
              <a:gd name="connsiteX8-2343" fmla="*/ 10398558 w 10768629"/>
              <a:gd name="connsiteY8-2344" fmla="*/ 172911 h 1978172"/>
              <a:gd name="connsiteX9-2345" fmla="*/ 10371128 w 10768629"/>
              <a:gd name="connsiteY9-2346" fmla="*/ 182609 h 1978172"/>
              <a:gd name="connsiteX10-2347" fmla="*/ 10352178 w 10768629"/>
              <a:gd name="connsiteY10-2348" fmla="*/ 199976 h 1978172"/>
              <a:gd name="connsiteX11-2349" fmla="*/ 10351815 w 10768629"/>
              <a:gd name="connsiteY11-2350" fmla="*/ 211879 h 1978172"/>
              <a:gd name="connsiteX12-2351" fmla="*/ 10337471 w 10768629"/>
              <a:gd name="connsiteY12-2352" fmla="*/ 218661 h 1978172"/>
              <a:gd name="connsiteX13-2353" fmla="*/ 10334625 w 10768629"/>
              <a:gd name="connsiteY13-2354" fmla="*/ 222351 h 1978172"/>
              <a:gd name="connsiteX14-2355" fmla="*/ 10256365 w 10768629"/>
              <a:gd name="connsiteY14-2356" fmla="*/ 235917 h 1978172"/>
              <a:gd name="connsiteX15-2357" fmla="*/ 10201127 w 10768629"/>
              <a:gd name="connsiteY15-2358" fmla="*/ 267448 h 1978172"/>
              <a:gd name="connsiteX16-2359" fmla="*/ 9961218 w 10768629"/>
              <a:gd name="connsiteY16-2360" fmla="*/ 326720 h 1978172"/>
              <a:gd name="connsiteX17-2361" fmla="*/ 9859715 w 10768629"/>
              <a:gd name="connsiteY17-2362" fmla="*/ 355698 h 1978172"/>
              <a:gd name="connsiteX18-2363" fmla="*/ 9679867 w 10768629"/>
              <a:gd name="connsiteY18-2364" fmla="*/ 399081 h 1978172"/>
              <a:gd name="connsiteX19-2365" fmla="*/ 9490654 w 10768629"/>
              <a:gd name="connsiteY19-2366" fmla="*/ 455225 h 1978172"/>
              <a:gd name="connsiteX20-2367" fmla="*/ 9470837 w 10768629"/>
              <a:gd name="connsiteY20-2368" fmla="*/ 452539 h 1978172"/>
              <a:gd name="connsiteX21-2369" fmla="*/ 9469082 w 10768629"/>
              <a:gd name="connsiteY21-2370" fmla="*/ 454891 h 1978172"/>
              <a:gd name="connsiteX22-2371" fmla="*/ 9448038 w 10768629"/>
              <a:gd name="connsiteY22-2372" fmla="*/ 459733 h 1978172"/>
              <a:gd name="connsiteX23-2373" fmla="*/ 9396821 w 10768629"/>
              <a:gd name="connsiteY23-2374" fmla="*/ 455795 h 1978172"/>
              <a:gd name="connsiteX24-2375" fmla="*/ 9392197 w 10768629"/>
              <a:gd name="connsiteY24-2376" fmla="*/ 459796 h 1978172"/>
              <a:gd name="connsiteX25-2377" fmla="*/ 9347994 w 10768629"/>
              <a:gd name="connsiteY25-2378" fmla="*/ 464462 h 1978172"/>
              <a:gd name="connsiteX26-2379" fmla="*/ 9347889 w 10768629"/>
              <a:gd name="connsiteY26-2380" fmla="*/ 466539 h 1978172"/>
              <a:gd name="connsiteX27-2381" fmla="*/ 9337639 w 10768629"/>
              <a:gd name="connsiteY27-2382" fmla="*/ 476654 h 1978172"/>
              <a:gd name="connsiteX28-2383" fmla="*/ 9316893 w 10768629"/>
              <a:gd name="connsiteY28-2384" fmla="*/ 491390 h 1978172"/>
              <a:gd name="connsiteX29-2385" fmla="*/ 9229283 w 10768629"/>
              <a:gd name="connsiteY29-2386" fmla="*/ 555377 h 1978172"/>
              <a:gd name="connsiteX30-2387" fmla="*/ 9220274 w 10768629"/>
              <a:gd name="connsiteY30-2388" fmla="*/ 557502 h 1978172"/>
              <a:gd name="connsiteX31-2389" fmla="*/ 9220202 w 10768629"/>
              <a:gd name="connsiteY31-2390" fmla="*/ 558001 h 1978172"/>
              <a:gd name="connsiteX32-2391" fmla="*/ 9210908 w 10768629"/>
              <a:gd name="connsiteY32-2392" fmla="*/ 561147 h 1978172"/>
              <a:gd name="connsiteX33-2393" fmla="*/ 9186374 w 10768629"/>
              <a:gd name="connsiteY33-2394" fmla="*/ 565502 h 1978172"/>
              <a:gd name="connsiteX34-2395" fmla="*/ 9181058 w 10768629"/>
              <a:gd name="connsiteY34-2396" fmla="*/ 569943 h 1978172"/>
              <a:gd name="connsiteX35-2397" fmla="*/ 9179948 w 10768629"/>
              <a:gd name="connsiteY35-2398" fmla="*/ 576062 h 1978172"/>
              <a:gd name="connsiteX36-2399" fmla="*/ 9149110 w 10768629"/>
              <a:gd name="connsiteY36-2400" fmla="*/ 598906 h 1978172"/>
              <a:gd name="connsiteX37-2401" fmla="*/ 9078556 w 10768629"/>
              <a:gd name="connsiteY37-2402" fmla="*/ 644039 h 1978172"/>
              <a:gd name="connsiteX38-2403" fmla="*/ 8996399 w 10768629"/>
              <a:gd name="connsiteY38-2404" fmla="*/ 690055 h 1978172"/>
              <a:gd name="connsiteX39-2405" fmla="*/ 8803791 w 10768629"/>
              <a:gd name="connsiteY39-2406" fmla="*/ 813860 h 1978172"/>
              <a:gd name="connsiteX40-2407" fmla="*/ 8636202 w 10768629"/>
              <a:gd name="connsiteY40-2408" fmla="*/ 848463 h 1978172"/>
              <a:gd name="connsiteX41-2409" fmla="*/ 8555372 w 10768629"/>
              <a:gd name="connsiteY41-2410" fmla="*/ 883171 h 1978172"/>
              <a:gd name="connsiteX42-2411" fmla="*/ 8507229 w 10768629"/>
              <a:gd name="connsiteY42-2412" fmla="*/ 901665 h 1978172"/>
              <a:gd name="connsiteX43-2413" fmla="*/ 8428473 w 10768629"/>
              <a:gd name="connsiteY43-2414" fmla="*/ 927985 h 1978172"/>
              <a:gd name="connsiteX44-2415" fmla="*/ 8427914 w 10768629"/>
              <a:gd name="connsiteY44-2416" fmla="*/ 933480 h 1978172"/>
              <a:gd name="connsiteX45-2417" fmla="*/ 8420327 w 10768629"/>
              <a:gd name="connsiteY45-2418" fmla="*/ 941984 h 1978172"/>
              <a:gd name="connsiteX46-2419" fmla="*/ 8407128 w 10768629"/>
              <a:gd name="connsiteY46-2420" fmla="*/ 961344 h 1978172"/>
              <a:gd name="connsiteX47-2421" fmla="*/ 8380548 w 10768629"/>
              <a:gd name="connsiteY47-2422" fmla="*/ 987916 h 1978172"/>
              <a:gd name="connsiteX48-2423" fmla="*/ 8379462 w 10768629"/>
              <a:gd name="connsiteY48-2424" fmla="*/ 987106 h 1978172"/>
              <a:gd name="connsiteX49-2425" fmla="*/ 8369725 w 10768629"/>
              <a:gd name="connsiteY49-2426" fmla="*/ 989186 h 1978172"/>
              <a:gd name="connsiteX50-2427" fmla="*/ 8304438 w 10768629"/>
              <a:gd name="connsiteY50-2428" fmla="*/ 996739 h 1978172"/>
              <a:gd name="connsiteX51-2429" fmla="*/ 8280929 w 10768629"/>
              <a:gd name="connsiteY51-2430" fmla="*/ 1023089 h 1978172"/>
              <a:gd name="connsiteX52-2431" fmla="*/ 8275760 w 10768629"/>
              <a:gd name="connsiteY52-2432" fmla="*/ 1027772 h 1978172"/>
              <a:gd name="connsiteX53-2433" fmla="*/ 8275478 w 10768629"/>
              <a:gd name="connsiteY53-2434" fmla="*/ 1027605 h 1978172"/>
              <a:gd name="connsiteX54-2435" fmla="*/ 8269666 w 10768629"/>
              <a:gd name="connsiteY54-2436" fmla="*/ 1032033 h 1978172"/>
              <a:gd name="connsiteX55-2437" fmla="*/ 8203836 w 10768629"/>
              <a:gd name="connsiteY55-2438" fmla="*/ 1037347 h 1978172"/>
              <a:gd name="connsiteX56-2439" fmla="*/ 8122936 w 10768629"/>
              <a:gd name="connsiteY56-2440" fmla="*/ 1063113 h 1978172"/>
              <a:gd name="connsiteX57-2441" fmla="*/ 8043658 w 10768629"/>
              <a:gd name="connsiteY57-2442" fmla="*/ 1092746 h 1978172"/>
              <a:gd name="connsiteX58-2443" fmla="*/ 8015351 w 10768629"/>
              <a:gd name="connsiteY58-2444" fmla="*/ 1105478 h 1978172"/>
              <a:gd name="connsiteX59-2445" fmla="*/ 7963145 w 10768629"/>
              <a:gd name="connsiteY59-2446" fmla="*/ 1119346 h 1978172"/>
              <a:gd name="connsiteX60-2447" fmla="*/ 7938145 w 10768629"/>
              <a:gd name="connsiteY60-2448" fmla="*/ 1120225 h 1978172"/>
              <a:gd name="connsiteX61-2449" fmla="*/ 7937238 w 10768629"/>
              <a:gd name="connsiteY61-2450" fmla="*/ 1121204 h 1978172"/>
              <a:gd name="connsiteX62-2451" fmla="*/ 7934398 w 10768629"/>
              <a:gd name="connsiteY62-2452" fmla="*/ 1118240 h 1978172"/>
              <a:gd name="connsiteX63-2453" fmla="*/ 7918248 w 10768629"/>
              <a:gd name="connsiteY63-2454" fmla="*/ 1124371 h 1978172"/>
              <a:gd name="connsiteX64-2455" fmla="*/ 7914119 w 10768629"/>
              <a:gd name="connsiteY64-2456" fmla="*/ 1127653 h 1978172"/>
              <a:gd name="connsiteX65-2457" fmla="*/ 7907658 w 10768629"/>
              <a:gd name="connsiteY65-2458" fmla="*/ 1130350 h 1978172"/>
              <a:gd name="connsiteX66-2459" fmla="*/ 7907434 w 10768629"/>
              <a:gd name="connsiteY66-2460" fmla="*/ 1130103 h 1978172"/>
              <a:gd name="connsiteX67-2461" fmla="*/ 7901508 w 10768629"/>
              <a:gd name="connsiteY67-2462" fmla="*/ 1133245 h 1978172"/>
              <a:gd name="connsiteX68-2463" fmla="*/ 7873287 w 10768629"/>
              <a:gd name="connsiteY68-2464" fmla="*/ 1152609 h 1978172"/>
              <a:gd name="connsiteX69-2465" fmla="*/ 7834833 w 10768629"/>
              <a:gd name="connsiteY69-2466" fmla="*/ 1153868 h 1978172"/>
              <a:gd name="connsiteX70-2467" fmla="*/ 7828661 w 10768629"/>
              <a:gd name="connsiteY70-2468" fmla="*/ 1139994 h 1978172"/>
              <a:gd name="connsiteX71-2469" fmla="*/ 7823966 w 10768629"/>
              <a:gd name="connsiteY71-2470" fmla="*/ 1143178 h 1978172"/>
              <a:gd name="connsiteX72-2471" fmla="*/ 7815078 w 10768629"/>
              <a:gd name="connsiteY72-2472" fmla="*/ 1151776 h 1978172"/>
              <a:gd name="connsiteX73-2473" fmla="*/ 7812026 w 10768629"/>
              <a:gd name="connsiteY73-2474" fmla="*/ 1151522 h 1978172"/>
              <a:gd name="connsiteX74-2475" fmla="*/ 7782249 w 10768629"/>
              <a:gd name="connsiteY74-2476" fmla="*/ 1160970 h 1978172"/>
              <a:gd name="connsiteX75-2477" fmla="*/ 7773476 w 10768629"/>
              <a:gd name="connsiteY75-2478" fmla="*/ 1157414 h 1978172"/>
              <a:gd name="connsiteX76-2479" fmla="*/ 7769600 w 10768629"/>
              <a:gd name="connsiteY76-2480" fmla="*/ 1157365 h 1978172"/>
              <a:gd name="connsiteX77-2481" fmla="*/ 7752631 w 10768629"/>
              <a:gd name="connsiteY77-2482" fmla="*/ 1172815 h 1978172"/>
              <a:gd name="connsiteX78-2483" fmla="*/ 7743525 w 10768629"/>
              <a:gd name="connsiteY78-2484" fmla="*/ 1179064 h 1978172"/>
              <a:gd name="connsiteX79-2485" fmla="*/ 7685942 w 10768629"/>
              <a:gd name="connsiteY79-2486" fmla="*/ 1233723 h 1978172"/>
              <a:gd name="connsiteX80-2487" fmla="*/ 7586920 w 10768629"/>
              <a:gd name="connsiteY80-2488" fmla="*/ 1261888 h 1978172"/>
              <a:gd name="connsiteX81-2489" fmla="*/ 7486100 w 10768629"/>
              <a:gd name="connsiteY81-2490" fmla="*/ 1292563 h 1978172"/>
              <a:gd name="connsiteX82-2491" fmla="*/ 7407190 w 10768629"/>
              <a:gd name="connsiteY82-2492" fmla="*/ 1314737 h 1978172"/>
              <a:gd name="connsiteX83-2493" fmla="*/ 7240698 w 10768629"/>
              <a:gd name="connsiteY83-2494" fmla="*/ 1438832 h 1978172"/>
              <a:gd name="connsiteX84-2495" fmla="*/ 7197675 w 10768629"/>
              <a:gd name="connsiteY84-2496" fmla="*/ 1447530 h 1978172"/>
              <a:gd name="connsiteX85-2497" fmla="*/ 7164788 w 10768629"/>
              <a:gd name="connsiteY85-2498" fmla="*/ 1480293 h 1978172"/>
              <a:gd name="connsiteX86-2499" fmla="*/ 7147929 w 10768629"/>
              <a:gd name="connsiteY86-2500" fmla="*/ 1477641 h 1978172"/>
              <a:gd name="connsiteX87-2501" fmla="*/ 7144965 w 10768629"/>
              <a:gd name="connsiteY87-2502" fmla="*/ 1476908 h 1978172"/>
              <a:gd name="connsiteX88-2503" fmla="*/ 7134299 w 10768629"/>
              <a:gd name="connsiteY88-2504" fmla="*/ 1479969 h 1978172"/>
              <a:gd name="connsiteX89-2505" fmla="*/ 7129809 w 10768629"/>
              <a:gd name="connsiteY89-2506" fmla="*/ 1473339 h 1978172"/>
              <a:gd name="connsiteX90-2507" fmla="*/ 7112688 w 10768629"/>
              <a:gd name="connsiteY90-2508" fmla="*/ 1472575 h 1978172"/>
              <a:gd name="connsiteX91-2509" fmla="*/ 7093470 w 10768629"/>
              <a:gd name="connsiteY91-2510" fmla="*/ 1480300 h 1978172"/>
              <a:gd name="connsiteX92-2511" fmla="*/ 7025034 w 10768629"/>
              <a:gd name="connsiteY92-2512" fmla="*/ 1506934 h 1978172"/>
              <a:gd name="connsiteX93-2513" fmla="*/ 7014783 w 10768629"/>
              <a:gd name="connsiteY93-2514" fmla="*/ 1515868 h 1978172"/>
              <a:gd name="connsiteX94-2515" fmla="*/ 6979706 w 10768629"/>
              <a:gd name="connsiteY94-2516" fmla="*/ 1523511 h 1978172"/>
              <a:gd name="connsiteX95-2517" fmla="*/ 6977890 w 10768629"/>
              <a:gd name="connsiteY95-2518" fmla="*/ 1525793 h 1978172"/>
              <a:gd name="connsiteX96-2519" fmla="*/ 6944339 w 10768629"/>
              <a:gd name="connsiteY96-2520" fmla="*/ 1536237 h 1978172"/>
              <a:gd name="connsiteX97-2521" fmla="*/ 6886996 w 10768629"/>
              <a:gd name="connsiteY97-2522" fmla="*/ 1563569 h 1978172"/>
              <a:gd name="connsiteX98-2523" fmla="*/ 6874510 w 10768629"/>
              <a:gd name="connsiteY98-2524" fmla="*/ 1558469 h 1978172"/>
              <a:gd name="connsiteX99-2525" fmla="*/ 6871943 w 10768629"/>
              <a:gd name="connsiteY99-2526" fmla="*/ 1554651 h 1978172"/>
              <a:gd name="connsiteX100-2527" fmla="*/ 6856174 w 10768629"/>
              <a:gd name="connsiteY100-2528" fmla="*/ 1562024 h 1978172"/>
              <a:gd name="connsiteX101-2529" fmla="*/ 6842321 w 10768629"/>
              <a:gd name="connsiteY101-2530" fmla="*/ 1560554 h 1978172"/>
              <a:gd name="connsiteX102-2531" fmla="*/ 6832713 w 10768629"/>
              <a:gd name="connsiteY102-2532" fmla="*/ 1569357 h 1978172"/>
              <a:gd name="connsiteX103-2533" fmla="*/ 6816351 w 10768629"/>
              <a:gd name="connsiteY103-2534" fmla="*/ 1571495 h 1978172"/>
              <a:gd name="connsiteX104-2535" fmla="*/ 6795800 w 10768629"/>
              <a:gd name="connsiteY104-2536" fmla="*/ 1572010 h 1978172"/>
              <a:gd name="connsiteX105-2537" fmla="*/ 6777546 w 10768629"/>
              <a:gd name="connsiteY105-2538" fmla="*/ 1568661 h 1978172"/>
              <a:gd name="connsiteX106-2539" fmla="*/ 6751528 w 10768629"/>
              <a:gd name="connsiteY106-2540" fmla="*/ 1574143 h 1978172"/>
              <a:gd name="connsiteX107-2541" fmla="*/ 6691966 w 10768629"/>
              <a:gd name="connsiteY107-2542" fmla="*/ 1582255 h 1978172"/>
              <a:gd name="connsiteX108-2543" fmla="*/ 6646941 w 10768629"/>
              <a:gd name="connsiteY108-2544" fmla="*/ 1588471 h 1978172"/>
              <a:gd name="connsiteX109-2545" fmla="*/ 6568576 w 10768629"/>
              <a:gd name="connsiteY109-2546" fmla="*/ 1606488 h 1978172"/>
              <a:gd name="connsiteX110-2547" fmla="*/ 6554358 w 10768629"/>
              <a:gd name="connsiteY110-2548" fmla="*/ 1621701 h 1978172"/>
              <a:gd name="connsiteX111-2549" fmla="*/ 6516968 w 10768629"/>
              <a:gd name="connsiteY111-2550" fmla="*/ 1617195 h 1978172"/>
              <a:gd name="connsiteX112-2551" fmla="*/ 6506479 w 10768629"/>
              <a:gd name="connsiteY112-2552" fmla="*/ 1602227 h 1978172"/>
              <a:gd name="connsiteX113-2553" fmla="*/ 6458436 w 10768629"/>
              <a:gd name="connsiteY113-2554" fmla="*/ 1607332 h 1978172"/>
              <a:gd name="connsiteX114-2555" fmla="*/ 6414786 w 10768629"/>
              <a:gd name="connsiteY114-2556" fmla="*/ 1628815 h 1978172"/>
              <a:gd name="connsiteX115-2557" fmla="*/ 6357085 w 10768629"/>
              <a:gd name="connsiteY115-2558" fmla="*/ 1640846 h 1978172"/>
              <a:gd name="connsiteX116-2559" fmla="*/ 6322636 w 10768629"/>
              <a:gd name="connsiteY116-2560" fmla="*/ 1648213 h 1978172"/>
              <a:gd name="connsiteX117-2561" fmla="*/ 6226172 w 10768629"/>
              <a:gd name="connsiteY117-2562" fmla="*/ 1654676 h 1978172"/>
              <a:gd name="connsiteX118-2563" fmla="*/ 6221217 w 10768629"/>
              <a:gd name="connsiteY118-2564" fmla="*/ 1654506 h 1978172"/>
              <a:gd name="connsiteX119-2565" fmla="*/ 6204956 w 10768629"/>
              <a:gd name="connsiteY119-2566" fmla="*/ 1664280 h 1978172"/>
              <a:gd name="connsiteX120-2567" fmla="*/ 6204270 w 10768629"/>
              <a:gd name="connsiteY120-2568" fmla="*/ 1666782 h 1978172"/>
              <a:gd name="connsiteX121-2569" fmla="*/ 6143810 w 10768629"/>
              <a:gd name="connsiteY121-2570" fmla="*/ 1661963 h 1978172"/>
              <a:gd name="connsiteX122-2571" fmla="*/ 6136560 w 10768629"/>
              <a:gd name="connsiteY122-2572" fmla="*/ 1665728 h 1978172"/>
              <a:gd name="connsiteX123-2573" fmla="*/ 6096155 w 10768629"/>
              <a:gd name="connsiteY123-2574" fmla="*/ 1656951 h 1978172"/>
              <a:gd name="connsiteX124-2575" fmla="*/ 6075812 w 10768629"/>
              <a:gd name="connsiteY124-2576" fmla="*/ 1655422 h 1978172"/>
              <a:gd name="connsiteX125-2577" fmla="*/ 6039495 w 10768629"/>
              <a:gd name="connsiteY125-2578" fmla="*/ 1649680 h 1978172"/>
              <a:gd name="connsiteX126-2579" fmla="*/ 6036523 w 10768629"/>
              <a:gd name="connsiteY126-2580" fmla="*/ 1652121 h 1978172"/>
              <a:gd name="connsiteX127-2581" fmla="*/ 6029328 w 10768629"/>
              <a:gd name="connsiteY127-2582" fmla="*/ 1649904 h 1978172"/>
              <a:gd name="connsiteX128-2583" fmla="*/ 6024075 w 10768629"/>
              <a:gd name="connsiteY128-2584" fmla="*/ 1652779 h 1978172"/>
              <a:gd name="connsiteX129-2585" fmla="*/ 6018085 w 10768629"/>
              <a:gd name="connsiteY129-2586" fmla="*/ 1652030 h 1978172"/>
              <a:gd name="connsiteX130-2587" fmla="*/ 5955513 w 10768629"/>
              <a:gd name="connsiteY130-2588" fmla="*/ 1663584 h 1978172"/>
              <a:gd name="connsiteX131-2589" fmla="*/ 5941996 w 10768629"/>
              <a:gd name="connsiteY131-2590" fmla="*/ 1661326 h 1978172"/>
              <a:gd name="connsiteX132-2591" fmla="*/ 5931789 w 10768629"/>
              <a:gd name="connsiteY132-2592" fmla="*/ 1669915 h 1978172"/>
              <a:gd name="connsiteX133-2593" fmla="*/ 5888686 w 10768629"/>
              <a:gd name="connsiteY133-2594" fmla="*/ 1672175 h 1978172"/>
              <a:gd name="connsiteX134-2595" fmla="*/ 5873794 w 10768629"/>
              <a:gd name="connsiteY134-2596" fmla="*/ 1665454 h 1978172"/>
              <a:gd name="connsiteX135-2597" fmla="*/ 5860022 w 10768629"/>
              <a:gd name="connsiteY135-2598" fmla="*/ 1660635 h 1978172"/>
              <a:gd name="connsiteX136-2599" fmla="*/ 5858237 w 10768629"/>
              <a:gd name="connsiteY136-2600" fmla="*/ 1660649 h 1978172"/>
              <a:gd name="connsiteX137-2601" fmla="*/ 5840319 w 10768629"/>
              <a:gd name="connsiteY137-2602" fmla="*/ 1660798 h 1978172"/>
              <a:gd name="connsiteX138-2603" fmla="*/ 5806984 w 10768629"/>
              <a:gd name="connsiteY138-2604" fmla="*/ 1661075 h 1978172"/>
              <a:gd name="connsiteX139-2605" fmla="*/ 5742351 w 10768629"/>
              <a:gd name="connsiteY139-2606" fmla="*/ 1667489 h 1978172"/>
              <a:gd name="connsiteX140-2607" fmla="*/ 5521171 w 10768629"/>
              <a:gd name="connsiteY140-2608" fmla="*/ 1671626 h 1978172"/>
              <a:gd name="connsiteX141-2609" fmla="*/ 5457384 w 10768629"/>
              <a:gd name="connsiteY141-2610" fmla="*/ 1683952 h 1978172"/>
              <a:gd name="connsiteX142-2611" fmla="*/ 4950070 w 10768629"/>
              <a:gd name="connsiteY142-2612" fmla="*/ 1748401 h 1978172"/>
              <a:gd name="connsiteX143-2613" fmla="*/ 4872172 w 10768629"/>
              <a:gd name="connsiteY143-2614" fmla="*/ 1757222 h 1978172"/>
              <a:gd name="connsiteX144-2615" fmla="*/ 4809524 w 10768629"/>
              <a:gd name="connsiteY144-2616" fmla="*/ 1761033 h 1978172"/>
              <a:gd name="connsiteX145-2617" fmla="*/ 4759058 w 10768629"/>
              <a:gd name="connsiteY145-2618" fmla="*/ 1766533 h 1978172"/>
              <a:gd name="connsiteX146-2619" fmla="*/ 4719749 w 10768629"/>
              <a:gd name="connsiteY146-2620" fmla="*/ 1771811 h 1978172"/>
              <a:gd name="connsiteX147-2621" fmla="*/ 4568686 w 10768629"/>
              <a:gd name="connsiteY147-2622" fmla="*/ 1786141 h 1978172"/>
              <a:gd name="connsiteX148-2623" fmla="*/ 4418751 w 10768629"/>
              <a:gd name="connsiteY148-2624" fmla="*/ 1796932 h 1978172"/>
              <a:gd name="connsiteX149-2625" fmla="*/ 4378377 w 10768629"/>
              <a:gd name="connsiteY149-2626" fmla="*/ 1815528 h 1978172"/>
              <a:gd name="connsiteX150-2627" fmla="*/ 4320575 w 10768629"/>
              <a:gd name="connsiteY150-2628" fmla="*/ 1832722 h 1978172"/>
              <a:gd name="connsiteX151-2629" fmla="*/ 4220200 w 10768629"/>
              <a:gd name="connsiteY151-2630" fmla="*/ 1873173 h 1978172"/>
              <a:gd name="connsiteX152-2631" fmla="*/ 4105361 w 10768629"/>
              <a:gd name="connsiteY152-2632" fmla="*/ 1894711 h 1978172"/>
              <a:gd name="connsiteX153-2633" fmla="*/ 3973223 w 10768629"/>
              <a:gd name="connsiteY153-2634" fmla="*/ 1881015 h 1978172"/>
              <a:gd name="connsiteX154-2635" fmla="*/ 3900992 w 10768629"/>
              <a:gd name="connsiteY154-2636" fmla="*/ 1880603 h 1978172"/>
              <a:gd name="connsiteX155-2637" fmla="*/ 3662119 w 10768629"/>
              <a:gd name="connsiteY155-2638" fmla="*/ 1876289 h 1978172"/>
              <a:gd name="connsiteX156-2639" fmla="*/ 3496919 w 10768629"/>
              <a:gd name="connsiteY156-2640" fmla="*/ 1873180 h 1978172"/>
              <a:gd name="connsiteX157-2641" fmla="*/ 3449433 w 10768629"/>
              <a:gd name="connsiteY157-2642" fmla="*/ 1889681 h 1978172"/>
              <a:gd name="connsiteX158-2643" fmla="*/ 3369766 w 10768629"/>
              <a:gd name="connsiteY158-2644" fmla="*/ 1916653 h 1978172"/>
              <a:gd name="connsiteX159-2645" fmla="*/ 3290336 w 10768629"/>
              <a:gd name="connsiteY159-2646" fmla="*/ 1925039 h 1978172"/>
              <a:gd name="connsiteX160-2647" fmla="*/ 3224897 w 10768629"/>
              <a:gd name="connsiteY160-2648" fmla="*/ 1943733 h 1978172"/>
              <a:gd name="connsiteX161-2649" fmla="*/ 3161463 w 10768629"/>
              <a:gd name="connsiteY161-2650" fmla="*/ 1946591 h 1978172"/>
              <a:gd name="connsiteX162-2651" fmla="*/ 3157504 w 10768629"/>
              <a:gd name="connsiteY162-2652" fmla="*/ 1957276 h 1978172"/>
              <a:gd name="connsiteX163-2653" fmla="*/ 3115176 w 10768629"/>
              <a:gd name="connsiteY163-2654" fmla="*/ 1943459 h 1978172"/>
              <a:gd name="connsiteX164-2655" fmla="*/ 3005773 w 10768629"/>
              <a:gd name="connsiteY164-2656" fmla="*/ 1915878 h 1978172"/>
              <a:gd name="connsiteX165-2657" fmla="*/ 2897201 w 10768629"/>
              <a:gd name="connsiteY165-2658" fmla="*/ 1926772 h 1978172"/>
              <a:gd name="connsiteX166-2659" fmla="*/ 2783891 w 10768629"/>
              <a:gd name="connsiteY166-2660" fmla="*/ 1931749 h 1978172"/>
              <a:gd name="connsiteX167-2661" fmla="*/ 2712447 w 10768629"/>
              <a:gd name="connsiteY167-2662" fmla="*/ 1933044 h 1978172"/>
              <a:gd name="connsiteX168-2663" fmla="*/ 2560151 w 10768629"/>
              <a:gd name="connsiteY168-2664" fmla="*/ 1963609 h 1978172"/>
              <a:gd name="connsiteX169-2665" fmla="*/ 2367221 w 10768629"/>
              <a:gd name="connsiteY169-2666" fmla="*/ 1971884 h 1978172"/>
              <a:gd name="connsiteX170-2667" fmla="*/ 2272130 w 10768629"/>
              <a:gd name="connsiteY170-2668" fmla="*/ 1961162 h 1978172"/>
              <a:gd name="connsiteX171-2669" fmla="*/ 2189404 w 10768629"/>
              <a:gd name="connsiteY171-2670" fmla="*/ 1978172 h 1978172"/>
              <a:gd name="connsiteX172-2671" fmla="*/ 2077704 w 10768629"/>
              <a:gd name="connsiteY172-2672" fmla="*/ 1965002 h 1978172"/>
              <a:gd name="connsiteX173-2673" fmla="*/ 1967996 w 10768629"/>
              <a:gd name="connsiteY173-2674" fmla="*/ 1953187 h 1978172"/>
              <a:gd name="connsiteX174-2675" fmla="*/ 1855805 w 10768629"/>
              <a:gd name="connsiteY174-2676" fmla="*/ 1926082 h 1978172"/>
              <a:gd name="connsiteX175-2677" fmla="*/ 1790957 w 10768629"/>
              <a:gd name="connsiteY175-2678" fmla="*/ 1919460 h 1978172"/>
              <a:gd name="connsiteX176-2679" fmla="*/ 1613978 w 10768629"/>
              <a:gd name="connsiteY176-2680" fmla="*/ 1891581 h 1978172"/>
              <a:gd name="connsiteX177-2681" fmla="*/ 1436831 w 10768629"/>
              <a:gd name="connsiteY177-2682" fmla="*/ 1856201 h 1978172"/>
              <a:gd name="connsiteX178-2683" fmla="*/ 1332568 w 10768629"/>
              <a:gd name="connsiteY178-2684" fmla="*/ 1793149 h 1978172"/>
              <a:gd name="connsiteX179-2685" fmla="*/ 1186881 w 10768629"/>
              <a:gd name="connsiteY179-2686" fmla="*/ 1768613 h 1978172"/>
              <a:gd name="connsiteX180-2687" fmla="*/ 1162595 w 10768629"/>
              <a:gd name="connsiteY180-2688" fmla="*/ 1758337 h 1978172"/>
              <a:gd name="connsiteX181-2689" fmla="*/ 1128523 w 10768629"/>
              <a:gd name="connsiteY181-2690" fmla="*/ 1763621 h 1978172"/>
              <a:gd name="connsiteX182-2691" fmla="*/ 991903 w 10768629"/>
              <a:gd name="connsiteY182-2692" fmla="*/ 1786741 h 1978172"/>
              <a:gd name="connsiteX183-2693" fmla="*/ 883960 w 10768629"/>
              <a:gd name="connsiteY183-2694" fmla="*/ 1822386 h 1978172"/>
              <a:gd name="connsiteX184-2695" fmla="*/ 766531 w 10768629"/>
              <a:gd name="connsiteY184-2696" fmla="*/ 1805053 h 1978172"/>
              <a:gd name="connsiteX185-2697" fmla="*/ 669779 w 10768629"/>
              <a:gd name="connsiteY185-2698" fmla="*/ 1800537 h 1978172"/>
              <a:gd name="connsiteX186-2699" fmla="*/ 523898 w 10768629"/>
              <a:gd name="connsiteY186-2700" fmla="*/ 1811085 h 1978172"/>
              <a:gd name="connsiteX187-2701" fmla="*/ 360251 w 10768629"/>
              <a:gd name="connsiteY187-2702" fmla="*/ 1830735 h 1978172"/>
              <a:gd name="connsiteX188-2703" fmla="*/ 255207 w 10768629"/>
              <a:gd name="connsiteY188-2704" fmla="*/ 1818275 h 1978172"/>
              <a:gd name="connsiteX189-2705" fmla="*/ 101803 w 10768629"/>
              <a:gd name="connsiteY189-2706" fmla="*/ 1870647 h 1978172"/>
              <a:gd name="connsiteX190-2707" fmla="*/ 25397 w 10768629"/>
              <a:gd name="connsiteY190-2708" fmla="*/ 1888443 h 1978172"/>
              <a:gd name="connsiteX191-2709" fmla="*/ 2370 w 10768629"/>
              <a:gd name="connsiteY191-2710" fmla="*/ 1878311 h 1978172"/>
              <a:gd name="connsiteX192-2711" fmla="*/ 0 w 10768629"/>
              <a:gd name="connsiteY192-2712" fmla="*/ 1878785 h 1978172"/>
              <a:gd name="connsiteX193-2713" fmla="*/ 0 w 10768629"/>
              <a:gd name="connsiteY193-2714" fmla="*/ 0 h 1978172"/>
              <a:gd name="connsiteX0-2715" fmla="*/ 0 w 10768629"/>
              <a:gd name="connsiteY0-2716" fmla="*/ 0 h 1978172"/>
              <a:gd name="connsiteX1-2717" fmla="*/ 10768629 w 10768629"/>
              <a:gd name="connsiteY1-2718" fmla="*/ 0 h 1978172"/>
              <a:gd name="connsiteX2-2719" fmla="*/ 10733254 w 10768629"/>
              <a:gd name="connsiteY2-2720" fmla="*/ 31439 h 1978172"/>
              <a:gd name="connsiteX3-2721" fmla="*/ 10727085 w 10768629"/>
              <a:gd name="connsiteY3-2722" fmla="*/ 37910 h 1978172"/>
              <a:gd name="connsiteX4-2723" fmla="*/ 10675953 w 10768629"/>
              <a:gd name="connsiteY4-2724" fmla="*/ 68623 h 1978172"/>
              <a:gd name="connsiteX5-2725" fmla="*/ 10637091 w 10768629"/>
              <a:gd name="connsiteY5-2726" fmla="*/ 90361 h 1978172"/>
              <a:gd name="connsiteX6-2727" fmla="*/ 10610971 w 10768629"/>
              <a:gd name="connsiteY6-2728" fmla="*/ 110764 h 1978172"/>
              <a:gd name="connsiteX7-2729" fmla="*/ 10532872 w 10768629"/>
              <a:gd name="connsiteY7-2730" fmla="*/ 138028 h 1978172"/>
              <a:gd name="connsiteX8-2731" fmla="*/ 10398558 w 10768629"/>
              <a:gd name="connsiteY8-2732" fmla="*/ 172911 h 1978172"/>
              <a:gd name="connsiteX9-2733" fmla="*/ 10371128 w 10768629"/>
              <a:gd name="connsiteY9-2734" fmla="*/ 182609 h 1978172"/>
              <a:gd name="connsiteX10-2735" fmla="*/ 10352178 w 10768629"/>
              <a:gd name="connsiteY10-2736" fmla="*/ 199976 h 1978172"/>
              <a:gd name="connsiteX11-2737" fmla="*/ 10351815 w 10768629"/>
              <a:gd name="connsiteY11-2738" fmla="*/ 211879 h 1978172"/>
              <a:gd name="connsiteX12-2739" fmla="*/ 10337471 w 10768629"/>
              <a:gd name="connsiteY12-2740" fmla="*/ 218661 h 1978172"/>
              <a:gd name="connsiteX13-2741" fmla="*/ 10334625 w 10768629"/>
              <a:gd name="connsiteY13-2742" fmla="*/ 222351 h 1978172"/>
              <a:gd name="connsiteX14-2743" fmla="*/ 10256365 w 10768629"/>
              <a:gd name="connsiteY14-2744" fmla="*/ 235917 h 1978172"/>
              <a:gd name="connsiteX15-2745" fmla="*/ 10201127 w 10768629"/>
              <a:gd name="connsiteY15-2746" fmla="*/ 267448 h 1978172"/>
              <a:gd name="connsiteX16-2747" fmla="*/ 9961218 w 10768629"/>
              <a:gd name="connsiteY16-2748" fmla="*/ 326720 h 1978172"/>
              <a:gd name="connsiteX17-2749" fmla="*/ 9859715 w 10768629"/>
              <a:gd name="connsiteY17-2750" fmla="*/ 355698 h 1978172"/>
              <a:gd name="connsiteX18-2751" fmla="*/ 9679867 w 10768629"/>
              <a:gd name="connsiteY18-2752" fmla="*/ 399081 h 1978172"/>
              <a:gd name="connsiteX19-2753" fmla="*/ 9490654 w 10768629"/>
              <a:gd name="connsiteY19-2754" fmla="*/ 455225 h 1978172"/>
              <a:gd name="connsiteX20-2755" fmla="*/ 9470837 w 10768629"/>
              <a:gd name="connsiteY20-2756" fmla="*/ 452539 h 1978172"/>
              <a:gd name="connsiteX21-2757" fmla="*/ 9469082 w 10768629"/>
              <a:gd name="connsiteY21-2758" fmla="*/ 454891 h 1978172"/>
              <a:gd name="connsiteX22-2759" fmla="*/ 9448038 w 10768629"/>
              <a:gd name="connsiteY22-2760" fmla="*/ 459733 h 1978172"/>
              <a:gd name="connsiteX23-2761" fmla="*/ 9396821 w 10768629"/>
              <a:gd name="connsiteY23-2762" fmla="*/ 455795 h 1978172"/>
              <a:gd name="connsiteX24-2763" fmla="*/ 9392197 w 10768629"/>
              <a:gd name="connsiteY24-2764" fmla="*/ 459796 h 1978172"/>
              <a:gd name="connsiteX25-2765" fmla="*/ 9347994 w 10768629"/>
              <a:gd name="connsiteY25-2766" fmla="*/ 464462 h 1978172"/>
              <a:gd name="connsiteX26-2767" fmla="*/ 9347889 w 10768629"/>
              <a:gd name="connsiteY26-2768" fmla="*/ 466539 h 1978172"/>
              <a:gd name="connsiteX27-2769" fmla="*/ 9337639 w 10768629"/>
              <a:gd name="connsiteY27-2770" fmla="*/ 476654 h 1978172"/>
              <a:gd name="connsiteX28-2771" fmla="*/ 9316893 w 10768629"/>
              <a:gd name="connsiteY28-2772" fmla="*/ 491390 h 1978172"/>
              <a:gd name="connsiteX29-2773" fmla="*/ 9229283 w 10768629"/>
              <a:gd name="connsiteY29-2774" fmla="*/ 555377 h 1978172"/>
              <a:gd name="connsiteX30-2775" fmla="*/ 9220274 w 10768629"/>
              <a:gd name="connsiteY30-2776" fmla="*/ 557502 h 1978172"/>
              <a:gd name="connsiteX31-2777" fmla="*/ 9220202 w 10768629"/>
              <a:gd name="connsiteY31-2778" fmla="*/ 558001 h 1978172"/>
              <a:gd name="connsiteX32-2779" fmla="*/ 9210908 w 10768629"/>
              <a:gd name="connsiteY32-2780" fmla="*/ 561147 h 1978172"/>
              <a:gd name="connsiteX33-2781" fmla="*/ 9186374 w 10768629"/>
              <a:gd name="connsiteY33-2782" fmla="*/ 565502 h 1978172"/>
              <a:gd name="connsiteX34-2783" fmla="*/ 9181058 w 10768629"/>
              <a:gd name="connsiteY34-2784" fmla="*/ 569943 h 1978172"/>
              <a:gd name="connsiteX35-2785" fmla="*/ 9179948 w 10768629"/>
              <a:gd name="connsiteY35-2786" fmla="*/ 576062 h 1978172"/>
              <a:gd name="connsiteX36-2787" fmla="*/ 9149110 w 10768629"/>
              <a:gd name="connsiteY36-2788" fmla="*/ 598906 h 1978172"/>
              <a:gd name="connsiteX37-2789" fmla="*/ 9078556 w 10768629"/>
              <a:gd name="connsiteY37-2790" fmla="*/ 644039 h 1978172"/>
              <a:gd name="connsiteX38-2791" fmla="*/ 8996399 w 10768629"/>
              <a:gd name="connsiteY38-2792" fmla="*/ 690055 h 1978172"/>
              <a:gd name="connsiteX39-2793" fmla="*/ 8803791 w 10768629"/>
              <a:gd name="connsiteY39-2794" fmla="*/ 813860 h 1978172"/>
              <a:gd name="connsiteX40-2795" fmla="*/ 8636202 w 10768629"/>
              <a:gd name="connsiteY40-2796" fmla="*/ 848463 h 1978172"/>
              <a:gd name="connsiteX41-2797" fmla="*/ 8555372 w 10768629"/>
              <a:gd name="connsiteY41-2798" fmla="*/ 883171 h 1978172"/>
              <a:gd name="connsiteX42-2799" fmla="*/ 8507229 w 10768629"/>
              <a:gd name="connsiteY42-2800" fmla="*/ 901665 h 1978172"/>
              <a:gd name="connsiteX43-2801" fmla="*/ 8428473 w 10768629"/>
              <a:gd name="connsiteY43-2802" fmla="*/ 927985 h 1978172"/>
              <a:gd name="connsiteX44-2803" fmla="*/ 8427914 w 10768629"/>
              <a:gd name="connsiteY44-2804" fmla="*/ 933480 h 1978172"/>
              <a:gd name="connsiteX45-2805" fmla="*/ 8420327 w 10768629"/>
              <a:gd name="connsiteY45-2806" fmla="*/ 941984 h 1978172"/>
              <a:gd name="connsiteX46-2807" fmla="*/ 8407128 w 10768629"/>
              <a:gd name="connsiteY46-2808" fmla="*/ 961344 h 1978172"/>
              <a:gd name="connsiteX47-2809" fmla="*/ 8380548 w 10768629"/>
              <a:gd name="connsiteY47-2810" fmla="*/ 987916 h 1978172"/>
              <a:gd name="connsiteX48-2811" fmla="*/ 8379462 w 10768629"/>
              <a:gd name="connsiteY48-2812" fmla="*/ 987106 h 1978172"/>
              <a:gd name="connsiteX49-2813" fmla="*/ 8369725 w 10768629"/>
              <a:gd name="connsiteY49-2814" fmla="*/ 989186 h 1978172"/>
              <a:gd name="connsiteX50-2815" fmla="*/ 8304438 w 10768629"/>
              <a:gd name="connsiteY50-2816" fmla="*/ 996739 h 1978172"/>
              <a:gd name="connsiteX51-2817" fmla="*/ 8280929 w 10768629"/>
              <a:gd name="connsiteY51-2818" fmla="*/ 1023089 h 1978172"/>
              <a:gd name="connsiteX52-2819" fmla="*/ 8275760 w 10768629"/>
              <a:gd name="connsiteY52-2820" fmla="*/ 1027772 h 1978172"/>
              <a:gd name="connsiteX53-2821" fmla="*/ 8275478 w 10768629"/>
              <a:gd name="connsiteY53-2822" fmla="*/ 1027605 h 1978172"/>
              <a:gd name="connsiteX54-2823" fmla="*/ 8269666 w 10768629"/>
              <a:gd name="connsiteY54-2824" fmla="*/ 1032033 h 1978172"/>
              <a:gd name="connsiteX55-2825" fmla="*/ 8203836 w 10768629"/>
              <a:gd name="connsiteY55-2826" fmla="*/ 1037347 h 1978172"/>
              <a:gd name="connsiteX56-2827" fmla="*/ 8122936 w 10768629"/>
              <a:gd name="connsiteY56-2828" fmla="*/ 1063113 h 1978172"/>
              <a:gd name="connsiteX57-2829" fmla="*/ 8043658 w 10768629"/>
              <a:gd name="connsiteY57-2830" fmla="*/ 1092746 h 1978172"/>
              <a:gd name="connsiteX58-2831" fmla="*/ 8015351 w 10768629"/>
              <a:gd name="connsiteY58-2832" fmla="*/ 1105478 h 1978172"/>
              <a:gd name="connsiteX59-2833" fmla="*/ 7963145 w 10768629"/>
              <a:gd name="connsiteY59-2834" fmla="*/ 1119346 h 1978172"/>
              <a:gd name="connsiteX60-2835" fmla="*/ 7938145 w 10768629"/>
              <a:gd name="connsiteY60-2836" fmla="*/ 1120225 h 1978172"/>
              <a:gd name="connsiteX61-2837" fmla="*/ 7937238 w 10768629"/>
              <a:gd name="connsiteY61-2838" fmla="*/ 1121204 h 1978172"/>
              <a:gd name="connsiteX62-2839" fmla="*/ 7934398 w 10768629"/>
              <a:gd name="connsiteY62-2840" fmla="*/ 1118240 h 1978172"/>
              <a:gd name="connsiteX63-2841" fmla="*/ 7918248 w 10768629"/>
              <a:gd name="connsiteY63-2842" fmla="*/ 1124371 h 1978172"/>
              <a:gd name="connsiteX64-2843" fmla="*/ 7914119 w 10768629"/>
              <a:gd name="connsiteY64-2844" fmla="*/ 1127653 h 1978172"/>
              <a:gd name="connsiteX65-2845" fmla="*/ 7907658 w 10768629"/>
              <a:gd name="connsiteY65-2846" fmla="*/ 1130350 h 1978172"/>
              <a:gd name="connsiteX66-2847" fmla="*/ 7907434 w 10768629"/>
              <a:gd name="connsiteY66-2848" fmla="*/ 1130103 h 1978172"/>
              <a:gd name="connsiteX67-2849" fmla="*/ 7901508 w 10768629"/>
              <a:gd name="connsiteY67-2850" fmla="*/ 1133245 h 1978172"/>
              <a:gd name="connsiteX68-2851" fmla="*/ 7873287 w 10768629"/>
              <a:gd name="connsiteY68-2852" fmla="*/ 1152609 h 1978172"/>
              <a:gd name="connsiteX69-2853" fmla="*/ 7834833 w 10768629"/>
              <a:gd name="connsiteY69-2854" fmla="*/ 1153868 h 1978172"/>
              <a:gd name="connsiteX70-2855" fmla="*/ 7828661 w 10768629"/>
              <a:gd name="connsiteY70-2856" fmla="*/ 1139994 h 1978172"/>
              <a:gd name="connsiteX71-2857" fmla="*/ 7823966 w 10768629"/>
              <a:gd name="connsiteY71-2858" fmla="*/ 1143178 h 1978172"/>
              <a:gd name="connsiteX72-2859" fmla="*/ 7815078 w 10768629"/>
              <a:gd name="connsiteY72-2860" fmla="*/ 1151776 h 1978172"/>
              <a:gd name="connsiteX73-2861" fmla="*/ 7812026 w 10768629"/>
              <a:gd name="connsiteY73-2862" fmla="*/ 1151522 h 1978172"/>
              <a:gd name="connsiteX74-2863" fmla="*/ 7782249 w 10768629"/>
              <a:gd name="connsiteY74-2864" fmla="*/ 1160970 h 1978172"/>
              <a:gd name="connsiteX75-2865" fmla="*/ 7773476 w 10768629"/>
              <a:gd name="connsiteY75-2866" fmla="*/ 1157414 h 1978172"/>
              <a:gd name="connsiteX76-2867" fmla="*/ 7769600 w 10768629"/>
              <a:gd name="connsiteY76-2868" fmla="*/ 1157365 h 1978172"/>
              <a:gd name="connsiteX77-2869" fmla="*/ 7752631 w 10768629"/>
              <a:gd name="connsiteY77-2870" fmla="*/ 1172815 h 1978172"/>
              <a:gd name="connsiteX78-2871" fmla="*/ 7743525 w 10768629"/>
              <a:gd name="connsiteY78-2872" fmla="*/ 1179064 h 1978172"/>
              <a:gd name="connsiteX79-2873" fmla="*/ 7685942 w 10768629"/>
              <a:gd name="connsiteY79-2874" fmla="*/ 1233723 h 1978172"/>
              <a:gd name="connsiteX80-2875" fmla="*/ 7586920 w 10768629"/>
              <a:gd name="connsiteY80-2876" fmla="*/ 1261888 h 1978172"/>
              <a:gd name="connsiteX81-2877" fmla="*/ 7486100 w 10768629"/>
              <a:gd name="connsiteY81-2878" fmla="*/ 1292563 h 1978172"/>
              <a:gd name="connsiteX82-2879" fmla="*/ 7407190 w 10768629"/>
              <a:gd name="connsiteY82-2880" fmla="*/ 1314737 h 1978172"/>
              <a:gd name="connsiteX83-2881" fmla="*/ 7240698 w 10768629"/>
              <a:gd name="connsiteY83-2882" fmla="*/ 1438832 h 1978172"/>
              <a:gd name="connsiteX84-2883" fmla="*/ 7197675 w 10768629"/>
              <a:gd name="connsiteY84-2884" fmla="*/ 1447530 h 1978172"/>
              <a:gd name="connsiteX85-2885" fmla="*/ 7164788 w 10768629"/>
              <a:gd name="connsiteY85-2886" fmla="*/ 1480293 h 1978172"/>
              <a:gd name="connsiteX86-2887" fmla="*/ 7147929 w 10768629"/>
              <a:gd name="connsiteY86-2888" fmla="*/ 1477641 h 1978172"/>
              <a:gd name="connsiteX87-2889" fmla="*/ 7144965 w 10768629"/>
              <a:gd name="connsiteY87-2890" fmla="*/ 1476908 h 1978172"/>
              <a:gd name="connsiteX88-2891" fmla="*/ 7134299 w 10768629"/>
              <a:gd name="connsiteY88-2892" fmla="*/ 1479969 h 1978172"/>
              <a:gd name="connsiteX89-2893" fmla="*/ 7129809 w 10768629"/>
              <a:gd name="connsiteY89-2894" fmla="*/ 1473339 h 1978172"/>
              <a:gd name="connsiteX90-2895" fmla="*/ 7112688 w 10768629"/>
              <a:gd name="connsiteY90-2896" fmla="*/ 1472575 h 1978172"/>
              <a:gd name="connsiteX91-2897" fmla="*/ 7093470 w 10768629"/>
              <a:gd name="connsiteY91-2898" fmla="*/ 1480300 h 1978172"/>
              <a:gd name="connsiteX92-2899" fmla="*/ 7025034 w 10768629"/>
              <a:gd name="connsiteY92-2900" fmla="*/ 1506934 h 1978172"/>
              <a:gd name="connsiteX93-2901" fmla="*/ 7014783 w 10768629"/>
              <a:gd name="connsiteY93-2902" fmla="*/ 1515868 h 1978172"/>
              <a:gd name="connsiteX94-2903" fmla="*/ 6979706 w 10768629"/>
              <a:gd name="connsiteY94-2904" fmla="*/ 1523511 h 1978172"/>
              <a:gd name="connsiteX95-2905" fmla="*/ 6977890 w 10768629"/>
              <a:gd name="connsiteY95-2906" fmla="*/ 1525793 h 1978172"/>
              <a:gd name="connsiteX96-2907" fmla="*/ 6944339 w 10768629"/>
              <a:gd name="connsiteY96-2908" fmla="*/ 1536237 h 1978172"/>
              <a:gd name="connsiteX97-2909" fmla="*/ 6886996 w 10768629"/>
              <a:gd name="connsiteY97-2910" fmla="*/ 1563569 h 1978172"/>
              <a:gd name="connsiteX98-2911" fmla="*/ 6874510 w 10768629"/>
              <a:gd name="connsiteY98-2912" fmla="*/ 1558469 h 1978172"/>
              <a:gd name="connsiteX99-2913" fmla="*/ 6871943 w 10768629"/>
              <a:gd name="connsiteY99-2914" fmla="*/ 1554651 h 1978172"/>
              <a:gd name="connsiteX100-2915" fmla="*/ 6856174 w 10768629"/>
              <a:gd name="connsiteY100-2916" fmla="*/ 1562024 h 1978172"/>
              <a:gd name="connsiteX101-2917" fmla="*/ 6842321 w 10768629"/>
              <a:gd name="connsiteY101-2918" fmla="*/ 1560554 h 1978172"/>
              <a:gd name="connsiteX102-2919" fmla="*/ 6832713 w 10768629"/>
              <a:gd name="connsiteY102-2920" fmla="*/ 1569357 h 1978172"/>
              <a:gd name="connsiteX103-2921" fmla="*/ 6816351 w 10768629"/>
              <a:gd name="connsiteY103-2922" fmla="*/ 1571495 h 1978172"/>
              <a:gd name="connsiteX104-2923" fmla="*/ 6795800 w 10768629"/>
              <a:gd name="connsiteY104-2924" fmla="*/ 1572010 h 1978172"/>
              <a:gd name="connsiteX105-2925" fmla="*/ 6777546 w 10768629"/>
              <a:gd name="connsiteY105-2926" fmla="*/ 1568661 h 1978172"/>
              <a:gd name="connsiteX106-2927" fmla="*/ 6751528 w 10768629"/>
              <a:gd name="connsiteY106-2928" fmla="*/ 1574143 h 1978172"/>
              <a:gd name="connsiteX107-2929" fmla="*/ 6691966 w 10768629"/>
              <a:gd name="connsiteY107-2930" fmla="*/ 1582255 h 1978172"/>
              <a:gd name="connsiteX108-2931" fmla="*/ 6646941 w 10768629"/>
              <a:gd name="connsiteY108-2932" fmla="*/ 1588471 h 1978172"/>
              <a:gd name="connsiteX109-2933" fmla="*/ 6568576 w 10768629"/>
              <a:gd name="connsiteY109-2934" fmla="*/ 1606488 h 1978172"/>
              <a:gd name="connsiteX110-2935" fmla="*/ 6554358 w 10768629"/>
              <a:gd name="connsiteY110-2936" fmla="*/ 1621701 h 1978172"/>
              <a:gd name="connsiteX111-2937" fmla="*/ 6516968 w 10768629"/>
              <a:gd name="connsiteY111-2938" fmla="*/ 1617195 h 1978172"/>
              <a:gd name="connsiteX112-2939" fmla="*/ 6506479 w 10768629"/>
              <a:gd name="connsiteY112-2940" fmla="*/ 1602227 h 1978172"/>
              <a:gd name="connsiteX113-2941" fmla="*/ 6458436 w 10768629"/>
              <a:gd name="connsiteY113-2942" fmla="*/ 1607332 h 1978172"/>
              <a:gd name="connsiteX114-2943" fmla="*/ 6414786 w 10768629"/>
              <a:gd name="connsiteY114-2944" fmla="*/ 1628815 h 1978172"/>
              <a:gd name="connsiteX115-2945" fmla="*/ 6357085 w 10768629"/>
              <a:gd name="connsiteY115-2946" fmla="*/ 1640846 h 1978172"/>
              <a:gd name="connsiteX116-2947" fmla="*/ 6322636 w 10768629"/>
              <a:gd name="connsiteY116-2948" fmla="*/ 1648213 h 1978172"/>
              <a:gd name="connsiteX117-2949" fmla="*/ 6226172 w 10768629"/>
              <a:gd name="connsiteY117-2950" fmla="*/ 1654676 h 1978172"/>
              <a:gd name="connsiteX118-2951" fmla="*/ 6221217 w 10768629"/>
              <a:gd name="connsiteY118-2952" fmla="*/ 1654506 h 1978172"/>
              <a:gd name="connsiteX119-2953" fmla="*/ 6204956 w 10768629"/>
              <a:gd name="connsiteY119-2954" fmla="*/ 1664280 h 1978172"/>
              <a:gd name="connsiteX120-2955" fmla="*/ 6204270 w 10768629"/>
              <a:gd name="connsiteY120-2956" fmla="*/ 1666782 h 1978172"/>
              <a:gd name="connsiteX121-2957" fmla="*/ 6143810 w 10768629"/>
              <a:gd name="connsiteY121-2958" fmla="*/ 1661963 h 1978172"/>
              <a:gd name="connsiteX122-2959" fmla="*/ 6136560 w 10768629"/>
              <a:gd name="connsiteY122-2960" fmla="*/ 1665728 h 1978172"/>
              <a:gd name="connsiteX123-2961" fmla="*/ 6096155 w 10768629"/>
              <a:gd name="connsiteY123-2962" fmla="*/ 1656951 h 1978172"/>
              <a:gd name="connsiteX124-2963" fmla="*/ 6075812 w 10768629"/>
              <a:gd name="connsiteY124-2964" fmla="*/ 1655422 h 1978172"/>
              <a:gd name="connsiteX125-2965" fmla="*/ 6039495 w 10768629"/>
              <a:gd name="connsiteY125-2966" fmla="*/ 1649680 h 1978172"/>
              <a:gd name="connsiteX126-2967" fmla="*/ 6036523 w 10768629"/>
              <a:gd name="connsiteY126-2968" fmla="*/ 1652121 h 1978172"/>
              <a:gd name="connsiteX127-2969" fmla="*/ 6029328 w 10768629"/>
              <a:gd name="connsiteY127-2970" fmla="*/ 1649904 h 1978172"/>
              <a:gd name="connsiteX128-2971" fmla="*/ 6024075 w 10768629"/>
              <a:gd name="connsiteY128-2972" fmla="*/ 1652779 h 1978172"/>
              <a:gd name="connsiteX129-2973" fmla="*/ 6018085 w 10768629"/>
              <a:gd name="connsiteY129-2974" fmla="*/ 1652030 h 1978172"/>
              <a:gd name="connsiteX130-2975" fmla="*/ 5955513 w 10768629"/>
              <a:gd name="connsiteY130-2976" fmla="*/ 1663584 h 1978172"/>
              <a:gd name="connsiteX131-2977" fmla="*/ 5941996 w 10768629"/>
              <a:gd name="connsiteY131-2978" fmla="*/ 1661326 h 1978172"/>
              <a:gd name="connsiteX132-2979" fmla="*/ 5931789 w 10768629"/>
              <a:gd name="connsiteY132-2980" fmla="*/ 1669915 h 1978172"/>
              <a:gd name="connsiteX133-2981" fmla="*/ 5888686 w 10768629"/>
              <a:gd name="connsiteY133-2982" fmla="*/ 1672175 h 1978172"/>
              <a:gd name="connsiteX134-2983" fmla="*/ 5873794 w 10768629"/>
              <a:gd name="connsiteY134-2984" fmla="*/ 1665454 h 1978172"/>
              <a:gd name="connsiteX135-2985" fmla="*/ 5860022 w 10768629"/>
              <a:gd name="connsiteY135-2986" fmla="*/ 1660635 h 1978172"/>
              <a:gd name="connsiteX136-2987" fmla="*/ 5858237 w 10768629"/>
              <a:gd name="connsiteY136-2988" fmla="*/ 1660649 h 1978172"/>
              <a:gd name="connsiteX137-2989" fmla="*/ 5840319 w 10768629"/>
              <a:gd name="connsiteY137-2990" fmla="*/ 1660798 h 1978172"/>
              <a:gd name="connsiteX138-2991" fmla="*/ 5806984 w 10768629"/>
              <a:gd name="connsiteY138-2992" fmla="*/ 1661075 h 1978172"/>
              <a:gd name="connsiteX139-2993" fmla="*/ 5742351 w 10768629"/>
              <a:gd name="connsiteY139-2994" fmla="*/ 1667489 h 1978172"/>
              <a:gd name="connsiteX140-2995" fmla="*/ 5521171 w 10768629"/>
              <a:gd name="connsiteY140-2996" fmla="*/ 1671626 h 1978172"/>
              <a:gd name="connsiteX141-2997" fmla="*/ 5457384 w 10768629"/>
              <a:gd name="connsiteY141-2998" fmla="*/ 1683952 h 1978172"/>
              <a:gd name="connsiteX142-2999" fmla="*/ 4950070 w 10768629"/>
              <a:gd name="connsiteY142-3000" fmla="*/ 1748401 h 1978172"/>
              <a:gd name="connsiteX143-3001" fmla="*/ 4872172 w 10768629"/>
              <a:gd name="connsiteY143-3002" fmla="*/ 1757222 h 1978172"/>
              <a:gd name="connsiteX144-3003" fmla="*/ 4809524 w 10768629"/>
              <a:gd name="connsiteY144-3004" fmla="*/ 1761033 h 1978172"/>
              <a:gd name="connsiteX145-3005" fmla="*/ 4759058 w 10768629"/>
              <a:gd name="connsiteY145-3006" fmla="*/ 1766533 h 1978172"/>
              <a:gd name="connsiteX146-3007" fmla="*/ 4719749 w 10768629"/>
              <a:gd name="connsiteY146-3008" fmla="*/ 1771811 h 1978172"/>
              <a:gd name="connsiteX147-3009" fmla="*/ 4568686 w 10768629"/>
              <a:gd name="connsiteY147-3010" fmla="*/ 1786141 h 1978172"/>
              <a:gd name="connsiteX148-3011" fmla="*/ 4418751 w 10768629"/>
              <a:gd name="connsiteY148-3012" fmla="*/ 1796932 h 1978172"/>
              <a:gd name="connsiteX149-3013" fmla="*/ 4378377 w 10768629"/>
              <a:gd name="connsiteY149-3014" fmla="*/ 1815528 h 1978172"/>
              <a:gd name="connsiteX150-3015" fmla="*/ 4320575 w 10768629"/>
              <a:gd name="connsiteY150-3016" fmla="*/ 1832722 h 1978172"/>
              <a:gd name="connsiteX151-3017" fmla="*/ 4220200 w 10768629"/>
              <a:gd name="connsiteY151-3018" fmla="*/ 1873173 h 1978172"/>
              <a:gd name="connsiteX152-3019" fmla="*/ 4105361 w 10768629"/>
              <a:gd name="connsiteY152-3020" fmla="*/ 1894711 h 1978172"/>
              <a:gd name="connsiteX153-3021" fmla="*/ 3973223 w 10768629"/>
              <a:gd name="connsiteY153-3022" fmla="*/ 1881015 h 1978172"/>
              <a:gd name="connsiteX154-3023" fmla="*/ 3900992 w 10768629"/>
              <a:gd name="connsiteY154-3024" fmla="*/ 1880603 h 1978172"/>
              <a:gd name="connsiteX155-3025" fmla="*/ 3662119 w 10768629"/>
              <a:gd name="connsiteY155-3026" fmla="*/ 1876289 h 1978172"/>
              <a:gd name="connsiteX156-3027" fmla="*/ 3496919 w 10768629"/>
              <a:gd name="connsiteY156-3028" fmla="*/ 1873180 h 1978172"/>
              <a:gd name="connsiteX157-3029" fmla="*/ 3449433 w 10768629"/>
              <a:gd name="connsiteY157-3030" fmla="*/ 1889681 h 1978172"/>
              <a:gd name="connsiteX158-3031" fmla="*/ 3369766 w 10768629"/>
              <a:gd name="connsiteY158-3032" fmla="*/ 1916653 h 1978172"/>
              <a:gd name="connsiteX159-3033" fmla="*/ 3290336 w 10768629"/>
              <a:gd name="connsiteY159-3034" fmla="*/ 1925039 h 1978172"/>
              <a:gd name="connsiteX160-3035" fmla="*/ 3224897 w 10768629"/>
              <a:gd name="connsiteY160-3036" fmla="*/ 1943733 h 1978172"/>
              <a:gd name="connsiteX161-3037" fmla="*/ 3161463 w 10768629"/>
              <a:gd name="connsiteY161-3038" fmla="*/ 1946591 h 1978172"/>
              <a:gd name="connsiteX162-3039" fmla="*/ 3157504 w 10768629"/>
              <a:gd name="connsiteY162-3040" fmla="*/ 1957276 h 1978172"/>
              <a:gd name="connsiteX163-3041" fmla="*/ 3115176 w 10768629"/>
              <a:gd name="connsiteY163-3042" fmla="*/ 1943459 h 1978172"/>
              <a:gd name="connsiteX164-3043" fmla="*/ 3005773 w 10768629"/>
              <a:gd name="connsiteY164-3044" fmla="*/ 1915878 h 1978172"/>
              <a:gd name="connsiteX165-3045" fmla="*/ 2897201 w 10768629"/>
              <a:gd name="connsiteY165-3046" fmla="*/ 1926772 h 1978172"/>
              <a:gd name="connsiteX166-3047" fmla="*/ 2783891 w 10768629"/>
              <a:gd name="connsiteY166-3048" fmla="*/ 1931749 h 1978172"/>
              <a:gd name="connsiteX167-3049" fmla="*/ 2712447 w 10768629"/>
              <a:gd name="connsiteY167-3050" fmla="*/ 1933044 h 1978172"/>
              <a:gd name="connsiteX168-3051" fmla="*/ 2560151 w 10768629"/>
              <a:gd name="connsiteY168-3052" fmla="*/ 1963609 h 1978172"/>
              <a:gd name="connsiteX169-3053" fmla="*/ 2367221 w 10768629"/>
              <a:gd name="connsiteY169-3054" fmla="*/ 1971884 h 1978172"/>
              <a:gd name="connsiteX170-3055" fmla="*/ 2272130 w 10768629"/>
              <a:gd name="connsiteY170-3056" fmla="*/ 1961162 h 1978172"/>
              <a:gd name="connsiteX171-3057" fmla="*/ 2189404 w 10768629"/>
              <a:gd name="connsiteY171-3058" fmla="*/ 1978172 h 1978172"/>
              <a:gd name="connsiteX172-3059" fmla="*/ 2077704 w 10768629"/>
              <a:gd name="connsiteY172-3060" fmla="*/ 1965002 h 1978172"/>
              <a:gd name="connsiteX173-3061" fmla="*/ 1967996 w 10768629"/>
              <a:gd name="connsiteY173-3062" fmla="*/ 1953187 h 1978172"/>
              <a:gd name="connsiteX174-3063" fmla="*/ 1855805 w 10768629"/>
              <a:gd name="connsiteY174-3064" fmla="*/ 1926082 h 1978172"/>
              <a:gd name="connsiteX175-3065" fmla="*/ 1790957 w 10768629"/>
              <a:gd name="connsiteY175-3066" fmla="*/ 1919460 h 1978172"/>
              <a:gd name="connsiteX176-3067" fmla="*/ 1613978 w 10768629"/>
              <a:gd name="connsiteY176-3068" fmla="*/ 1891581 h 1978172"/>
              <a:gd name="connsiteX177-3069" fmla="*/ 1436831 w 10768629"/>
              <a:gd name="connsiteY177-3070" fmla="*/ 1856201 h 1978172"/>
              <a:gd name="connsiteX178-3071" fmla="*/ 1357365 w 10768629"/>
              <a:gd name="connsiteY178-3072" fmla="*/ 1832140 h 1978172"/>
              <a:gd name="connsiteX179-3073" fmla="*/ 1186881 w 10768629"/>
              <a:gd name="connsiteY179-3074" fmla="*/ 1768613 h 1978172"/>
              <a:gd name="connsiteX180-3075" fmla="*/ 1162595 w 10768629"/>
              <a:gd name="connsiteY180-3076" fmla="*/ 1758337 h 1978172"/>
              <a:gd name="connsiteX181-3077" fmla="*/ 1128523 w 10768629"/>
              <a:gd name="connsiteY181-3078" fmla="*/ 1763621 h 1978172"/>
              <a:gd name="connsiteX182-3079" fmla="*/ 991903 w 10768629"/>
              <a:gd name="connsiteY182-3080" fmla="*/ 1786741 h 1978172"/>
              <a:gd name="connsiteX183-3081" fmla="*/ 883960 w 10768629"/>
              <a:gd name="connsiteY183-3082" fmla="*/ 1822386 h 1978172"/>
              <a:gd name="connsiteX184-3083" fmla="*/ 766531 w 10768629"/>
              <a:gd name="connsiteY184-3084" fmla="*/ 1805053 h 1978172"/>
              <a:gd name="connsiteX185-3085" fmla="*/ 669779 w 10768629"/>
              <a:gd name="connsiteY185-3086" fmla="*/ 1800537 h 1978172"/>
              <a:gd name="connsiteX186-3087" fmla="*/ 523898 w 10768629"/>
              <a:gd name="connsiteY186-3088" fmla="*/ 1811085 h 1978172"/>
              <a:gd name="connsiteX187-3089" fmla="*/ 360251 w 10768629"/>
              <a:gd name="connsiteY187-3090" fmla="*/ 1830735 h 1978172"/>
              <a:gd name="connsiteX188-3091" fmla="*/ 255207 w 10768629"/>
              <a:gd name="connsiteY188-3092" fmla="*/ 1818275 h 1978172"/>
              <a:gd name="connsiteX189-3093" fmla="*/ 101803 w 10768629"/>
              <a:gd name="connsiteY189-3094" fmla="*/ 1870647 h 1978172"/>
              <a:gd name="connsiteX190-3095" fmla="*/ 25397 w 10768629"/>
              <a:gd name="connsiteY190-3096" fmla="*/ 1888443 h 1978172"/>
              <a:gd name="connsiteX191-3097" fmla="*/ 2370 w 10768629"/>
              <a:gd name="connsiteY191-3098" fmla="*/ 1878311 h 1978172"/>
              <a:gd name="connsiteX192-3099" fmla="*/ 0 w 10768629"/>
              <a:gd name="connsiteY192-3100" fmla="*/ 1878785 h 1978172"/>
              <a:gd name="connsiteX193-3101" fmla="*/ 0 w 10768629"/>
              <a:gd name="connsiteY193-3102" fmla="*/ 0 h 1978172"/>
              <a:gd name="connsiteX0-3103" fmla="*/ 0 w 10768629"/>
              <a:gd name="connsiteY0-3104" fmla="*/ 0 h 1978172"/>
              <a:gd name="connsiteX1-3105" fmla="*/ 10768629 w 10768629"/>
              <a:gd name="connsiteY1-3106" fmla="*/ 0 h 1978172"/>
              <a:gd name="connsiteX2-3107" fmla="*/ 10733254 w 10768629"/>
              <a:gd name="connsiteY2-3108" fmla="*/ 31439 h 1978172"/>
              <a:gd name="connsiteX3-3109" fmla="*/ 10727085 w 10768629"/>
              <a:gd name="connsiteY3-3110" fmla="*/ 37910 h 1978172"/>
              <a:gd name="connsiteX4-3111" fmla="*/ 10675953 w 10768629"/>
              <a:gd name="connsiteY4-3112" fmla="*/ 68623 h 1978172"/>
              <a:gd name="connsiteX5-3113" fmla="*/ 10637091 w 10768629"/>
              <a:gd name="connsiteY5-3114" fmla="*/ 90361 h 1978172"/>
              <a:gd name="connsiteX6-3115" fmla="*/ 10610971 w 10768629"/>
              <a:gd name="connsiteY6-3116" fmla="*/ 110764 h 1978172"/>
              <a:gd name="connsiteX7-3117" fmla="*/ 10532872 w 10768629"/>
              <a:gd name="connsiteY7-3118" fmla="*/ 138028 h 1978172"/>
              <a:gd name="connsiteX8-3119" fmla="*/ 10398558 w 10768629"/>
              <a:gd name="connsiteY8-3120" fmla="*/ 172911 h 1978172"/>
              <a:gd name="connsiteX9-3121" fmla="*/ 10371128 w 10768629"/>
              <a:gd name="connsiteY9-3122" fmla="*/ 182609 h 1978172"/>
              <a:gd name="connsiteX10-3123" fmla="*/ 10352178 w 10768629"/>
              <a:gd name="connsiteY10-3124" fmla="*/ 199976 h 1978172"/>
              <a:gd name="connsiteX11-3125" fmla="*/ 10351815 w 10768629"/>
              <a:gd name="connsiteY11-3126" fmla="*/ 211879 h 1978172"/>
              <a:gd name="connsiteX12-3127" fmla="*/ 10337471 w 10768629"/>
              <a:gd name="connsiteY12-3128" fmla="*/ 218661 h 1978172"/>
              <a:gd name="connsiteX13-3129" fmla="*/ 10334625 w 10768629"/>
              <a:gd name="connsiteY13-3130" fmla="*/ 222351 h 1978172"/>
              <a:gd name="connsiteX14-3131" fmla="*/ 10256365 w 10768629"/>
              <a:gd name="connsiteY14-3132" fmla="*/ 235917 h 1978172"/>
              <a:gd name="connsiteX15-3133" fmla="*/ 10201127 w 10768629"/>
              <a:gd name="connsiteY15-3134" fmla="*/ 267448 h 1978172"/>
              <a:gd name="connsiteX16-3135" fmla="*/ 9961218 w 10768629"/>
              <a:gd name="connsiteY16-3136" fmla="*/ 326720 h 1978172"/>
              <a:gd name="connsiteX17-3137" fmla="*/ 9859715 w 10768629"/>
              <a:gd name="connsiteY17-3138" fmla="*/ 355698 h 1978172"/>
              <a:gd name="connsiteX18-3139" fmla="*/ 9679867 w 10768629"/>
              <a:gd name="connsiteY18-3140" fmla="*/ 399081 h 1978172"/>
              <a:gd name="connsiteX19-3141" fmla="*/ 9490654 w 10768629"/>
              <a:gd name="connsiteY19-3142" fmla="*/ 455225 h 1978172"/>
              <a:gd name="connsiteX20-3143" fmla="*/ 9470837 w 10768629"/>
              <a:gd name="connsiteY20-3144" fmla="*/ 452539 h 1978172"/>
              <a:gd name="connsiteX21-3145" fmla="*/ 9469082 w 10768629"/>
              <a:gd name="connsiteY21-3146" fmla="*/ 454891 h 1978172"/>
              <a:gd name="connsiteX22-3147" fmla="*/ 9448038 w 10768629"/>
              <a:gd name="connsiteY22-3148" fmla="*/ 459733 h 1978172"/>
              <a:gd name="connsiteX23-3149" fmla="*/ 9396821 w 10768629"/>
              <a:gd name="connsiteY23-3150" fmla="*/ 455795 h 1978172"/>
              <a:gd name="connsiteX24-3151" fmla="*/ 9392197 w 10768629"/>
              <a:gd name="connsiteY24-3152" fmla="*/ 459796 h 1978172"/>
              <a:gd name="connsiteX25-3153" fmla="*/ 9347994 w 10768629"/>
              <a:gd name="connsiteY25-3154" fmla="*/ 464462 h 1978172"/>
              <a:gd name="connsiteX26-3155" fmla="*/ 9347889 w 10768629"/>
              <a:gd name="connsiteY26-3156" fmla="*/ 466539 h 1978172"/>
              <a:gd name="connsiteX27-3157" fmla="*/ 9337639 w 10768629"/>
              <a:gd name="connsiteY27-3158" fmla="*/ 476654 h 1978172"/>
              <a:gd name="connsiteX28-3159" fmla="*/ 9316893 w 10768629"/>
              <a:gd name="connsiteY28-3160" fmla="*/ 491390 h 1978172"/>
              <a:gd name="connsiteX29-3161" fmla="*/ 9229283 w 10768629"/>
              <a:gd name="connsiteY29-3162" fmla="*/ 555377 h 1978172"/>
              <a:gd name="connsiteX30-3163" fmla="*/ 9220274 w 10768629"/>
              <a:gd name="connsiteY30-3164" fmla="*/ 557502 h 1978172"/>
              <a:gd name="connsiteX31-3165" fmla="*/ 9220202 w 10768629"/>
              <a:gd name="connsiteY31-3166" fmla="*/ 558001 h 1978172"/>
              <a:gd name="connsiteX32-3167" fmla="*/ 9210908 w 10768629"/>
              <a:gd name="connsiteY32-3168" fmla="*/ 561147 h 1978172"/>
              <a:gd name="connsiteX33-3169" fmla="*/ 9186374 w 10768629"/>
              <a:gd name="connsiteY33-3170" fmla="*/ 565502 h 1978172"/>
              <a:gd name="connsiteX34-3171" fmla="*/ 9181058 w 10768629"/>
              <a:gd name="connsiteY34-3172" fmla="*/ 569943 h 1978172"/>
              <a:gd name="connsiteX35-3173" fmla="*/ 9179948 w 10768629"/>
              <a:gd name="connsiteY35-3174" fmla="*/ 576062 h 1978172"/>
              <a:gd name="connsiteX36-3175" fmla="*/ 9149110 w 10768629"/>
              <a:gd name="connsiteY36-3176" fmla="*/ 598906 h 1978172"/>
              <a:gd name="connsiteX37-3177" fmla="*/ 9078556 w 10768629"/>
              <a:gd name="connsiteY37-3178" fmla="*/ 644039 h 1978172"/>
              <a:gd name="connsiteX38-3179" fmla="*/ 8996399 w 10768629"/>
              <a:gd name="connsiteY38-3180" fmla="*/ 690055 h 1978172"/>
              <a:gd name="connsiteX39-3181" fmla="*/ 8803791 w 10768629"/>
              <a:gd name="connsiteY39-3182" fmla="*/ 813860 h 1978172"/>
              <a:gd name="connsiteX40-3183" fmla="*/ 8636202 w 10768629"/>
              <a:gd name="connsiteY40-3184" fmla="*/ 848463 h 1978172"/>
              <a:gd name="connsiteX41-3185" fmla="*/ 8555372 w 10768629"/>
              <a:gd name="connsiteY41-3186" fmla="*/ 883171 h 1978172"/>
              <a:gd name="connsiteX42-3187" fmla="*/ 8507229 w 10768629"/>
              <a:gd name="connsiteY42-3188" fmla="*/ 901665 h 1978172"/>
              <a:gd name="connsiteX43-3189" fmla="*/ 8428473 w 10768629"/>
              <a:gd name="connsiteY43-3190" fmla="*/ 927985 h 1978172"/>
              <a:gd name="connsiteX44-3191" fmla="*/ 8427914 w 10768629"/>
              <a:gd name="connsiteY44-3192" fmla="*/ 933480 h 1978172"/>
              <a:gd name="connsiteX45-3193" fmla="*/ 8420327 w 10768629"/>
              <a:gd name="connsiteY45-3194" fmla="*/ 941984 h 1978172"/>
              <a:gd name="connsiteX46-3195" fmla="*/ 8407128 w 10768629"/>
              <a:gd name="connsiteY46-3196" fmla="*/ 961344 h 1978172"/>
              <a:gd name="connsiteX47-3197" fmla="*/ 8380548 w 10768629"/>
              <a:gd name="connsiteY47-3198" fmla="*/ 987916 h 1978172"/>
              <a:gd name="connsiteX48-3199" fmla="*/ 8379462 w 10768629"/>
              <a:gd name="connsiteY48-3200" fmla="*/ 987106 h 1978172"/>
              <a:gd name="connsiteX49-3201" fmla="*/ 8369725 w 10768629"/>
              <a:gd name="connsiteY49-3202" fmla="*/ 989186 h 1978172"/>
              <a:gd name="connsiteX50-3203" fmla="*/ 8304438 w 10768629"/>
              <a:gd name="connsiteY50-3204" fmla="*/ 996739 h 1978172"/>
              <a:gd name="connsiteX51-3205" fmla="*/ 8280929 w 10768629"/>
              <a:gd name="connsiteY51-3206" fmla="*/ 1023089 h 1978172"/>
              <a:gd name="connsiteX52-3207" fmla="*/ 8275760 w 10768629"/>
              <a:gd name="connsiteY52-3208" fmla="*/ 1027772 h 1978172"/>
              <a:gd name="connsiteX53-3209" fmla="*/ 8275478 w 10768629"/>
              <a:gd name="connsiteY53-3210" fmla="*/ 1027605 h 1978172"/>
              <a:gd name="connsiteX54-3211" fmla="*/ 8269666 w 10768629"/>
              <a:gd name="connsiteY54-3212" fmla="*/ 1032033 h 1978172"/>
              <a:gd name="connsiteX55-3213" fmla="*/ 8203836 w 10768629"/>
              <a:gd name="connsiteY55-3214" fmla="*/ 1037347 h 1978172"/>
              <a:gd name="connsiteX56-3215" fmla="*/ 8122936 w 10768629"/>
              <a:gd name="connsiteY56-3216" fmla="*/ 1063113 h 1978172"/>
              <a:gd name="connsiteX57-3217" fmla="*/ 8043658 w 10768629"/>
              <a:gd name="connsiteY57-3218" fmla="*/ 1092746 h 1978172"/>
              <a:gd name="connsiteX58-3219" fmla="*/ 8015351 w 10768629"/>
              <a:gd name="connsiteY58-3220" fmla="*/ 1105478 h 1978172"/>
              <a:gd name="connsiteX59-3221" fmla="*/ 7963145 w 10768629"/>
              <a:gd name="connsiteY59-3222" fmla="*/ 1119346 h 1978172"/>
              <a:gd name="connsiteX60-3223" fmla="*/ 7938145 w 10768629"/>
              <a:gd name="connsiteY60-3224" fmla="*/ 1120225 h 1978172"/>
              <a:gd name="connsiteX61-3225" fmla="*/ 7937238 w 10768629"/>
              <a:gd name="connsiteY61-3226" fmla="*/ 1121204 h 1978172"/>
              <a:gd name="connsiteX62-3227" fmla="*/ 7934398 w 10768629"/>
              <a:gd name="connsiteY62-3228" fmla="*/ 1118240 h 1978172"/>
              <a:gd name="connsiteX63-3229" fmla="*/ 7918248 w 10768629"/>
              <a:gd name="connsiteY63-3230" fmla="*/ 1124371 h 1978172"/>
              <a:gd name="connsiteX64-3231" fmla="*/ 7914119 w 10768629"/>
              <a:gd name="connsiteY64-3232" fmla="*/ 1127653 h 1978172"/>
              <a:gd name="connsiteX65-3233" fmla="*/ 7907658 w 10768629"/>
              <a:gd name="connsiteY65-3234" fmla="*/ 1130350 h 1978172"/>
              <a:gd name="connsiteX66-3235" fmla="*/ 7907434 w 10768629"/>
              <a:gd name="connsiteY66-3236" fmla="*/ 1130103 h 1978172"/>
              <a:gd name="connsiteX67-3237" fmla="*/ 7901508 w 10768629"/>
              <a:gd name="connsiteY67-3238" fmla="*/ 1133245 h 1978172"/>
              <a:gd name="connsiteX68-3239" fmla="*/ 7873287 w 10768629"/>
              <a:gd name="connsiteY68-3240" fmla="*/ 1152609 h 1978172"/>
              <a:gd name="connsiteX69-3241" fmla="*/ 7834833 w 10768629"/>
              <a:gd name="connsiteY69-3242" fmla="*/ 1153868 h 1978172"/>
              <a:gd name="connsiteX70-3243" fmla="*/ 7828661 w 10768629"/>
              <a:gd name="connsiteY70-3244" fmla="*/ 1139994 h 1978172"/>
              <a:gd name="connsiteX71-3245" fmla="*/ 7823966 w 10768629"/>
              <a:gd name="connsiteY71-3246" fmla="*/ 1143178 h 1978172"/>
              <a:gd name="connsiteX72-3247" fmla="*/ 7815078 w 10768629"/>
              <a:gd name="connsiteY72-3248" fmla="*/ 1151776 h 1978172"/>
              <a:gd name="connsiteX73-3249" fmla="*/ 7812026 w 10768629"/>
              <a:gd name="connsiteY73-3250" fmla="*/ 1151522 h 1978172"/>
              <a:gd name="connsiteX74-3251" fmla="*/ 7782249 w 10768629"/>
              <a:gd name="connsiteY74-3252" fmla="*/ 1160970 h 1978172"/>
              <a:gd name="connsiteX75-3253" fmla="*/ 7773476 w 10768629"/>
              <a:gd name="connsiteY75-3254" fmla="*/ 1157414 h 1978172"/>
              <a:gd name="connsiteX76-3255" fmla="*/ 7769600 w 10768629"/>
              <a:gd name="connsiteY76-3256" fmla="*/ 1157365 h 1978172"/>
              <a:gd name="connsiteX77-3257" fmla="*/ 7752631 w 10768629"/>
              <a:gd name="connsiteY77-3258" fmla="*/ 1172815 h 1978172"/>
              <a:gd name="connsiteX78-3259" fmla="*/ 7743525 w 10768629"/>
              <a:gd name="connsiteY78-3260" fmla="*/ 1179064 h 1978172"/>
              <a:gd name="connsiteX79-3261" fmla="*/ 7685942 w 10768629"/>
              <a:gd name="connsiteY79-3262" fmla="*/ 1233723 h 1978172"/>
              <a:gd name="connsiteX80-3263" fmla="*/ 7586920 w 10768629"/>
              <a:gd name="connsiteY80-3264" fmla="*/ 1261888 h 1978172"/>
              <a:gd name="connsiteX81-3265" fmla="*/ 7486100 w 10768629"/>
              <a:gd name="connsiteY81-3266" fmla="*/ 1292563 h 1978172"/>
              <a:gd name="connsiteX82-3267" fmla="*/ 7407190 w 10768629"/>
              <a:gd name="connsiteY82-3268" fmla="*/ 1314737 h 1978172"/>
              <a:gd name="connsiteX83-3269" fmla="*/ 7240698 w 10768629"/>
              <a:gd name="connsiteY83-3270" fmla="*/ 1438832 h 1978172"/>
              <a:gd name="connsiteX84-3271" fmla="*/ 7197675 w 10768629"/>
              <a:gd name="connsiteY84-3272" fmla="*/ 1447530 h 1978172"/>
              <a:gd name="connsiteX85-3273" fmla="*/ 7164788 w 10768629"/>
              <a:gd name="connsiteY85-3274" fmla="*/ 1480293 h 1978172"/>
              <a:gd name="connsiteX86-3275" fmla="*/ 7147929 w 10768629"/>
              <a:gd name="connsiteY86-3276" fmla="*/ 1477641 h 1978172"/>
              <a:gd name="connsiteX87-3277" fmla="*/ 7144965 w 10768629"/>
              <a:gd name="connsiteY87-3278" fmla="*/ 1476908 h 1978172"/>
              <a:gd name="connsiteX88-3279" fmla="*/ 7134299 w 10768629"/>
              <a:gd name="connsiteY88-3280" fmla="*/ 1479969 h 1978172"/>
              <a:gd name="connsiteX89-3281" fmla="*/ 7129809 w 10768629"/>
              <a:gd name="connsiteY89-3282" fmla="*/ 1473339 h 1978172"/>
              <a:gd name="connsiteX90-3283" fmla="*/ 7112688 w 10768629"/>
              <a:gd name="connsiteY90-3284" fmla="*/ 1472575 h 1978172"/>
              <a:gd name="connsiteX91-3285" fmla="*/ 7093470 w 10768629"/>
              <a:gd name="connsiteY91-3286" fmla="*/ 1480300 h 1978172"/>
              <a:gd name="connsiteX92-3287" fmla="*/ 7025034 w 10768629"/>
              <a:gd name="connsiteY92-3288" fmla="*/ 1506934 h 1978172"/>
              <a:gd name="connsiteX93-3289" fmla="*/ 7014783 w 10768629"/>
              <a:gd name="connsiteY93-3290" fmla="*/ 1515868 h 1978172"/>
              <a:gd name="connsiteX94-3291" fmla="*/ 6979706 w 10768629"/>
              <a:gd name="connsiteY94-3292" fmla="*/ 1523511 h 1978172"/>
              <a:gd name="connsiteX95-3293" fmla="*/ 6977890 w 10768629"/>
              <a:gd name="connsiteY95-3294" fmla="*/ 1525793 h 1978172"/>
              <a:gd name="connsiteX96-3295" fmla="*/ 6944339 w 10768629"/>
              <a:gd name="connsiteY96-3296" fmla="*/ 1536237 h 1978172"/>
              <a:gd name="connsiteX97-3297" fmla="*/ 6886996 w 10768629"/>
              <a:gd name="connsiteY97-3298" fmla="*/ 1563569 h 1978172"/>
              <a:gd name="connsiteX98-3299" fmla="*/ 6874510 w 10768629"/>
              <a:gd name="connsiteY98-3300" fmla="*/ 1558469 h 1978172"/>
              <a:gd name="connsiteX99-3301" fmla="*/ 6871943 w 10768629"/>
              <a:gd name="connsiteY99-3302" fmla="*/ 1554651 h 1978172"/>
              <a:gd name="connsiteX100-3303" fmla="*/ 6856174 w 10768629"/>
              <a:gd name="connsiteY100-3304" fmla="*/ 1562024 h 1978172"/>
              <a:gd name="connsiteX101-3305" fmla="*/ 6842321 w 10768629"/>
              <a:gd name="connsiteY101-3306" fmla="*/ 1560554 h 1978172"/>
              <a:gd name="connsiteX102-3307" fmla="*/ 6832713 w 10768629"/>
              <a:gd name="connsiteY102-3308" fmla="*/ 1569357 h 1978172"/>
              <a:gd name="connsiteX103-3309" fmla="*/ 6816351 w 10768629"/>
              <a:gd name="connsiteY103-3310" fmla="*/ 1571495 h 1978172"/>
              <a:gd name="connsiteX104-3311" fmla="*/ 6795800 w 10768629"/>
              <a:gd name="connsiteY104-3312" fmla="*/ 1572010 h 1978172"/>
              <a:gd name="connsiteX105-3313" fmla="*/ 6777546 w 10768629"/>
              <a:gd name="connsiteY105-3314" fmla="*/ 1568661 h 1978172"/>
              <a:gd name="connsiteX106-3315" fmla="*/ 6751528 w 10768629"/>
              <a:gd name="connsiteY106-3316" fmla="*/ 1574143 h 1978172"/>
              <a:gd name="connsiteX107-3317" fmla="*/ 6691966 w 10768629"/>
              <a:gd name="connsiteY107-3318" fmla="*/ 1582255 h 1978172"/>
              <a:gd name="connsiteX108-3319" fmla="*/ 6646941 w 10768629"/>
              <a:gd name="connsiteY108-3320" fmla="*/ 1588471 h 1978172"/>
              <a:gd name="connsiteX109-3321" fmla="*/ 6568576 w 10768629"/>
              <a:gd name="connsiteY109-3322" fmla="*/ 1606488 h 1978172"/>
              <a:gd name="connsiteX110-3323" fmla="*/ 6554358 w 10768629"/>
              <a:gd name="connsiteY110-3324" fmla="*/ 1621701 h 1978172"/>
              <a:gd name="connsiteX111-3325" fmla="*/ 6516968 w 10768629"/>
              <a:gd name="connsiteY111-3326" fmla="*/ 1617195 h 1978172"/>
              <a:gd name="connsiteX112-3327" fmla="*/ 6506479 w 10768629"/>
              <a:gd name="connsiteY112-3328" fmla="*/ 1602227 h 1978172"/>
              <a:gd name="connsiteX113-3329" fmla="*/ 6458436 w 10768629"/>
              <a:gd name="connsiteY113-3330" fmla="*/ 1607332 h 1978172"/>
              <a:gd name="connsiteX114-3331" fmla="*/ 6414786 w 10768629"/>
              <a:gd name="connsiteY114-3332" fmla="*/ 1628815 h 1978172"/>
              <a:gd name="connsiteX115-3333" fmla="*/ 6357085 w 10768629"/>
              <a:gd name="connsiteY115-3334" fmla="*/ 1640846 h 1978172"/>
              <a:gd name="connsiteX116-3335" fmla="*/ 6322636 w 10768629"/>
              <a:gd name="connsiteY116-3336" fmla="*/ 1648213 h 1978172"/>
              <a:gd name="connsiteX117-3337" fmla="*/ 6226172 w 10768629"/>
              <a:gd name="connsiteY117-3338" fmla="*/ 1654676 h 1978172"/>
              <a:gd name="connsiteX118-3339" fmla="*/ 6221217 w 10768629"/>
              <a:gd name="connsiteY118-3340" fmla="*/ 1654506 h 1978172"/>
              <a:gd name="connsiteX119-3341" fmla="*/ 6204956 w 10768629"/>
              <a:gd name="connsiteY119-3342" fmla="*/ 1664280 h 1978172"/>
              <a:gd name="connsiteX120-3343" fmla="*/ 6204270 w 10768629"/>
              <a:gd name="connsiteY120-3344" fmla="*/ 1666782 h 1978172"/>
              <a:gd name="connsiteX121-3345" fmla="*/ 6143810 w 10768629"/>
              <a:gd name="connsiteY121-3346" fmla="*/ 1661963 h 1978172"/>
              <a:gd name="connsiteX122-3347" fmla="*/ 6136560 w 10768629"/>
              <a:gd name="connsiteY122-3348" fmla="*/ 1665728 h 1978172"/>
              <a:gd name="connsiteX123-3349" fmla="*/ 6096155 w 10768629"/>
              <a:gd name="connsiteY123-3350" fmla="*/ 1656951 h 1978172"/>
              <a:gd name="connsiteX124-3351" fmla="*/ 6075812 w 10768629"/>
              <a:gd name="connsiteY124-3352" fmla="*/ 1655422 h 1978172"/>
              <a:gd name="connsiteX125-3353" fmla="*/ 6039495 w 10768629"/>
              <a:gd name="connsiteY125-3354" fmla="*/ 1649680 h 1978172"/>
              <a:gd name="connsiteX126-3355" fmla="*/ 6036523 w 10768629"/>
              <a:gd name="connsiteY126-3356" fmla="*/ 1652121 h 1978172"/>
              <a:gd name="connsiteX127-3357" fmla="*/ 6029328 w 10768629"/>
              <a:gd name="connsiteY127-3358" fmla="*/ 1649904 h 1978172"/>
              <a:gd name="connsiteX128-3359" fmla="*/ 6024075 w 10768629"/>
              <a:gd name="connsiteY128-3360" fmla="*/ 1652779 h 1978172"/>
              <a:gd name="connsiteX129-3361" fmla="*/ 6018085 w 10768629"/>
              <a:gd name="connsiteY129-3362" fmla="*/ 1652030 h 1978172"/>
              <a:gd name="connsiteX130-3363" fmla="*/ 5955513 w 10768629"/>
              <a:gd name="connsiteY130-3364" fmla="*/ 1663584 h 1978172"/>
              <a:gd name="connsiteX131-3365" fmla="*/ 5941996 w 10768629"/>
              <a:gd name="connsiteY131-3366" fmla="*/ 1661326 h 1978172"/>
              <a:gd name="connsiteX132-3367" fmla="*/ 5931789 w 10768629"/>
              <a:gd name="connsiteY132-3368" fmla="*/ 1669915 h 1978172"/>
              <a:gd name="connsiteX133-3369" fmla="*/ 5888686 w 10768629"/>
              <a:gd name="connsiteY133-3370" fmla="*/ 1672175 h 1978172"/>
              <a:gd name="connsiteX134-3371" fmla="*/ 5873794 w 10768629"/>
              <a:gd name="connsiteY134-3372" fmla="*/ 1665454 h 1978172"/>
              <a:gd name="connsiteX135-3373" fmla="*/ 5860022 w 10768629"/>
              <a:gd name="connsiteY135-3374" fmla="*/ 1660635 h 1978172"/>
              <a:gd name="connsiteX136-3375" fmla="*/ 5858237 w 10768629"/>
              <a:gd name="connsiteY136-3376" fmla="*/ 1660649 h 1978172"/>
              <a:gd name="connsiteX137-3377" fmla="*/ 5840319 w 10768629"/>
              <a:gd name="connsiteY137-3378" fmla="*/ 1660798 h 1978172"/>
              <a:gd name="connsiteX138-3379" fmla="*/ 5806984 w 10768629"/>
              <a:gd name="connsiteY138-3380" fmla="*/ 1661075 h 1978172"/>
              <a:gd name="connsiteX139-3381" fmla="*/ 5742351 w 10768629"/>
              <a:gd name="connsiteY139-3382" fmla="*/ 1667489 h 1978172"/>
              <a:gd name="connsiteX140-3383" fmla="*/ 5521171 w 10768629"/>
              <a:gd name="connsiteY140-3384" fmla="*/ 1671626 h 1978172"/>
              <a:gd name="connsiteX141-3385" fmla="*/ 5457384 w 10768629"/>
              <a:gd name="connsiteY141-3386" fmla="*/ 1683952 h 1978172"/>
              <a:gd name="connsiteX142-3387" fmla="*/ 4950070 w 10768629"/>
              <a:gd name="connsiteY142-3388" fmla="*/ 1748401 h 1978172"/>
              <a:gd name="connsiteX143-3389" fmla="*/ 4872172 w 10768629"/>
              <a:gd name="connsiteY143-3390" fmla="*/ 1757222 h 1978172"/>
              <a:gd name="connsiteX144-3391" fmla="*/ 4809524 w 10768629"/>
              <a:gd name="connsiteY144-3392" fmla="*/ 1761033 h 1978172"/>
              <a:gd name="connsiteX145-3393" fmla="*/ 4759058 w 10768629"/>
              <a:gd name="connsiteY145-3394" fmla="*/ 1766533 h 1978172"/>
              <a:gd name="connsiteX146-3395" fmla="*/ 4719749 w 10768629"/>
              <a:gd name="connsiteY146-3396" fmla="*/ 1771811 h 1978172"/>
              <a:gd name="connsiteX147-3397" fmla="*/ 4568686 w 10768629"/>
              <a:gd name="connsiteY147-3398" fmla="*/ 1786141 h 1978172"/>
              <a:gd name="connsiteX148-3399" fmla="*/ 4418751 w 10768629"/>
              <a:gd name="connsiteY148-3400" fmla="*/ 1796932 h 1978172"/>
              <a:gd name="connsiteX149-3401" fmla="*/ 4378377 w 10768629"/>
              <a:gd name="connsiteY149-3402" fmla="*/ 1815528 h 1978172"/>
              <a:gd name="connsiteX150-3403" fmla="*/ 4320575 w 10768629"/>
              <a:gd name="connsiteY150-3404" fmla="*/ 1832722 h 1978172"/>
              <a:gd name="connsiteX151-3405" fmla="*/ 4220200 w 10768629"/>
              <a:gd name="connsiteY151-3406" fmla="*/ 1873173 h 1978172"/>
              <a:gd name="connsiteX152-3407" fmla="*/ 4105361 w 10768629"/>
              <a:gd name="connsiteY152-3408" fmla="*/ 1894711 h 1978172"/>
              <a:gd name="connsiteX153-3409" fmla="*/ 3973223 w 10768629"/>
              <a:gd name="connsiteY153-3410" fmla="*/ 1881015 h 1978172"/>
              <a:gd name="connsiteX154-3411" fmla="*/ 3900992 w 10768629"/>
              <a:gd name="connsiteY154-3412" fmla="*/ 1880603 h 1978172"/>
              <a:gd name="connsiteX155-3413" fmla="*/ 3662119 w 10768629"/>
              <a:gd name="connsiteY155-3414" fmla="*/ 1876289 h 1978172"/>
              <a:gd name="connsiteX156-3415" fmla="*/ 3496919 w 10768629"/>
              <a:gd name="connsiteY156-3416" fmla="*/ 1873180 h 1978172"/>
              <a:gd name="connsiteX157-3417" fmla="*/ 3449433 w 10768629"/>
              <a:gd name="connsiteY157-3418" fmla="*/ 1889681 h 1978172"/>
              <a:gd name="connsiteX158-3419" fmla="*/ 3369766 w 10768629"/>
              <a:gd name="connsiteY158-3420" fmla="*/ 1916653 h 1978172"/>
              <a:gd name="connsiteX159-3421" fmla="*/ 3290336 w 10768629"/>
              <a:gd name="connsiteY159-3422" fmla="*/ 1925039 h 1978172"/>
              <a:gd name="connsiteX160-3423" fmla="*/ 3224897 w 10768629"/>
              <a:gd name="connsiteY160-3424" fmla="*/ 1943733 h 1978172"/>
              <a:gd name="connsiteX161-3425" fmla="*/ 3161463 w 10768629"/>
              <a:gd name="connsiteY161-3426" fmla="*/ 1946591 h 1978172"/>
              <a:gd name="connsiteX162-3427" fmla="*/ 3157504 w 10768629"/>
              <a:gd name="connsiteY162-3428" fmla="*/ 1957276 h 1978172"/>
              <a:gd name="connsiteX163-3429" fmla="*/ 3115176 w 10768629"/>
              <a:gd name="connsiteY163-3430" fmla="*/ 1943459 h 1978172"/>
              <a:gd name="connsiteX164-3431" fmla="*/ 3005773 w 10768629"/>
              <a:gd name="connsiteY164-3432" fmla="*/ 1915878 h 1978172"/>
              <a:gd name="connsiteX165-3433" fmla="*/ 2897201 w 10768629"/>
              <a:gd name="connsiteY165-3434" fmla="*/ 1926772 h 1978172"/>
              <a:gd name="connsiteX166-3435" fmla="*/ 2783891 w 10768629"/>
              <a:gd name="connsiteY166-3436" fmla="*/ 1931749 h 1978172"/>
              <a:gd name="connsiteX167-3437" fmla="*/ 2712447 w 10768629"/>
              <a:gd name="connsiteY167-3438" fmla="*/ 1933044 h 1978172"/>
              <a:gd name="connsiteX168-3439" fmla="*/ 2560151 w 10768629"/>
              <a:gd name="connsiteY168-3440" fmla="*/ 1963609 h 1978172"/>
              <a:gd name="connsiteX169-3441" fmla="*/ 2367221 w 10768629"/>
              <a:gd name="connsiteY169-3442" fmla="*/ 1971884 h 1978172"/>
              <a:gd name="connsiteX170-3443" fmla="*/ 2272130 w 10768629"/>
              <a:gd name="connsiteY170-3444" fmla="*/ 1961162 h 1978172"/>
              <a:gd name="connsiteX171-3445" fmla="*/ 2189404 w 10768629"/>
              <a:gd name="connsiteY171-3446" fmla="*/ 1978172 h 1978172"/>
              <a:gd name="connsiteX172-3447" fmla="*/ 2077704 w 10768629"/>
              <a:gd name="connsiteY172-3448" fmla="*/ 1965002 h 1978172"/>
              <a:gd name="connsiteX173-3449" fmla="*/ 1967996 w 10768629"/>
              <a:gd name="connsiteY173-3450" fmla="*/ 1953187 h 1978172"/>
              <a:gd name="connsiteX174-3451" fmla="*/ 1855805 w 10768629"/>
              <a:gd name="connsiteY174-3452" fmla="*/ 1926082 h 1978172"/>
              <a:gd name="connsiteX175-3453" fmla="*/ 1790957 w 10768629"/>
              <a:gd name="connsiteY175-3454" fmla="*/ 1919460 h 1978172"/>
              <a:gd name="connsiteX176-3455" fmla="*/ 1613978 w 10768629"/>
              <a:gd name="connsiteY176-3456" fmla="*/ 1891581 h 1978172"/>
              <a:gd name="connsiteX177-3457" fmla="*/ 1436831 w 10768629"/>
              <a:gd name="connsiteY177-3458" fmla="*/ 1856201 h 1978172"/>
              <a:gd name="connsiteX178-3459" fmla="*/ 1357365 w 10768629"/>
              <a:gd name="connsiteY178-3460" fmla="*/ 1832140 h 1978172"/>
              <a:gd name="connsiteX179-3461" fmla="*/ 1186881 w 10768629"/>
              <a:gd name="connsiteY179-3462" fmla="*/ 1768613 h 1978172"/>
              <a:gd name="connsiteX180-3463" fmla="*/ 1162595 w 10768629"/>
              <a:gd name="connsiteY180-3464" fmla="*/ 1758337 h 1978172"/>
              <a:gd name="connsiteX181-3465" fmla="*/ 1128523 w 10768629"/>
              <a:gd name="connsiteY181-3466" fmla="*/ 1763621 h 1978172"/>
              <a:gd name="connsiteX182-3467" fmla="*/ 991903 w 10768629"/>
              <a:gd name="connsiteY182-3468" fmla="*/ 1786741 h 1978172"/>
              <a:gd name="connsiteX183-3469" fmla="*/ 883960 w 10768629"/>
              <a:gd name="connsiteY183-3470" fmla="*/ 1822386 h 1978172"/>
              <a:gd name="connsiteX184-3471" fmla="*/ 766531 w 10768629"/>
              <a:gd name="connsiteY184-3472" fmla="*/ 1805053 h 1978172"/>
              <a:gd name="connsiteX185-3473" fmla="*/ 669779 w 10768629"/>
              <a:gd name="connsiteY185-3474" fmla="*/ 1800537 h 1978172"/>
              <a:gd name="connsiteX186-3475" fmla="*/ 523898 w 10768629"/>
              <a:gd name="connsiteY186-3476" fmla="*/ 1811085 h 1978172"/>
              <a:gd name="connsiteX187-3477" fmla="*/ 360251 w 10768629"/>
              <a:gd name="connsiteY187-3478" fmla="*/ 1830735 h 1978172"/>
              <a:gd name="connsiteX188-3479" fmla="*/ 255207 w 10768629"/>
              <a:gd name="connsiteY188-3480" fmla="*/ 1818275 h 1978172"/>
              <a:gd name="connsiteX189-3481" fmla="*/ 101803 w 10768629"/>
              <a:gd name="connsiteY189-3482" fmla="*/ 1870647 h 1978172"/>
              <a:gd name="connsiteX190-3483" fmla="*/ 25397 w 10768629"/>
              <a:gd name="connsiteY190-3484" fmla="*/ 1888443 h 1978172"/>
              <a:gd name="connsiteX191-3485" fmla="*/ 2370 w 10768629"/>
              <a:gd name="connsiteY191-3486" fmla="*/ 1878311 h 1978172"/>
              <a:gd name="connsiteX192-3487" fmla="*/ 0 w 10768629"/>
              <a:gd name="connsiteY192-3488" fmla="*/ 1878785 h 1978172"/>
              <a:gd name="connsiteX193-3489" fmla="*/ 0 w 10768629"/>
              <a:gd name="connsiteY193-3490" fmla="*/ 0 h 1978172"/>
              <a:gd name="connsiteX0-3491" fmla="*/ 0 w 10768629"/>
              <a:gd name="connsiteY0-3492" fmla="*/ 0 h 1978172"/>
              <a:gd name="connsiteX1-3493" fmla="*/ 10768629 w 10768629"/>
              <a:gd name="connsiteY1-3494" fmla="*/ 0 h 1978172"/>
              <a:gd name="connsiteX2-3495" fmla="*/ 10733254 w 10768629"/>
              <a:gd name="connsiteY2-3496" fmla="*/ 31439 h 1978172"/>
              <a:gd name="connsiteX3-3497" fmla="*/ 10727085 w 10768629"/>
              <a:gd name="connsiteY3-3498" fmla="*/ 37910 h 1978172"/>
              <a:gd name="connsiteX4-3499" fmla="*/ 10675953 w 10768629"/>
              <a:gd name="connsiteY4-3500" fmla="*/ 68623 h 1978172"/>
              <a:gd name="connsiteX5-3501" fmla="*/ 10637091 w 10768629"/>
              <a:gd name="connsiteY5-3502" fmla="*/ 90361 h 1978172"/>
              <a:gd name="connsiteX6-3503" fmla="*/ 10610971 w 10768629"/>
              <a:gd name="connsiteY6-3504" fmla="*/ 110764 h 1978172"/>
              <a:gd name="connsiteX7-3505" fmla="*/ 10532872 w 10768629"/>
              <a:gd name="connsiteY7-3506" fmla="*/ 138028 h 1978172"/>
              <a:gd name="connsiteX8-3507" fmla="*/ 10398558 w 10768629"/>
              <a:gd name="connsiteY8-3508" fmla="*/ 172911 h 1978172"/>
              <a:gd name="connsiteX9-3509" fmla="*/ 10371128 w 10768629"/>
              <a:gd name="connsiteY9-3510" fmla="*/ 182609 h 1978172"/>
              <a:gd name="connsiteX10-3511" fmla="*/ 10352178 w 10768629"/>
              <a:gd name="connsiteY10-3512" fmla="*/ 199976 h 1978172"/>
              <a:gd name="connsiteX11-3513" fmla="*/ 10351815 w 10768629"/>
              <a:gd name="connsiteY11-3514" fmla="*/ 211879 h 1978172"/>
              <a:gd name="connsiteX12-3515" fmla="*/ 10337471 w 10768629"/>
              <a:gd name="connsiteY12-3516" fmla="*/ 218661 h 1978172"/>
              <a:gd name="connsiteX13-3517" fmla="*/ 10334625 w 10768629"/>
              <a:gd name="connsiteY13-3518" fmla="*/ 222351 h 1978172"/>
              <a:gd name="connsiteX14-3519" fmla="*/ 10256365 w 10768629"/>
              <a:gd name="connsiteY14-3520" fmla="*/ 235917 h 1978172"/>
              <a:gd name="connsiteX15-3521" fmla="*/ 10201127 w 10768629"/>
              <a:gd name="connsiteY15-3522" fmla="*/ 267448 h 1978172"/>
              <a:gd name="connsiteX16-3523" fmla="*/ 9961218 w 10768629"/>
              <a:gd name="connsiteY16-3524" fmla="*/ 326720 h 1978172"/>
              <a:gd name="connsiteX17-3525" fmla="*/ 9859715 w 10768629"/>
              <a:gd name="connsiteY17-3526" fmla="*/ 355698 h 1978172"/>
              <a:gd name="connsiteX18-3527" fmla="*/ 9679867 w 10768629"/>
              <a:gd name="connsiteY18-3528" fmla="*/ 399081 h 1978172"/>
              <a:gd name="connsiteX19-3529" fmla="*/ 9490654 w 10768629"/>
              <a:gd name="connsiteY19-3530" fmla="*/ 455225 h 1978172"/>
              <a:gd name="connsiteX20-3531" fmla="*/ 9470837 w 10768629"/>
              <a:gd name="connsiteY20-3532" fmla="*/ 452539 h 1978172"/>
              <a:gd name="connsiteX21-3533" fmla="*/ 9469082 w 10768629"/>
              <a:gd name="connsiteY21-3534" fmla="*/ 454891 h 1978172"/>
              <a:gd name="connsiteX22-3535" fmla="*/ 9448038 w 10768629"/>
              <a:gd name="connsiteY22-3536" fmla="*/ 459733 h 1978172"/>
              <a:gd name="connsiteX23-3537" fmla="*/ 9396821 w 10768629"/>
              <a:gd name="connsiteY23-3538" fmla="*/ 455795 h 1978172"/>
              <a:gd name="connsiteX24-3539" fmla="*/ 9392197 w 10768629"/>
              <a:gd name="connsiteY24-3540" fmla="*/ 459796 h 1978172"/>
              <a:gd name="connsiteX25-3541" fmla="*/ 9347994 w 10768629"/>
              <a:gd name="connsiteY25-3542" fmla="*/ 464462 h 1978172"/>
              <a:gd name="connsiteX26-3543" fmla="*/ 9347889 w 10768629"/>
              <a:gd name="connsiteY26-3544" fmla="*/ 466539 h 1978172"/>
              <a:gd name="connsiteX27-3545" fmla="*/ 9337639 w 10768629"/>
              <a:gd name="connsiteY27-3546" fmla="*/ 476654 h 1978172"/>
              <a:gd name="connsiteX28-3547" fmla="*/ 9316893 w 10768629"/>
              <a:gd name="connsiteY28-3548" fmla="*/ 491390 h 1978172"/>
              <a:gd name="connsiteX29-3549" fmla="*/ 9229283 w 10768629"/>
              <a:gd name="connsiteY29-3550" fmla="*/ 555377 h 1978172"/>
              <a:gd name="connsiteX30-3551" fmla="*/ 9220274 w 10768629"/>
              <a:gd name="connsiteY30-3552" fmla="*/ 557502 h 1978172"/>
              <a:gd name="connsiteX31-3553" fmla="*/ 9220202 w 10768629"/>
              <a:gd name="connsiteY31-3554" fmla="*/ 558001 h 1978172"/>
              <a:gd name="connsiteX32-3555" fmla="*/ 9210908 w 10768629"/>
              <a:gd name="connsiteY32-3556" fmla="*/ 561147 h 1978172"/>
              <a:gd name="connsiteX33-3557" fmla="*/ 9186374 w 10768629"/>
              <a:gd name="connsiteY33-3558" fmla="*/ 565502 h 1978172"/>
              <a:gd name="connsiteX34-3559" fmla="*/ 9181058 w 10768629"/>
              <a:gd name="connsiteY34-3560" fmla="*/ 569943 h 1978172"/>
              <a:gd name="connsiteX35-3561" fmla="*/ 9179948 w 10768629"/>
              <a:gd name="connsiteY35-3562" fmla="*/ 576062 h 1978172"/>
              <a:gd name="connsiteX36-3563" fmla="*/ 9149110 w 10768629"/>
              <a:gd name="connsiteY36-3564" fmla="*/ 598906 h 1978172"/>
              <a:gd name="connsiteX37-3565" fmla="*/ 9078556 w 10768629"/>
              <a:gd name="connsiteY37-3566" fmla="*/ 644039 h 1978172"/>
              <a:gd name="connsiteX38-3567" fmla="*/ 8996399 w 10768629"/>
              <a:gd name="connsiteY38-3568" fmla="*/ 690055 h 1978172"/>
              <a:gd name="connsiteX39-3569" fmla="*/ 8803791 w 10768629"/>
              <a:gd name="connsiteY39-3570" fmla="*/ 813860 h 1978172"/>
              <a:gd name="connsiteX40-3571" fmla="*/ 8636202 w 10768629"/>
              <a:gd name="connsiteY40-3572" fmla="*/ 848463 h 1978172"/>
              <a:gd name="connsiteX41-3573" fmla="*/ 8555372 w 10768629"/>
              <a:gd name="connsiteY41-3574" fmla="*/ 883171 h 1978172"/>
              <a:gd name="connsiteX42-3575" fmla="*/ 8507229 w 10768629"/>
              <a:gd name="connsiteY42-3576" fmla="*/ 901665 h 1978172"/>
              <a:gd name="connsiteX43-3577" fmla="*/ 8428473 w 10768629"/>
              <a:gd name="connsiteY43-3578" fmla="*/ 927985 h 1978172"/>
              <a:gd name="connsiteX44-3579" fmla="*/ 8427914 w 10768629"/>
              <a:gd name="connsiteY44-3580" fmla="*/ 933480 h 1978172"/>
              <a:gd name="connsiteX45-3581" fmla="*/ 8420327 w 10768629"/>
              <a:gd name="connsiteY45-3582" fmla="*/ 941984 h 1978172"/>
              <a:gd name="connsiteX46-3583" fmla="*/ 8407128 w 10768629"/>
              <a:gd name="connsiteY46-3584" fmla="*/ 961344 h 1978172"/>
              <a:gd name="connsiteX47-3585" fmla="*/ 8380548 w 10768629"/>
              <a:gd name="connsiteY47-3586" fmla="*/ 987916 h 1978172"/>
              <a:gd name="connsiteX48-3587" fmla="*/ 8379462 w 10768629"/>
              <a:gd name="connsiteY48-3588" fmla="*/ 987106 h 1978172"/>
              <a:gd name="connsiteX49-3589" fmla="*/ 8369725 w 10768629"/>
              <a:gd name="connsiteY49-3590" fmla="*/ 989186 h 1978172"/>
              <a:gd name="connsiteX50-3591" fmla="*/ 8304438 w 10768629"/>
              <a:gd name="connsiteY50-3592" fmla="*/ 996739 h 1978172"/>
              <a:gd name="connsiteX51-3593" fmla="*/ 8280929 w 10768629"/>
              <a:gd name="connsiteY51-3594" fmla="*/ 1023089 h 1978172"/>
              <a:gd name="connsiteX52-3595" fmla="*/ 8275760 w 10768629"/>
              <a:gd name="connsiteY52-3596" fmla="*/ 1027772 h 1978172"/>
              <a:gd name="connsiteX53-3597" fmla="*/ 8275478 w 10768629"/>
              <a:gd name="connsiteY53-3598" fmla="*/ 1027605 h 1978172"/>
              <a:gd name="connsiteX54-3599" fmla="*/ 8269666 w 10768629"/>
              <a:gd name="connsiteY54-3600" fmla="*/ 1032033 h 1978172"/>
              <a:gd name="connsiteX55-3601" fmla="*/ 8203836 w 10768629"/>
              <a:gd name="connsiteY55-3602" fmla="*/ 1037347 h 1978172"/>
              <a:gd name="connsiteX56-3603" fmla="*/ 8122936 w 10768629"/>
              <a:gd name="connsiteY56-3604" fmla="*/ 1063113 h 1978172"/>
              <a:gd name="connsiteX57-3605" fmla="*/ 8043658 w 10768629"/>
              <a:gd name="connsiteY57-3606" fmla="*/ 1092746 h 1978172"/>
              <a:gd name="connsiteX58-3607" fmla="*/ 8015351 w 10768629"/>
              <a:gd name="connsiteY58-3608" fmla="*/ 1105478 h 1978172"/>
              <a:gd name="connsiteX59-3609" fmla="*/ 7963145 w 10768629"/>
              <a:gd name="connsiteY59-3610" fmla="*/ 1119346 h 1978172"/>
              <a:gd name="connsiteX60-3611" fmla="*/ 7938145 w 10768629"/>
              <a:gd name="connsiteY60-3612" fmla="*/ 1120225 h 1978172"/>
              <a:gd name="connsiteX61-3613" fmla="*/ 7937238 w 10768629"/>
              <a:gd name="connsiteY61-3614" fmla="*/ 1121204 h 1978172"/>
              <a:gd name="connsiteX62-3615" fmla="*/ 7934398 w 10768629"/>
              <a:gd name="connsiteY62-3616" fmla="*/ 1118240 h 1978172"/>
              <a:gd name="connsiteX63-3617" fmla="*/ 7918248 w 10768629"/>
              <a:gd name="connsiteY63-3618" fmla="*/ 1124371 h 1978172"/>
              <a:gd name="connsiteX64-3619" fmla="*/ 7914119 w 10768629"/>
              <a:gd name="connsiteY64-3620" fmla="*/ 1127653 h 1978172"/>
              <a:gd name="connsiteX65-3621" fmla="*/ 7907658 w 10768629"/>
              <a:gd name="connsiteY65-3622" fmla="*/ 1130350 h 1978172"/>
              <a:gd name="connsiteX66-3623" fmla="*/ 7907434 w 10768629"/>
              <a:gd name="connsiteY66-3624" fmla="*/ 1130103 h 1978172"/>
              <a:gd name="connsiteX67-3625" fmla="*/ 7901508 w 10768629"/>
              <a:gd name="connsiteY67-3626" fmla="*/ 1133245 h 1978172"/>
              <a:gd name="connsiteX68-3627" fmla="*/ 7873287 w 10768629"/>
              <a:gd name="connsiteY68-3628" fmla="*/ 1152609 h 1978172"/>
              <a:gd name="connsiteX69-3629" fmla="*/ 7834833 w 10768629"/>
              <a:gd name="connsiteY69-3630" fmla="*/ 1153868 h 1978172"/>
              <a:gd name="connsiteX70-3631" fmla="*/ 7828661 w 10768629"/>
              <a:gd name="connsiteY70-3632" fmla="*/ 1139994 h 1978172"/>
              <a:gd name="connsiteX71-3633" fmla="*/ 7823966 w 10768629"/>
              <a:gd name="connsiteY71-3634" fmla="*/ 1143178 h 1978172"/>
              <a:gd name="connsiteX72-3635" fmla="*/ 7815078 w 10768629"/>
              <a:gd name="connsiteY72-3636" fmla="*/ 1151776 h 1978172"/>
              <a:gd name="connsiteX73-3637" fmla="*/ 7812026 w 10768629"/>
              <a:gd name="connsiteY73-3638" fmla="*/ 1151522 h 1978172"/>
              <a:gd name="connsiteX74-3639" fmla="*/ 7782249 w 10768629"/>
              <a:gd name="connsiteY74-3640" fmla="*/ 1160970 h 1978172"/>
              <a:gd name="connsiteX75-3641" fmla="*/ 7773476 w 10768629"/>
              <a:gd name="connsiteY75-3642" fmla="*/ 1157414 h 1978172"/>
              <a:gd name="connsiteX76-3643" fmla="*/ 7769600 w 10768629"/>
              <a:gd name="connsiteY76-3644" fmla="*/ 1157365 h 1978172"/>
              <a:gd name="connsiteX77-3645" fmla="*/ 7752631 w 10768629"/>
              <a:gd name="connsiteY77-3646" fmla="*/ 1172815 h 1978172"/>
              <a:gd name="connsiteX78-3647" fmla="*/ 7743525 w 10768629"/>
              <a:gd name="connsiteY78-3648" fmla="*/ 1179064 h 1978172"/>
              <a:gd name="connsiteX79-3649" fmla="*/ 7685942 w 10768629"/>
              <a:gd name="connsiteY79-3650" fmla="*/ 1233723 h 1978172"/>
              <a:gd name="connsiteX80-3651" fmla="*/ 7586920 w 10768629"/>
              <a:gd name="connsiteY80-3652" fmla="*/ 1261888 h 1978172"/>
              <a:gd name="connsiteX81-3653" fmla="*/ 7486100 w 10768629"/>
              <a:gd name="connsiteY81-3654" fmla="*/ 1292563 h 1978172"/>
              <a:gd name="connsiteX82-3655" fmla="*/ 7407190 w 10768629"/>
              <a:gd name="connsiteY82-3656" fmla="*/ 1314737 h 1978172"/>
              <a:gd name="connsiteX83-3657" fmla="*/ 7240698 w 10768629"/>
              <a:gd name="connsiteY83-3658" fmla="*/ 1438832 h 1978172"/>
              <a:gd name="connsiteX84-3659" fmla="*/ 7197675 w 10768629"/>
              <a:gd name="connsiteY84-3660" fmla="*/ 1447530 h 1978172"/>
              <a:gd name="connsiteX85-3661" fmla="*/ 7164788 w 10768629"/>
              <a:gd name="connsiteY85-3662" fmla="*/ 1480293 h 1978172"/>
              <a:gd name="connsiteX86-3663" fmla="*/ 7147929 w 10768629"/>
              <a:gd name="connsiteY86-3664" fmla="*/ 1477641 h 1978172"/>
              <a:gd name="connsiteX87-3665" fmla="*/ 7144965 w 10768629"/>
              <a:gd name="connsiteY87-3666" fmla="*/ 1476908 h 1978172"/>
              <a:gd name="connsiteX88-3667" fmla="*/ 7134299 w 10768629"/>
              <a:gd name="connsiteY88-3668" fmla="*/ 1479969 h 1978172"/>
              <a:gd name="connsiteX89-3669" fmla="*/ 7129809 w 10768629"/>
              <a:gd name="connsiteY89-3670" fmla="*/ 1473339 h 1978172"/>
              <a:gd name="connsiteX90-3671" fmla="*/ 7112688 w 10768629"/>
              <a:gd name="connsiteY90-3672" fmla="*/ 1472575 h 1978172"/>
              <a:gd name="connsiteX91-3673" fmla="*/ 7093470 w 10768629"/>
              <a:gd name="connsiteY91-3674" fmla="*/ 1480300 h 1978172"/>
              <a:gd name="connsiteX92-3675" fmla="*/ 7025034 w 10768629"/>
              <a:gd name="connsiteY92-3676" fmla="*/ 1506934 h 1978172"/>
              <a:gd name="connsiteX93-3677" fmla="*/ 7014783 w 10768629"/>
              <a:gd name="connsiteY93-3678" fmla="*/ 1515868 h 1978172"/>
              <a:gd name="connsiteX94-3679" fmla="*/ 6979706 w 10768629"/>
              <a:gd name="connsiteY94-3680" fmla="*/ 1523511 h 1978172"/>
              <a:gd name="connsiteX95-3681" fmla="*/ 6977890 w 10768629"/>
              <a:gd name="connsiteY95-3682" fmla="*/ 1525793 h 1978172"/>
              <a:gd name="connsiteX96-3683" fmla="*/ 6944339 w 10768629"/>
              <a:gd name="connsiteY96-3684" fmla="*/ 1536237 h 1978172"/>
              <a:gd name="connsiteX97-3685" fmla="*/ 6886996 w 10768629"/>
              <a:gd name="connsiteY97-3686" fmla="*/ 1563569 h 1978172"/>
              <a:gd name="connsiteX98-3687" fmla="*/ 6874510 w 10768629"/>
              <a:gd name="connsiteY98-3688" fmla="*/ 1558469 h 1978172"/>
              <a:gd name="connsiteX99-3689" fmla="*/ 6871943 w 10768629"/>
              <a:gd name="connsiteY99-3690" fmla="*/ 1554651 h 1978172"/>
              <a:gd name="connsiteX100-3691" fmla="*/ 6856174 w 10768629"/>
              <a:gd name="connsiteY100-3692" fmla="*/ 1562024 h 1978172"/>
              <a:gd name="connsiteX101-3693" fmla="*/ 6842321 w 10768629"/>
              <a:gd name="connsiteY101-3694" fmla="*/ 1560554 h 1978172"/>
              <a:gd name="connsiteX102-3695" fmla="*/ 6832713 w 10768629"/>
              <a:gd name="connsiteY102-3696" fmla="*/ 1569357 h 1978172"/>
              <a:gd name="connsiteX103-3697" fmla="*/ 6816351 w 10768629"/>
              <a:gd name="connsiteY103-3698" fmla="*/ 1571495 h 1978172"/>
              <a:gd name="connsiteX104-3699" fmla="*/ 6795800 w 10768629"/>
              <a:gd name="connsiteY104-3700" fmla="*/ 1572010 h 1978172"/>
              <a:gd name="connsiteX105-3701" fmla="*/ 6777546 w 10768629"/>
              <a:gd name="connsiteY105-3702" fmla="*/ 1568661 h 1978172"/>
              <a:gd name="connsiteX106-3703" fmla="*/ 6751528 w 10768629"/>
              <a:gd name="connsiteY106-3704" fmla="*/ 1574143 h 1978172"/>
              <a:gd name="connsiteX107-3705" fmla="*/ 6691966 w 10768629"/>
              <a:gd name="connsiteY107-3706" fmla="*/ 1582255 h 1978172"/>
              <a:gd name="connsiteX108-3707" fmla="*/ 6646941 w 10768629"/>
              <a:gd name="connsiteY108-3708" fmla="*/ 1588471 h 1978172"/>
              <a:gd name="connsiteX109-3709" fmla="*/ 6568576 w 10768629"/>
              <a:gd name="connsiteY109-3710" fmla="*/ 1606488 h 1978172"/>
              <a:gd name="connsiteX110-3711" fmla="*/ 6554358 w 10768629"/>
              <a:gd name="connsiteY110-3712" fmla="*/ 1621701 h 1978172"/>
              <a:gd name="connsiteX111-3713" fmla="*/ 6516968 w 10768629"/>
              <a:gd name="connsiteY111-3714" fmla="*/ 1617195 h 1978172"/>
              <a:gd name="connsiteX112-3715" fmla="*/ 6506479 w 10768629"/>
              <a:gd name="connsiteY112-3716" fmla="*/ 1602227 h 1978172"/>
              <a:gd name="connsiteX113-3717" fmla="*/ 6458436 w 10768629"/>
              <a:gd name="connsiteY113-3718" fmla="*/ 1607332 h 1978172"/>
              <a:gd name="connsiteX114-3719" fmla="*/ 6414786 w 10768629"/>
              <a:gd name="connsiteY114-3720" fmla="*/ 1628815 h 1978172"/>
              <a:gd name="connsiteX115-3721" fmla="*/ 6357085 w 10768629"/>
              <a:gd name="connsiteY115-3722" fmla="*/ 1640846 h 1978172"/>
              <a:gd name="connsiteX116-3723" fmla="*/ 6322636 w 10768629"/>
              <a:gd name="connsiteY116-3724" fmla="*/ 1648213 h 1978172"/>
              <a:gd name="connsiteX117-3725" fmla="*/ 6226172 w 10768629"/>
              <a:gd name="connsiteY117-3726" fmla="*/ 1654676 h 1978172"/>
              <a:gd name="connsiteX118-3727" fmla="*/ 6221217 w 10768629"/>
              <a:gd name="connsiteY118-3728" fmla="*/ 1654506 h 1978172"/>
              <a:gd name="connsiteX119-3729" fmla="*/ 6204956 w 10768629"/>
              <a:gd name="connsiteY119-3730" fmla="*/ 1664280 h 1978172"/>
              <a:gd name="connsiteX120-3731" fmla="*/ 6204270 w 10768629"/>
              <a:gd name="connsiteY120-3732" fmla="*/ 1666782 h 1978172"/>
              <a:gd name="connsiteX121-3733" fmla="*/ 6143810 w 10768629"/>
              <a:gd name="connsiteY121-3734" fmla="*/ 1661963 h 1978172"/>
              <a:gd name="connsiteX122-3735" fmla="*/ 6136560 w 10768629"/>
              <a:gd name="connsiteY122-3736" fmla="*/ 1665728 h 1978172"/>
              <a:gd name="connsiteX123-3737" fmla="*/ 6096155 w 10768629"/>
              <a:gd name="connsiteY123-3738" fmla="*/ 1656951 h 1978172"/>
              <a:gd name="connsiteX124-3739" fmla="*/ 6075812 w 10768629"/>
              <a:gd name="connsiteY124-3740" fmla="*/ 1655422 h 1978172"/>
              <a:gd name="connsiteX125-3741" fmla="*/ 6039495 w 10768629"/>
              <a:gd name="connsiteY125-3742" fmla="*/ 1649680 h 1978172"/>
              <a:gd name="connsiteX126-3743" fmla="*/ 6036523 w 10768629"/>
              <a:gd name="connsiteY126-3744" fmla="*/ 1652121 h 1978172"/>
              <a:gd name="connsiteX127-3745" fmla="*/ 6029328 w 10768629"/>
              <a:gd name="connsiteY127-3746" fmla="*/ 1649904 h 1978172"/>
              <a:gd name="connsiteX128-3747" fmla="*/ 6024075 w 10768629"/>
              <a:gd name="connsiteY128-3748" fmla="*/ 1652779 h 1978172"/>
              <a:gd name="connsiteX129-3749" fmla="*/ 6018085 w 10768629"/>
              <a:gd name="connsiteY129-3750" fmla="*/ 1652030 h 1978172"/>
              <a:gd name="connsiteX130-3751" fmla="*/ 5955513 w 10768629"/>
              <a:gd name="connsiteY130-3752" fmla="*/ 1663584 h 1978172"/>
              <a:gd name="connsiteX131-3753" fmla="*/ 5941996 w 10768629"/>
              <a:gd name="connsiteY131-3754" fmla="*/ 1661326 h 1978172"/>
              <a:gd name="connsiteX132-3755" fmla="*/ 5931789 w 10768629"/>
              <a:gd name="connsiteY132-3756" fmla="*/ 1669915 h 1978172"/>
              <a:gd name="connsiteX133-3757" fmla="*/ 5888686 w 10768629"/>
              <a:gd name="connsiteY133-3758" fmla="*/ 1672175 h 1978172"/>
              <a:gd name="connsiteX134-3759" fmla="*/ 5873794 w 10768629"/>
              <a:gd name="connsiteY134-3760" fmla="*/ 1665454 h 1978172"/>
              <a:gd name="connsiteX135-3761" fmla="*/ 5860022 w 10768629"/>
              <a:gd name="connsiteY135-3762" fmla="*/ 1660635 h 1978172"/>
              <a:gd name="connsiteX136-3763" fmla="*/ 5858237 w 10768629"/>
              <a:gd name="connsiteY136-3764" fmla="*/ 1660649 h 1978172"/>
              <a:gd name="connsiteX137-3765" fmla="*/ 5840319 w 10768629"/>
              <a:gd name="connsiteY137-3766" fmla="*/ 1660798 h 1978172"/>
              <a:gd name="connsiteX138-3767" fmla="*/ 5806984 w 10768629"/>
              <a:gd name="connsiteY138-3768" fmla="*/ 1661075 h 1978172"/>
              <a:gd name="connsiteX139-3769" fmla="*/ 5742351 w 10768629"/>
              <a:gd name="connsiteY139-3770" fmla="*/ 1667489 h 1978172"/>
              <a:gd name="connsiteX140-3771" fmla="*/ 5521171 w 10768629"/>
              <a:gd name="connsiteY140-3772" fmla="*/ 1671626 h 1978172"/>
              <a:gd name="connsiteX141-3773" fmla="*/ 5457384 w 10768629"/>
              <a:gd name="connsiteY141-3774" fmla="*/ 1683952 h 1978172"/>
              <a:gd name="connsiteX142-3775" fmla="*/ 4950070 w 10768629"/>
              <a:gd name="connsiteY142-3776" fmla="*/ 1748401 h 1978172"/>
              <a:gd name="connsiteX143-3777" fmla="*/ 4872172 w 10768629"/>
              <a:gd name="connsiteY143-3778" fmla="*/ 1757222 h 1978172"/>
              <a:gd name="connsiteX144-3779" fmla="*/ 4809524 w 10768629"/>
              <a:gd name="connsiteY144-3780" fmla="*/ 1761033 h 1978172"/>
              <a:gd name="connsiteX145-3781" fmla="*/ 4759058 w 10768629"/>
              <a:gd name="connsiteY145-3782" fmla="*/ 1766533 h 1978172"/>
              <a:gd name="connsiteX146-3783" fmla="*/ 4719749 w 10768629"/>
              <a:gd name="connsiteY146-3784" fmla="*/ 1771811 h 1978172"/>
              <a:gd name="connsiteX147-3785" fmla="*/ 4568686 w 10768629"/>
              <a:gd name="connsiteY147-3786" fmla="*/ 1786141 h 1978172"/>
              <a:gd name="connsiteX148-3787" fmla="*/ 4418751 w 10768629"/>
              <a:gd name="connsiteY148-3788" fmla="*/ 1796932 h 1978172"/>
              <a:gd name="connsiteX149-3789" fmla="*/ 4378377 w 10768629"/>
              <a:gd name="connsiteY149-3790" fmla="*/ 1815528 h 1978172"/>
              <a:gd name="connsiteX150-3791" fmla="*/ 4320575 w 10768629"/>
              <a:gd name="connsiteY150-3792" fmla="*/ 1832722 h 1978172"/>
              <a:gd name="connsiteX151-3793" fmla="*/ 4220200 w 10768629"/>
              <a:gd name="connsiteY151-3794" fmla="*/ 1873173 h 1978172"/>
              <a:gd name="connsiteX152-3795" fmla="*/ 4105361 w 10768629"/>
              <a:gd name="connsiteY152-3796" fmla="*/ 1894711 h 1978172"/>
              <a:gd name="connsiteX153-3797" fmla="*/ 3973223 w 10768629"/>
              <a:gd name="connsiteY153-3798" fmla="*/ 1881015 h 1978172"/>
              <a:gd name="connsiteX154-3799" fmla="*/ 3900992 w 10768629"/>
              <a:gd name="connsiteY154-3800" fmla="*/ 1880603 h 1978172"/>
              <a:gd name="connsiteX155-3801" fmla="*/ 3662119 w 10768629"/>
              <a:gd name="connsiteY155-3802" fmla="*/ 1876289 h 1978172"/>
              <a:gd name="connsiteX156-3803" fmla="*/ 3496919 w 10768629"/>
              <a:gd name="connsiteY156-3804" fmla="*/ 1873180 h 1978172"/>
              <a:gd name="connsiteX157-3805" fmla="*/ 3449433 w 10768629"/>
              <a:gd name="connsiteY157-3806" fmla="*/ 1889681 h 1978172"/>
              <a:gd name="connsiteX158-3807" fmla="*/ 3369766 w 10768629"/>
              <a:gd name="connsiteY158-3808" fmla="*/ 1916653 h 1978172"/>
              <a:gd name="connsiteX159-3809" fmla="*/ 3290336 w 10768629"/>
              <a:gd name="connsiteY159-3810" fmla="*/ 1925039 h 1978172"/>
              <a:gd name="connsiteX160-3811" fmla="*/ 3224897 w 10768629"/>
              <a:gd name="connsiteY160-3812" fmla="*/ 1943733 h 1978172"/>
              <a:gd name="connsiteX161-3813" fmla="*/ 3161463 w 10768629"/>
              <a:gd name="connsiteY161-3814" fmla="*/ 1946591 h 1978172"/>
              <a:gd name="connsiteX162-3815" fmla="*/ 3157504 w 10768629"/>
              <a:gd name="connsiteY162-3816" fmla="*/ 1957276 h 1978172"/>
              <a:gd name="connsiteX163-3817" fmla="*/ 3115176 w 10768629"/>
              <a:gd name="connsiteY163-3818" fmla="*/ 1943459 h 1978172"/>
              <a:gd name="connsiteX164-3819" fmla="*/ 3005773 w 10768629"/>
              <a:gd name="connsiteY164-3820" fmla="*/ 1915878 h 1978172"/>
              <a:gd name="connsiteX165-3821" fmla="*/ 2897201 w 10768629"/>
              <a:gd name="connsiteY165-3822" fmla="*/ 1926772 h 1978172"/>
              <a:gd name="connsiteX166-3823" fmla="*/ 2783891 w 10768629"/>
              <a:gd name="connsiteY166-3824" fmla="*/ 1931749 h 1978172"/>
              <a:gd name="connsiteX167-3825" fmla="*/ 2712447 w 10768629"/>
              <a:gd name="connsiteY167-3826" fmla="*/ 1933044 h 1978172"/>
              <a:gd name="connsiteX168-3827" fmla="*/ 2560151 w 10768629"/>
              <a:gd name="connsiteY168-3828" fmla="*/ 1963609 h 1978172"/>
              <a:gd name="connsiteX169-3829" fmla="*/ 2367221 w 10768629"/>
              <a:gd name="connsiteY169-3830" fmla="*/ 1971884 h 1978172"/>
              <a:gd name="connsiteX170-3831" fmla="*/ 2272130 w 10768629"/>
              <a:gd name="connsiteY170-3832" fmla="*/ 1961162 h 1978172"/>
              <a:gd name="connsiteX171-3833" fmla="*/ 2189404 w 10768629"/>
              <a:gd name="connsiteY171-3834" fmla="*/ 1978172 h 1978172"/>
              <a:gd name="connsiteX172-3835" fmla="*/ 2077704 w 10768629"/>
              <a:gd name="connsiteY172-3836" fmla="*/ 1965002 h 1978172"/>
              <a:gd name="connsiteX173-3837" fmla="*/ 1967996 w 10768629"/>
              <a:gd name="connsiteY173-3838" fmla="*/ 1953187 h 1978172"/>
              <a:gd name="connsiteX174-3839" fmla="*/ 1855805 w 10768629"/>
              <a:gd name="connsiteY174-3840" fmla="*/ 1926082 h 1978172"/>
              <a:gd name="connsiteX175-3841" fmla="*/ 1790957 w 10768629"/>
              <a:gd name="connsiteY175-3842" fmla="*/ 1919460 h 1978172"/>
              <a:gd name="connsiteX176-3843" fmla="*/ 1613978 w 10768629"/>
              <a:gd name="connsiteY176-3844" fmla="*/ 1891581 h 1978172"/>
              <a:gd name="connsiteX177-3845" fmla="*/ 1436831 w 10768629"/>
              <a:gd name="connsiteY177-3846" fmla="*/ 1856201 h 1978172"/>
              <a:gd name="connsiteX178-3847" fmla="*/ 1357365 w 10768629"/>
              <a:gd name="connsiteY178-3848" fmla="*/ 1832140 h 1978172"/>
              <a:gd name="connsiteX179-3849" fmla="*/ 1232341 w 10768629"/>
              <a:gd name="connsiteY179-3850" fmla="*/ 1785942 h 1978172"/>
              <a:gd name="connsiteX180-3851" fmla="*/ 1162595 w 10768629"/>
              <a:gd name="connsiteY180-3852" fmla="*/ 1758337 h 1978172"/>
              <a:gd name="connsiteX181-3853" fmla="*/ 1128523 w 10768629"/>
              <a:gd name="connsiteY181-3854" fmla="*/ 1763621 h 1978172"/>
              <a:gd name="connsiteX182-3855" fmla="*/ 991903 w 10768629"/>
              <a:gd name="connsiteY182-3856" fmla="*/ 1786741 h 1978172"/>
              <a:gd name="connsiteX183-3857" fmla="*/ 883960 w 10768629"/>
              <a:gd name="connsiteY183-3858" fmla="*/ 1822386 h 1978172"/>
              <a:gd name="connsiteX184-3859" fmla="*/ 766531 w 10768629"/>
              <a:gd name="connsiteY184-3860" fmla="*/ 1805053 h 1978172"/>
              <a:gd name="connsiteX185-3861" fmla="*/ 669779 w 10768629"/>
              <a:gd name="connsiteY185-3862" fmla="*/ 1800537 h 1978172"/>
              <a:gd name="connsiteX186-3863" fmla="*/ 523898 w 10768629"/>
              <a:gd name="connsiteY186-3864" fmla="*/ 1811085 h 1978172"/>
              <a:gd name="connsiteX187-3865" fmla="*/ 360251 w 10768629"/>
              <a:gd name="connsiteY187-3866" fmla="*/ 1830735 h 1978172"/>
              <a:gd name="connsiteX188-3867" fmla="*/ 255207 w 10768629"/>
              <a:gd name="connsiteY188-3868" fmla="*/ 1818275 h 1978172"/>
              <a:gd name="connsiteX189-3869" fmla="*/ 101803 w 10768629"/>
              <a:gd name="connsiteY189-3870" fmla="*/ 1870647 h 1978172"/>
              <a:gd name="connsiteX190-3871" fmla="*/ 25397 w 10768629"/>
              <a:gd name="connsiteY190-3872" fmla="*/ 1888443 h 1978172"/>
              <a:gd name="connsiteX191-3873" fmla="*/ 2370 w 10768629"/>
              <a:gd name="connsiteY191-3874" fmla="*/ 1878311 h 1978172"/>
              <a:gd name="connsiteX192-3875" fmla="*/ 0 w 10768629"/>
              <a:gd name="connsiteY192-3876" fmla="*/ 1878785 h 1978172"/>
              <a:gd name="connsiteX193-3877" fmla="*/ 0 w 10768629"/>
              <a:gd name="connsiteY193-3878" fmla="*/ 0 h 1978172"/>
              <a:gd name="connsiteX0-3879" fmla="*/ 0 w 10768629"/>
              <a:gd name="connsiteY0-3880" fmla="*/ 0 h 1978172"/>
              <a:gd name="connsiteX1-3881" fmla="*/ 10768629 w 10768629"/>
              <a:gd name="connsiteY1-3882" fmla="*/ 0 h 1978172"/>
              <a:gd name="connsiteX2-3883" fmla="*/ 10733254 w 10768629"/>
              <a:gd name="connsiteY2-3884" fmla="*/ 31439 h 1978172"/>
              <a:gd name="connsiteX3-3885" fmla="*/ 10727085 w 10768629"/>
              <a:gd name="connsiteY3-3886" fmla="*/ 37910 h 1978172"/>
              <a:gd name="connsiteX4-3887" fmla="*/ 10675953 w 10768629"/>
              <a:gd name="connsiteY4-3888" fmla="*/ 68623 h 1978172"/>
              <a:gd name="connsiteX5-3889" fmla="*/ 10637091 w 10768629"/>
              <a:gd name="connsiteY5-3890" fmla="*/ 90361 h 1978172"/>
              <a:gd name="connsiteX6-3891" fmla="*/ 10610971 w 10768629"/>
              <a:gd name="connsiteY6-3892" fmla="*/ 110764 h 1978172"/>
              <a:gd name="connsiteX7-3893" fmla="*/ 10532872 w 10768629"/>
              <a:gd name="connsiteY7-3894" fmla="*/ 138028 h 1978172"/>
              <a:gd name="connsiteX8-3895" fmla="*/ 10398558 w 10768629"/>
              <a:gd name="connsiteY8-3896" fmla="*/ 172911 h 1978172"/>
              <a:gd name="connsiteX9-3897" fmla="*/ 10371128 w 10768629"/>
              <a:gd name="connsiteY9-3898" fmla="*/ 182609 h 1978172"/>
              <a:gd name="connsiteX10-3899" fmla="*/ 10352178 w 10768629"/>
              <a:gd name="connsiteY10-3900" fmla="*/ 199976 h 1978172"/>
              <a:gd name="connsiteX11-3901" fmla="*/ 10351815 w 10768629"/>
              <a:gd name="connsiteY11-3902" fmla="*/ 211879 h 1978172"/>
              <a:gd name="connsiteX12-3903" fmla="*/ 10337471 w 10768629"/>
              <a:gd name="connsiteY12-3904" fmla="*/ 218661 h 1978172"/>
              <a:gd name="connsiteX13-3905" fmla="*/ 10334625 w 10768629"/>
              <a:gd name="connsiteY13-3906" fmla="*/ 222351 h 1978172"/>
              <a:gd name="connsiteX14-3907" fmla="*/ 10256365 w 10768629"/>
              <a:gd name="connsiteY14-3908" fmla="*/ 235917 h 1978172"/>
              <a:gd name="connsiteX15-3909" fmla="*/ 10201127 w 10768629"/>
              <a:gd name="connsiteY15-3910" fmla="*/ 267448 h 1978172"/>
              <a:gd name="connsiteX16-3911" fmla="*/ 9961218 w 10768629"/>
              <a:gd name="connsiteY16-3912" fmla="*/ 326720 h 1978172"/>
              <a:gd name="connsiteX17-3913" fmla="*/ 9859715 w 10768629"/>
              <a:gd name="connsiteY17-3914" fmla="*/ 355698 h 1978172"/>
              <a:gd name="connsiteX18-3915" fmla="*/ 9679867 w 10768629"/>
              <a:gd name="connsiteY18-3916" fmla="*/ 399081 h 1978172"/>
              <a:gd name="connsiteX19-3917" fmla="*/ 9490654 w 10768629"/>
              <a:gd name="connsiteY19-3918" fmla="*/ 455225 h 1978172"/>
              <a:gd name="connsiteX20-3919" fmla="*/ 9470837 w 10768629"/>
              <a:gd name="connsiteY20-3920" fmla="*/ 452539 h 1978172"/>
              <a:gd name="connsiteX21-3921" fmla="*/ 9469082 w 10768629"/>
              <a:gd name="connsiteY21-3922" fmla="*/ 454891 h 1978172"/>
              <a:gd name="connsiteX22-3923" fmla="*/ 9448038 w 10768629"/>
              <a:gd name="connsiteY22-3924" fmla="*/ 459733 h 1978172"/>
              <a:gd name="connsiteX23-3925" fmla="*/ 9396821 w 10768629"/>
              <a:gd name="connsiteY23-3926" fmla="*/ 455795 h 1978172"/>
              <a:gd name="connsiteX24-3927" fmla="*/ 9392197 w 10768629"/>
              <a:gd name="connsiteY24-3928" fmla="*/ 459796 h 1978172"/>
              <a:gd name="connsiteX25-3929" fmla="*/ 9347994 w 10768629"/>
              <a:gd name="connsiteY25-3930" fmla="*/ 464462 h 1978172"/>
              <a:gd name="connsiteX26-3931" fmla="*/ 9347889 w 10768629"/>
              <a:gd name="connsiteY26-3932" fmla="*/ 466539 h 1978172"/>
              <a:gd name="connsiteX27-3933" fmla="*/ 9337639 w 10768629"/>
              <a:gd name="connsiteY27-3934" fmla="*/ 476654 h 1978172"/>
              <a:gd name="connsiteX28-3935" fmla="*/ 9316893 w 10768629"/>
              <a:gd name="connsiteY28-3936" fmla="*/ 491390 h 1978172"/>
              <a:gd name="connsiteX29-3937" fmla="*/ 9229283 w 10768629"/>
              <a:gd name="connsiteY29-3938" fmla="*/ 555377 h 1978172"/>
              <a:gd name="connsiteX30-3939" fmla="*/ 9220274 w 10768629"/>
              <a:gd name="connsiteY30-3940" fmla="*/ 557502 h 1978172"/>
              <a:gd name="connsiteX31-3941" fmla="*/ 9220202 w 10768629"/>
              <a:gd name="connsiteY31-3942" fmla="*/ 558001 h 1978172"/>
              <a:gd name="connsiteX32-3943" fmla="*/ 9210908 w 10768629"/>
              <a:gd name="connsiteY32-3944" fmla="*/ 561147 h 1978172"/>
              <a:gd name="connsiteX33-3945" fmla="*/ 9186374 w 10768629"/>
              <a:gd name="connsiteY33-3946" fmla="*/ 565502 h 1978172"/>
              <a:gd name="connsiteX34-3947" fmla="*/ 9181058 w 10768629"/>
              <a:gd name="connsiteY34-3948" fmla="*/ 569943 h 1978172"/>
              <a:gd name="connsiteX35-3949" fmla="*/ 9179948 w 10768629"/>
              <a:gd name="connsiteY35-3950" fmla="*/ 576062 h 1978172"/>
              <a:gd name="connsiteX36-3951" fmla="*/ 9149110 w 10768629"/>
              <a:gd name="connsiteY36-3952" fmla="*/ 598906 h 1978172"/>
              <a:gd name="connsiteX37-3953" fmla="*/ 9078556 w 10768629"/>
              <a:gd name="connsiteY37-3954" fmla="*/ 644039 h 1978172"/>
              <a:gd name="connsiteX38-3955" fmla="*/ 8996399 w 10768629"/>
              <a:gd name="connsiteY38-3956" fmla="*/ 690055 h 1978172"/>
              <a:gd name="connsiteX39-3957" fmla="*/ 8803791 w 10768629"/>
              <a:gd name="connsiteY39-3958" fmla="*/ 813860 h 1978172"/>
              <a:gd name="connsiteX40-3959" fmla="*/ 8636202 w 10768629"/>
              <a:gd name="connsiteY40-3960" fmla="*/ 848463 h 1978172"/>
              <a:gd name="connsiteX41-3961" fmla="*/ 8555372 w 10768629"/>
              <a:gd name="connsiteY41-3962" fmla="*/ 883171 h 1978172"/>
              <a:gd name="connsiteX42-3963" fmla="*/ 8507229 w 10768629"/>
              <a:gd name="connsiteY42-3964" fmla="*/ 901665 h 1978172"/>
              <a:gd name="connsiteX43-3965" fmla="*/ 8428473 w 10768629"/>
              <a:gd name="connsiteY43-3966" fmla="*/ 927985 h 1978172"/>
              <a:gd name="connsiteX44-3967" fmla="*/ 8427914 w 10768629"/>
              <a:gd name="connsiteY44-3968" fmla="*/ 933480 h 1978172"/>
              <a:gd name="connsiteX45-3969" fmla="*/ 8420327 w 10768629"/>
              <a:gd name="connsiteY45-3970" fmla="*/ 941984 h 1978172"/>
              <a:gd name="connsiteX46-3971" fmla="*/ 8407128 w 10768629"/>
              <a:gd name="connsiteY46-3972" fmla="*/ 961344 h 1978172"/>
              <a:gd name="connsiteX47-3973" fmla="*/ 8380548 w 10768629"/>
              <a:gd name="connsiteY47-3974" fmla="*/ 987916 h 1978172"/>
              <a:gd name="connsiteX48-3975" fmla="*/ 8379462 w 10768629"/>
              <a:gd name="connsiteY48-3976" fmla="*/ 987106 h 1978172"/>
              <a:gd name="connsiteX49-3977" fmla="*/ 8369725 w 10768629"/>
              <a:gd name="connsiteY49-3978" fmla="*/ 989186 h 1978172"/>
              <a:gd name="connsiteX50-3979" fmla="*/ 8304438 w 10768629"/>
              <a:gd name="connsiteY50-3980" fmla="*/ 996739 h 1978172"/>
              <a:gd name="connsiteX51-3981" fmla="*/ 8280929 w 10768629"/>
              <a:gd name="connsiteY51-3982" fmla="*/ 1023089 h 1978172"/>
              <a:gd name="connsiteX52-3983" fmla="*/ 8275760 w 10768629"/>
              <a:gd name="connsiteY52-3984" fmla="*/ 1027772 h 1978172"/>
              <a:gd name="connsiteX53-3985" fmla="*/ 8275478 w 10768629"/>
              <a:gd name="connsiteY53-3986" fmla="*/ 1027605 h 1978172"/>
              <a:gd name="connsiteX54-3987" fmla="*/ 8269666 w 10768629"/>
              <a:gd name="connsiteY54-3988" fmla="*/ 1032033 h 1978172"/>
              <a:gd name="connsiteX55-3989" fmla="*/ 8203836 w 10768629"/>
              <a:gd name="connsiteY55-3990" fmla="*/ 1037347 h 1978172"/>
              <a:gd name="connsiteX56-3991" fmla="*/ 8122936 w 10768629"/>
              <a:gd name="connsiteY56-3992" fmla="*/ 1063113 h 1978172"/>
              <a:gd name="connsiteX57-3993" fmla="*/ 8043658 w 10768629"/>
              <a:gd name="connsiteY57-3994" fmla="*/ 1092746 h 1978172"/>
              <a:gd name="connsiteX58-3995" fmla="*/ 8015351 w 10768629"/>
              <a:gd name="connsiteY58-3996" fmla="*/ 1105478 h 1978172"/>
              <a:gd name="connsiteX59-3997" fmla="*/ 7963145 w 10768629"/>
              <a:gd name="connsiteY59-3998" fmla="*/ 1119346 h 1978172"/>
              <a:gd name="connsiteX60-3999" fmla="*/ 7938145 w 10768629"/>
              <a:gd name="connsiteY60-4000" fmla="*/ 1120225 h 1978172"/>
              <a:gd name="connsiteX61-4001" fmla="*/ 7937238 w 10768629"/>
              <a:gd name="connsiteY61-4002" fmla="*/ 1121204 h 1978172"/>
              <a:gd name="connsiteX62-4003" fmla="*/ 7934398 w 10768629"/>
              <a:gd name="connsiteY62-4004" fmla="*/ 1118240 h 1978172"/>
              <a:gd name="connsiteX63-4005" fmla="*/ 7918248 w 10768629"/>
              <a:gd name="connsiteY63-4006" fmla="*/ 1124371 h 1978172"/>
              <a:gd name="connsiteX64-4007" fmla="*/ 7914119 w 10768629"/>
              <a:gd name="connsiteY64-4008" fmla="*/ 1127653 h 1978172"/>
              <a:gd name="connsiteX65-4009" fmla="*/ 7907658 w 10768629"/>
              <a:gd name="connsiteY65-4010" fmla="*/ 1130350 h 1978172"/>
              <a:gd name="connsiteX66-4011" fmla="*/ 7907434 w 10768629"/>
              <a:gd name="connsiteY66-4012" fmla="*/ 1130103 h 1978172"/>
              <a:gd name="connsiteX67-4013" fmla="*/ 7901508 w 10768629"/>
              <a:gd name="connsiteY67-4014" fmla="*/ 1133245 h 1978172"/>
              <a:gd name="connsiteX68-4015" fmla="*/ 7873287 w 10768629"/>
              <a:gd name="connsiteY68-4016" fmla="*/ 1152609 h 1978172"/>
              <a:gd name="connsiteX69-4017" fmla="*/ 7834833 w 10768629"/>
              <a:gd name="connsiteY69-4018" fmla="*/ 1153868 h 1978172"/>
              <a:gd name="connsiteX70-4019" fmla="*/ 7828661 w 10768629"/>
              <a:gd name="connsiteY70-4020" fmla="*/ 1139994 h 1978172"/>
              <a:gd name="connsiteX71-4021" fmla="*/ 7823966 w 10768629"/>
              <a:gd name="connsiteY71-4022" fmla="*/ 1143178 h 1978172"/>
              <a:gd name="connsiteX72-4023" fmla="*/ 7815078 w 10768629"/>
              <a:gd name="connsiteY72-4024" fmla="*/ 1151776 h 1978172"/>
              <a:gd name="connsiteX73-4025" fmla="*/ 7812026 w 10768629"/>
              <a:gd name="connsiteY73-4026" fmla="*/ 1151522 h 1978172"/>
              <a:gd name="connsiteX74-4027" fmla="*/ 7782249 w 10768629"/>
              <a:gd name="connsiteY74-4028" fmla="*/ 1160970 h 1978172"/>
              <a:gd name="connsiteX75-4029" fmla="*/ 7773476 w 10768629"/>
              <a:gd name="connsiteY75-4030" fmla="*/ 1157414 h 1978172"/>
              <a:gd name="connsiteX76-4031" fmla="*/ 7769600 w 10768629"/>
              <a:gd name="connsiteY76-4032" fmla="*/ 1157365 h 1978172"/>
              <a:gd name="connsiteX77-4033" fmla="*/ 7752631 w 10768629"/>
              <a:gd name="connsiteY77-4034" fmla="*/ 1172815 h 1978172"/>
              <a:gd name="connsiteX78-4035" fmla="*/ 7743525 w 10768629"/>
              <a:gd name="connsiteY78-4036" fmla="*/ 1179064 h 1978172"/>
              <a:gd name="connsiteX79-4037" fmla="*/ 7685942 w 10768629"/>
              <a:gd name="connsiteY79-4038" fmla="*/ 1233723 h 1978172"/>
              <a:gd name="connsiteX80-4039" fmla="*/ 7586920 w 10768629"/>
              <a:gd name="connsiteY80-4040" fmla="*/ 1261888 h 1978172"/>
              <a:gd name="connsiteX81-4041" fmla="*/ 7486100 w 10768629"/>
              <a:gd name="connsiteY81-4042" fmla="*/ 1292563 h 1978172"/>
              <a:gd name="connsiteX82-4043" fmla="*/ 7407190 w 10768629"/>
              <a:gd name="connsiteY82-4044" fmla="*/ 1314737 h 1978172"/>
              <a:gd name="connsiteX83-4045" fmla="*/ 7240698 w 10768629"/>
              <a:gd name="connsiteY83-4046" fmla="*/ 1438832 h 1978172"/>
              <a:gd name="connsiteX84-4047" fmla="*/ 7197675 w 10768629"/>
              <a:gd name="connsiteY84-4048" fmla="*/ 1447530 h 1978172"/>
              <a:gd name="connsiteX85-4049" fmla="*/ 7164788 w 10768629"/>
              <a:gd name="connsiteY85-4050" fmla="*/ 1480293 h 1978172"/>
              <a:gd name="connsiteX86-4051" fmla="*/ 7147929 w 10768629"/>
              <a:gd name="connsiteY86-4052" fmla="*/ 1477641 h 1978172"/>
              <a:gd name="connsiteX87-4053" fmla="*/ 7144965 w 10768629"/>
              <a:gd name="connsiteY87-4054" fmla="*/ 1476908 h 1978172"/>
              <a:gd name="connsiteX88-4055" fmla="*/ 7134299 w 10768629"/>
              <a:gd name="connsiteY88-4056" fmla="*/ 1479969 h 1978172"/>
              <a:gd name="connsiteX89-4057" fmla="*/ 7129809 w 10768629"/>
              <a:gd name="connsiteY89-4058" fmla="*/ 1473339 h 1978172"/>
              <a:gd name="connsiteX90-4059" fmla="*/ 7112688 w 10768629"/>
              <a:gd name="connsiteY90-4060" fmla="*/ 1472575 h 1978172"/>
              <a:gd name="connsiteX91-4061" fmla="*/ 7093470 w 10768629"/>
              <a:gd name="connsiteY91-4062" fmla="*/ 1480300 h 1978172"/>
              <a:gd name="connsiteX92-4063" fmla="*/ 7025034 w 10768629"/>
              <a:gd name="connsiteY92-4064" fmla="*/ 1506934 h 1978172"/>
              <a:gd name="connsiteX93-4065" fmla="*/ 7014783 w 10768629"/>
              <a:gd name="connsiteY93-4066" fmla="*/ 1515868 h 1978172"/>
              <a:gd name="connsiteX94-4067" fmla="*/ 6979706 w 10768629"/>
              <a:gd name="connsiteY94-4068" fmla="*/ 1523511 h 1978172"/>
              <a:gd name="connsiteX95-4069" fmla="*/ 6977890 w 10768629"/>
              <a:gd name="connsiteY95-4070" fmla="*/ 1525793 h 1978172"/>
              <a:gd name="connsiteX96-4071" fmla="*/ 6944339 w 10768629"/>
              <a:gd name="connsiteY96-4072" fmla="*/ 1536237 h 1978172"/>
              <a:gd name="connsiteX97-4073" fmla="*/ 6886996 w 10768629"/>
              <a:gd name="connsiteY97-4074" fmla="*/ 1563569 h 1978172"/>
              <a:gd name="connsiteX98-4075" fmla="*/ 6874510 w 10768629"/>
              <a:gd name="connsiteY98-4076" fmla="*/ 1558469 h 1978172"/>
              <a:gd name="connsiteX99-4077" fmla="*/ 6871943 w 10768629"/>
              <a:gd name="connsiteY99-4078" fmla="*/ 1554651 h 1978172"/>
              <a:gd name="connsiteX100-4079" fmla="*/ 6856174 w 10768629"/>
              <a:gd name="connsiteY100-4080" fmla="*/ 1562024 h 1978172"/>
              <a:gd name="connsiteX101-4081" fmla="*/ 6842321 w 10768629"/>
              <a:gd name="connsiteY101-4082" fmla="*/ 1560554 h 1978172"/>
              <a:gd name="connsiteX102-4083" fmla="*/ 6832713 w 10768629"/>
              <a:gd name="connsiteY102-4084" fmla="*/ 1569357 h 1978172"/>
              <a:gd name="connsiteX103-4085" fmla="*/ 6816351 w 10768629"/>
              <a:gd name="connsiteY103-4086" fmla="*/ 1571495 h 1978172"/>
              <a:gd name="connsiteX104-4087" fmla="*/ 6795800 w 10768629"/>
              <a:gd name="connsiteY104-4088" fmla="*/ 1572010 h 1978172"/>
              <a:gd name="connsiteX105-4089" fmla="*/ 6777546 w 10768629"/>
              <a:gd name="connsiteY105-4090" fmla="*/ 1568661 h 1978172"/>
              <a:gd name="connsiteX106-4091" fmla="*/ 6751528 w 10768629"/>
              <a:gd name="connsiteY106-4092" fmla="*/ 1574143 h 1978172"/>
              <a:gd name="connsiteX107-4093" fmla="*/ 6691966 w 10768629"/>
              <a:gd name="connsiteY107-4094" fmla="*/ 1582255 h 1978172"/>
              <a:gd name="connsiteX108-4095" fmla="*/ 6646941 w 10768629"/>
              <a:gd name="connsiteY108-4096" fmla="*/ 1588471 h 1978172"/>
              <a:gd name="connsiteX109-4097" fmla="*/ 6568576 w 10768629"/>
              <a:gd name="connsiteY109-4098" fmla="*/ 1606488 h 1978172"/>
              <a:gd name="connsiteX110-4099" fmla="*/ 6554358 w 10768629"/>
              <a:gd name="connsiteY110-4100" fmla="*/ 1621701 h 1978172"/>
              <a:gd name="connsiteX111-4101" fmla="*/ 6516968 w 10768629"/>
              <a:gd name="connsiteY111-4102" fmla="*/ 1617195 h 1978172"/>
              <a:gd name="connsiteX112-4103" fmla="*/ 6506479 w 10768629"/>
              <a:gd name="connsiteY112-4104" fmla="*/ 1602227 h 1978172"/>
              <a:gd name="connsiteX113-4105" fmla="*/ 6458436 w 10768629"/>
              <a:gd name="connsiteY113-4106" fmla="*/ 1607332 h 1978172"/>
              <a:gd name="connsiteX114-4107" fmla="*/ 6414786 w 10768629"/>
              <a:gd name="connsiteY114-4108" fmla="*/ 1628815 h 1978172"/>
              <a:gd name="connsiteX115-4109" fmla="*/ 6357085 w 10768629"/>
              <a:gd name="connsiteY115-4110" fmla="*/ 1640846 h 1978172"/>
              <a:gd name="connsiteX116-4111" fmla="*/ 6322636 w 10768629"/>
              <a:gd name="connsiteY116-4112" fmla="*/ 1648213 h 1978172"/>
              <a:gd name="connsiteX117-4113" fmla="*/ 6226172 w 10768629"/>
              <a:gd name="connsiteY117-4114" fmla="*/ 1654676 h 1978172"/>
              <a:gd name="connsiteX118-4115" fmla="*/ 6221217 w 10768629"/>
              <a:gd name="connsiteY118-4116" fmla="*/ 1654506 h 1978172"/>
              <a:gd name="connsiteX119-4117" fmla="*/ 6204956 w 10768629"/>
              <a:gd name="connsiteY119-4118" fmla="*/ 1664280 h 1978172"/>
              <a:gd name="connsiteX120-4119" fmla="*/ 6204270 w 10768629"/>
              <a:gd name="connsiteY120-4120" fmla="*/ 1666782 h 1978172"/>
              <a:gd name="connsiteX121-4121" fmla="*/ 6143810 w 10768629"/>
              <a:gd name="connsiteY121-4122" fmla="*/ 1661963 h 1978172"/>
              <a:gd name="connsiteX122-4123" fmla="*/ 6136560 w 10768629"/>
              <a:gd name="connsiteY122-4124" fmla="*/ 1665728 h 1978172"/>
              <a:gd name="connsiteX123-4125" fmla="*/ 6096155 w 10768629"/>
              <a:gd name="connsiteY123-4126" fmla="*/ 1656951 h 1978172"/>
              <a:gd name="connsiteX124-4127" fmla="*/ 6075812 w 10768629"/>
              <a:gd name="connsiteY124-4128" fmla="*/ 1655422 h 1978172"/>
              <a:gd name="connsiteX125-4129" fmla="*/ 6039495 w 10768629"/>
              <a:gd name="connsiteY125-4130" fmla="*/ 1649680 h 1978172"/>
              <a:gd name="connsiteX126-4131" fmla="*/ 6036523 w 10768629"/>
              <a:gd name="connsiteY126-4132" fmla="*/ 1652121 h 1978172"/>
              <a:gd name="connsiteX127-4133" fmla="*/ 6029328 w 10768629"/>
              <a:gd name="connsiteY127-4134" fmla="*/ 1649904 h 1978172"/>
              <a:gd name="connsiteX128-4135" fmla="*/ 6024075 w 10768629"/>
              <a:gd name="connsiteY128-4136" fmla="*/ 1652779 h 1978172"/>
              <a:gd name="connsiteX129-4137" fmla="*/ 6018085 w 10768629"/>
              <a:gd name="connsiteY129-4138" fmla="*/ 1652030 h 1978172"/>
              <a:gd name="connsiteX130-4139" fmla="*/ 5955513 w 10768629"/>
              <a:gd name="connsiteY130-4140" fmla="*/ 1663584 h 1978172"/>
              <a:gd name="connsiteX131-4141" fmla="*/ 5941996 w 10768629"/>
              <a:gd name="connsiteY131-4142" fmla="*/ 1661326 h 1978172"/>
              <a:gd name="connsiteX132-4143" fmla="*/ 5931789 w 10768629"/>
              <a:gd name="connsiteY132-4144" fmla="*/ 1669915 h 1978172"/>
              <a:gd name="connsiteX133-4145" fmla="*/ 5888686 w 10768629"/>
              <a:gd name="connsiteY133-4146" fmla="*/ 1672175 h 1978172"/>
              <a:gd name="connsiteX134-4147" fmla="*/ 5873794 w 10768629"/>
              <a:gd name="connsiteY134-4148" fmla="*/ 1665454 h 1978172"/>
              <a:gd name="connsiteX135-4149" fmla="*/ 5860022 w 10768629"/>
              <a:gd name="connsiteY135-4150" fmla="*/ 1660635 h 1978172"/>
              <a:gd name="connsiteX136-4151" fmla="*/ 5858237 w 10768629"/>
              <a:gd name="connsiteY136-4152" fmla="*/ 1660649 h 1978172"/>
              <a:gd name="connsiteX137-4153" fmla="*/ 5840319 w 10768629"/>
              <a:gd name="connsiteY137-4154" fmla="*/ 1660798 h 1978172"/>
              <a:gd name="connsiteX138-4155" fmla="*/ 5806984 w 10768629"/>
              <a:gd name="connsiteY138-4156" fmla="*/ 1661075 h 1978172"/>
              <a:gd name="connsiteX139-4157" fmla="*/ 5742351 w 10768629"/>
              <a:gd name="connsiteY139-4158" fmla="*/ 1667489 h 1978172"/>
              <a:gd name="connsiteX140-4159" fmla="*/ 5521171 w 10768629"/>
              <a:gd name="connsiteY140-4160" fmla="*/ 1671626 h 1978172"/>
              <a:gd name="connsiteX141-4161" fmla="*/ 5457384 w 10768629"/>
              <a:gd name="connsiteY141-4162" fmla="*/ 1683952 h 1978172"/>
              <a:gd name="connsiteX142-4163" fmla="*/ 4950070 w 10768629"/>
              <a:gd name="connsiteY142-4164" fmla="*/ 1748401 h 1978172"/>
              <a:gd name="connsiteX143-4165" fmla="*/ 4872172 w 10768629"/>
              <a:gd name="connsiteY143-4166" fmla="*/ 1757222 h 1978172"/>
              <a:gd name="connsiteX144-4167" fmla="*/ 4809524 w 10768629"/>
              <a:gd name="connsiteY144-4168" fmla="*/ 1761033 h 1978172"/>
              <a:gd name="connsiteX145-4169" fmla="*/ 4759058 w 10768629"/>
              <a:gd name="connsiteY145-4170" fmla="*/ 1766533 h 1978172"/>
              <a:gd name="connsiteX146-4171" fmla="*/ 4719749 w 10768629"/>
              <a:gd name="connsiteY146-4172" fmla="*/ 1771811 h 1978172"/>
              <a:gd name="connsiteX147-4173" fmla="*/ 4568686 w 10768629"/>
              <a:gd name="connsiteY147-4174" fmla="*/ 1786141 h 1978172"/>
              <a:gd name="connsiteX148-4175" fmla="*/ 4418751 w 10768629"/>
              <a:gd name="connsiteY148-4176" fmla="*/ 1796932 h 1978172"/>
              <a:gd name="connsiteX149-4177" fmla="*/ 4378377 w 10768629"/>
              <a:gd name="connsiteY149-4178" fmla="*/ 1815528 h 1978172"/>
              <a:gd name="connsiteX150-4179" fmla="*/ 4320575 w 10768629"/>
              <a:gd name="connsiteY150-4180" fmla="*/ 1832722 h 1978172"/>
              <a:gd name="connsiteX151-4181" fmla="*/ 4220200 w 10768629"/>
              <a:gd name="connsiteY151-4182" fmla="*/ 1873173 h 1978172"/>
              <a:gd name="connsiteX152-4183" fmla="*/ 4105361 w 10768629"/>
              <a:gd name="connsiteY152-4184" fmla="*/ 1894711 h 1978172"/>
              <a:gd name="connsiteX153-4185" fmla="*/ 3973223 w 10768629"/>
              <a:gd name="connsiteY153-4186" fmla="*/ 1881015 h 1978172"/>
              <a:gd name="connsiteX154-4187" fmla="*/ 3900992 w 10768629"/>
              <a:gd name="connsiteY154-4188" fmla="*/ 1880603 h 1978172"/>
              <a:gd name="connsiteX155-4189" fmla="*/ 3662119 w 10768629"/>
              <a:gd name="connsiteY155-4190" fmla="*/ 1876289 h 1978172"/>
              <a:gd name="connsiteX156-4191" fmla="*/ 3496919 w 10768629"/>
              <a:gd name="connsiteY156-4192" fmla="*/ 1873180 h 1978172"/>
              <a:gd name="connsiteX157-4193" fmla="*/ 3449433 w 10768629"/>
              <a:gd name="connsiteY157-4194" fmla="*/ 1889681 h 1978172"/>
              <a:gd name="connsiteX158-4195" fmla="*/ 3369766 w 10768629"/>
              <a:gd name="connsiteY158-4196" fmla="*/ 1916653 h 1978172"/>
              <a:gd name="connsiteX159-4197" fmla="*/ 3290336 w 10768629"/>
              <a:gd name="connsiteY159-4198" fmla="*/ 1925039 h 1978172"/>
              <a:gd name="connsiteX160-4199" fmla="*/ 3224897 w 10768629"/>
              <a:gd name="connsiteY160-4200" fmla="*/ 1943733 h 1978172"/>
              <a:gd name="connsiteX161-4201" fmla="*/ 3161463 w 10768629"/>
              <a:gd name="connsiteY161-4202" fmla="*/ 1946591 h 1978172"/>
              <a:gd name="connsiteX162-4203" fmla="*/ 3157504 w 10768629"/>
              <a:gd name="connsiteY162-4204" fmla="*/ 1957276 h 1978172"/>
              <a:gd name="connsiteX163-4205" fmla="*/ 3115176 w 10768629"/>
              <a:gd name="connsiteY163-4206" fmla="*/ 1943459 h 1978172"/>
              <a:gd name="connsiteX164-4207" fmla="*/ 3005773 w 10768629"/>
              <a:gd name="connsiteY164-4208" fmla="*/ 1915878 h 1978172"/>
              <a:gd name="connsiteX165-4209" fmla="*/ 2897201 w 10768629"/>
              <a:gd name="connsiteY165-4210" fmla="*/ 1926772 h 1978172"/>
              <a:gd name="connsiteX166-4211" fmla="*/ 2783891 w 10768629"/>
              <a:gd name="connsiteY166-4212" fmla="*/ 1931749 h 1978172"/>
              <a:gd name="connsiteX167-4213" fmla="*/ 2712447 w 10768629"/>
              <a:gd name="connsiteY167-4214" fmla="*/ 1933044 h 1978172"/>
              <a:gd name="connsiteX168-4215" fmla="*/ 2560151 w 10768629"/>
              <a:gd name="connsiteY168-4216" fmla="*/ 1963609 h 1978172"/>
              <a:gd name="connsiteX169-4217" fmla="*/ 2367221 w 10768629"/>
              <a:gd name="connsiteY169-4218" fmla="*/ 1971884 h 1978172"/>
              <a:gd name="connsiteX170-4219" fmla="*/ 2272130 w 10768629"/>
              <a:gd name="connsiteY170-4220" fmla="*/ 1961162 h 1978172"/>
              <a:gd name="connsiteX171-4221" fmla="*/ 2189404 w 10768629"/>
              <a:gd name="connsiteY171-4222" fmla="*/ 1978172 h 1978172"/>
              <a:gd name="connsiteX172-4223" fmla="*/ 2077704 w 10768629"/>
              <a:gd name="connsiteY172-4224" fmla="*/ 1965002 h 1978172"/>
              <a:gd name="connsiteX173-4225" fmla="*/ 1967996 w 10768629"/>
              <a:gd name="connsiteY173-4226" fmla="*/ 1953187 h 1978172"/>
              <a:gd name="connsiteX174-4227" fmla="*/ 1855805 w 10768629"/>
              <a:gd name="connsiteY174-4228" fmla="*/ 1926082 h 1978172"/>
              <a:gd name="connsiteX175-4229" fmla="*/ 1790957 w 10768629"/>
              <a:gd name="connsiteY175-4230" fmla="*/ 1919460 h 1978172"/>
              <a:gd name="connsiteX176-4231" fmla="*/ 1613978 w 10768629"/>
              <a:gd name="connsiteY176-4232" fmla="*/ 1891581 h 1978172"/>
              <a:gd name="connsiteX177-4233" fmla="*/ 1436831 w 10768629"/>
              <a:gd name="connsiteY177-4234" fmla="*/ 1856201 h 1978172"/>
              <a:gd name="connsiteX178-4235" fmla="*/ 1357365 w 10768629"/>
              <a:gd name="connsiteY178-4236" fmla="*/ 1832140 h 1978172"/>
              <a:gd name="connsiteX179-4237" fmla="*/ 1232341 w 10768629"/>
              <a:gd name="connsiteY179-4238" fmla="*/ 1785942 h 1978172"/>
              <a:gd name="connsiteX180-4239" fmla="*/ 1162595 w 10768629"/>
              <a:gd name="connsiteY180-4240" fmla="*/ 1758337 h 1978172"/>
              <a:gd name="connsiteX181-4241" fmla="*/ 1128523 w 10768629"/>
              <a:gd name="connsiteY181-4242" fmla="*/ 1763621 h 1978172"/>
              <a:gd name="connsiteX182-4243" fmla="*/ 991903 w 10768629"/>
              <a:gd name="connsiteY182-4244" fmla="*/ 1786741 h 1978172"/>
              <a:gd name="connsiteX183-4245" fmla="*/ 883960 w 10768629"/>
              <a:gd name="connsiteY183-4246" fmla="*/ 1822386 h 1978172"/>
              <a:gd name="connsiteX184-4247" fmla="*/ 766531 w 10768629"/>
              <a:gd name="connsiteY184-4248" fmla="*/ 1805053 h 1978172"/>
              <a:gd name="connsiteX185-4249" fmla="*/ 669779 w 10768629"/>
              <a:gd name="connsiteY185-4250" fmla="*/ 1800537 h 1978172"/>
              <a:gd name="connsiteX186-4251" fmla="*/ 523898 w 10768629"/>
              <a:gd name="connsiteY186-4252" fmla="*/ 1811085 h 1978172"/>
              <a:gd name="connsiteX187-4253" fmla="*/ 360251 w 10768629"/>
              <a:gd name="connsiteY187-4254" fmla="*/ 1830735 h 1978172"/>
              <a:gd name="connsiteX188-4255" fmla="*/ 255207 w 10768629"/>
              <a:gd name="connsiteY188-4256" fmla="*/ 1818275 h 1978172"/>
              <a:gd name="connsiteX189-4257" fmla="*/ 101803 w 10768629"/>
              <a:gd name="connsiteY189-4258" fmla="*/ 1870647 h 1978172"/>
              <a:gd name="connsiteX190-4259" fmla="*/ 25397 w 10768629"/>
              <a:gd name="connsiteY190-4260" fmla="*/ 1888443 h 1978172"/>
              <a:gd name="connsiteX191-4261" fmla="*/ 2370 w 10768629"/>
              <a:gd name="connsiteY191-4262" fmla="*/ 1878311 h 1978172"/>
              <a:gd name="connsiteX192-4263" fmla="*/ 0 w 10768629"/>
              <a:gd name="connsiteY192-4264" fmla="*/ 1878785 h 1978172"/>
              <a:gd name="connsiteX193-4265" fmla="*/ 0 w 10768629"/>
              <a:gd name="connsiteY193-4266" fmla="*/ 0 h 1978172"/>
              <a:gd name="connsiteX0-4267" fmla="*/ 0 w 10768629"/>
              <a:gd name="connsiteY0-4268" fmla="*/ 0 h 1978172"/>
              <a:gd name="connsiteX1-4269" fmla="*/ 10768629 w 10768629"/>
              <a:gd name="connsiteY1-4270" fmla="*/ 0 h 1978172"/>
              <a:gd name="connsiteX2-4271" fmla="*/ 10733254 w 10768629"/>
              <a:gd name="connsiteY2-4272" fmla="*/ 31439 h 1978172"/>
              <a:gd name="connsiteX3-4273" fmla="*/ 10727085 w 10768629"/>
              <a:gd name="connsiteY3-4274" fmla="*/ 37910 h 1978172"/>
              <a:gd name="connsiteX4-4275" fmla="*/ 10675953 w 10768629"/>
              <a:gd name="connsiteY4-4276" fmla="*/ 68623 h 1978172"/>
              <a:gd name="connsiteX5-4277" fmla="*/ 10637091 w 10768629"/>
              <a:gd name="connsiteY5-4278" fmla="*/ 90361 h 1978172"/>
              <a:gd name="connsiteX6-4279" fmla="*/ 10610971 w 10768629"/>
              <a:gd name="connsiteY6-4280" fmla="*/ 110764 h 1978172"/>
              <a:gd name="connsiteX7-4281" fmla="*/ 10532872 w 10768629"/>
              <a:gd name="connsiteY7-4282" fmla="*/ 138028 h 1978172"/>
              <a:gd name="connsiteX8-4283" fmla="*/ 10398558 w 10768629"/>
              <a:gd name="connsiteY8-4284" fmla="*/ 172911 h 1978172"/>
              <a:gd name="connsiteX9-4285" fmla="*/ 10371128 w 10768629"/>
              <a:gd name="connsiteY9-4286" fmla="*/ 182609 h 1978172"/>
              <a:gd name="connsiteX10-4287" fmla="*/ 10352178 w 10768629"/>
              <a:gd name="connsiteY10-4288" fmla="*/ 199976 h 1978172"/>
              <a:gd name="connsiteX11-4289" fmla="*/ 10351815 w 10768629"/>
              <a:gd name="connsiteY11-4290" fmla="*/ 211879 h 1978172"/>
              <a:gd name="connsiteX12-4291" fmla="*/ 10337471 w 10768629"/>
              <a:gd name="connsiteY12-4292" fmla="*/ 218661 h 1978172"/>
              <a:gd name="connsiteX13-4293" fmla="*/ 10334625 w 10768629"/>
              <a:gd name="connsiteY13-4294" fmla="*/ 222351 h 1978172"/>
              <a:gd name="connsiteX14-4295" fmla="*/ 10256365 w 10768629"/>
              <a:gd name="connsiteY14-4296" fmla="*/ 235917 h 1978172"/>
              <a:gd name="connsiteX15-4297" fmla="*/ 10201127 w 10768629"/>
              <a:gd name="connsiteY15-4298" fmla="*/ 267448 h 1978172"/>
              <a:gd name="connsiteX16-4299" fmla="*/ 9961218 w 10768629"/>
              <a:gd name="connsiteY16-4300" fmla="*/ 326720 h 1978172"/>
              <a:gd name="connsiteX17-4301" fmla="*/ 9859715 w 10768629"/>
              <a:gd name="connsiteY17-4302" fmla="*/ 355698 h 1978172"/>
              <a:gd name="connsiteX18-4303" fmla="*/ 9679867 w 10768629"/>
              <a:gd name="connsiteY18-4304" fmla="*/ 399081 h 1978172"/>
              <a:gd name="connsiteX19-4305" fmla="*/ 9490654 w 10768629"/>
              <a:gd name="connsiteY19-4306" fmla="*/ 455225 h 1978172"/>
              <a:gd name="connsiteX20-4307" fmla="*/ 9470837 w 10768629"/>
              <a:gd name="connsiteY20-4308" fmla="*/ 452539 h 1978172"/>
              <a:gd name="connsiteX21-4309" fmla="*/ 9469082 w 10768629"/>
              <a:gd name="connsiteY21-4310" fmla="*/ 454891 h 1978172"/>
              <a:gd name="connsiteX22-4311" fmla="*/ 9448038 w 10768629"/>
              <a:gd name="connsiteY22-4312" fmla="*/ 459733 h 1978172"/>
              <a:gd name="connsiteX23-4313" fmla="*/ 9396821 w 10768629"/>
              <a:gd name="connsiteY23-4314" fmla="*/ 455795 h 1978172"/>
              <a:gd name="connsiteX24-4315" fmla="*/ 9392197 w 10768629"/>
              <a:gd name="connsiteY24-4316" fmla="*/ 459796 h 1978172"/>
              <a:gd name="connsiteX25-4317" fmla="*/ 9347994 w 10768629"/>
              <a:gd name="connsiteY25-4318" fmla="*/ 464462 h 1978172"/>
              <a:gd name="connsiteX26-4319" fmla="*/ 9347889 w 10768629"/>
              <a:gd name="connsiteY26-4320" fmla="*/ 466539 h 1978172"/>
              <a:gd name="connsiteX27-4321" fmla="*/ 9337639 w 10768629"/>
              <a:gd name="connsiteY27-4322" fmla="*/ 476654 h 1978172"/>
              <a:gd name="connsiteX28-4323" fmla="*/ 9316893 w 10768629"/>
              <a:gd name="connsiteY28-4324" fmla="*/ 491390 h 1978172"/>
              <a:gd name="connsiteX29-4325" fmla="*/ 9229283 w 10768629"/>
              <a:gd name="connsiteY29-4326" fmla="*/ 555377 h 1978172"/>
              <a:gd name="connsiteX30-4327" fmla="*/ 9220274 w 10768629"/>
              <a:gd name="connsiteY30-4328" fmla="*/ 557502 h 1978172"/>
              <a:gd name="connsiteX31-4329" fmla="*/ 9220202 w 10768629"/>
              <a:gd name="connsiteY31-4330" fmla="*/ 558001 h 1978172"/>
              <a:gd name="connsiteX32-4331" fmla="*/ 9210908 w 10768629"/>
              <a:gd name="connsiteY32-4332" fmla="*/ 561147 h 1978172"/>
              <a:gd name="connsiteX33-4333" fmla="*/ 9186374 w 10768629"/>
              <a:gd name="connsiteY33-4334" fmla="*/ 565502 h 1978172"/>
              <a:gd name="connsiteX34-4335" fmla="*/ 9181058 w 10768629"/>
              <a:gd name="connsiteY34-4336" fmla="*/ 569943 h 1978172"/>
              <a:gd name="connsiteX35-4337" fmla="*/ 9179948 w 10768629"/>
              <a:gd name="connsiteY35-4338" fmla="*/ 576062 h 1978172"/>
              <a:gd name="connsiteX36-4339" fmla="*/ 9149110 w 10768629"/>
              <a:gd name="connsiteY36-4340" fmla="*/ 598906 h 1978172"/>
              <a:gd name="connsiteX37-4341" fmla="*/ 9078556 w 10768629"/>
              <a:gd name="connsiteY37-4342" fmla="*/ 644039 h 1978172"/>
              <a:gd name="connsiteX38-4343" fmla="*/ 8996399 w 10768629"/>
              <a:gd name="connsiteY38-4344" fmla="*/ 690055 h 1978172"/>
              <a:gd name="connsiteX39-4345" fmla="*/ 8803791 w 10768629"/>
              <a:gd name="connsiteY39-4346" fmla="*/ 813860 h 1978172"/>
              <a:gd name="connsiteX40-4347" fmla="*/ 8636202 w 10768629"/>
              <a:gd name="connsiteY40-4348" fmla="*/ 848463 h 1978172"/>
              <a:gd name="connsiteX41-4349" fmla="*/ 8555372 w 10768629"/>
              <a:gd name="connsiteY41-4350" fmla="*/ 883171 h 1978172"/>
              <a:gd name="connsiteX42-4351" fmla="*/ 8507229 w 10768629"/>
              <a:gd name="connsiteY42-4352" fmla="*/ 901665 h 1978172"/>
              <a:gd name="connsiteX43-4353" fmla="*/ 8428473 w 10768629"/>
              <a:gd name="connsiteY43-4354" fmla="*/ 927985 h 1978172"/>
              <a:gd name="connsiteX44-4355" fmla="*/ 8427914 w 10768629"/>
              <a:gd name="connsiteY44-4356" fmla="*/ 933480 h 1978172"/>
              <a:gd name="connsiteX45-4357" fmla="*/ 8420327 w 10768629"/>
              <a:gd name="connsiteY45-4358" fmla="*/ 941984 h 1978172"/>
              <a:gd name="connsiteX46-4359" fmla="*/ 8407128 w 10768629"/>
              <a:gd name="connsiteY46-4360" fmla="*/ 961344 h 1978172"/>
              <a:gd name="connsiteX47-4361" fmla="*/ 8380548 w 10768629"/>
              <a:gd name="connsiteY47-4362" fmla="*/ 987916 h 1978172"/>
              <a:gd name="connsiteX48-4363" fmla="*/ 8379462 w 10768629"/>
              <a:gd name="connsiteY48-4364" fmla="*/ 987106 h 1978172"/>
              <a:gd name="connsiteX49-4365" fmla="*/ 8369725 w 10768629"/>
              <a:gd name="connsiteY49-4366" fmla="*/ 989186 h 1978172"/>
              <a:gd name="connsiteX50-4367" fmla="*/ 8304438 w 10768629"/>
              <a:gd name="connsiteY50-4368" fmla="*/ 996739 h 1978172"/>
              <a:gd name="connsiteX51-4369" fmla="*/ 8280929 w 10768629"/>
              <a:gd name="connsiteY51-4370" fmla="*/ 1023089 h 1978172"/>
              <a:gd name="connsiteX52-4371" fmla="*/ 8275760 w 10768629"/>
              <a:gd name="connsiteY52-4372" fmla="*/ 1027772 h 1978172"/>
              <a:gd name="connsiteX53-4373" fmla="*/ 8275478 w 10768629"/>
              <a:gd name="connsiteY53-4374" fmla="*/ 1027605 h 1978172"/>
              <a:gd name="connsiteX54-4375" fmla="*/ 8269666 w 10768629"/>
              <a:gd name="connsiteY54-4376" fmla="*/ 1032033 h 1978172"/>
              <a:gd name="connsiteX55-4377" fmla="*/ 8203836 w 10768629"/>
              <a:gd name="connsiteY55-4378" fmla="*/ 1037347 h 1978172"/>
              <a:gd name="connsiteX56-4379" fmla="*/ 8122936 w 10768629"/>
              <a:gd name="connsiteY56-4380" fmla="*/ 1063113 h 1978172"/>
              <a:gd name="connsiteX57-4381" fmla="*/ 8043658 w 10768629"/>
              <a:gd name="connsiteY57-4382" fmla="*/ 1092746 h 1978172"/>
              <a:gd name="connsiteX58-4383" fmla="*/ 8015351 w 10768629"/>
              <a:gd name="connsiteY58-4384" fmla="*/ 1105478 h 1978172"/>
              <a:gd name="connsiteX59-4385" fmla="*/ 7963145 w 10768629"/>
              <a:gd name="connsiteY59-4386" fmla="*/ 1119346 h 1978172"/>
              <a:gd name="connsiteX60-4387" fmla="*/ 7938145 w 10768629"/>
              <a:gd name="connsiteY60-4388" fmla="*/ 1120225 h 1978172"/>
              <a:gd name="connsiteX61-4389" fmla="*/ 7937238 w 10768629"/>
              <a:gd name="connsiteY61-4390" fmla="*/ 1121204 h 1978172"/>
              <a:gd name="connsiteX62-4391" fmla="*/ 7934398 w 10768629"/>
              <a:gd name="connsiteY62-4392" fmla="*/ 1118240 h 1978172"/>
              <a:gd name="connsiteX63-4393" fmla="*/ 7918248 w 10768629"/>
              <a:gd name="connsiteY63-4394" fmla="*/ 1124371 h 1978172"/>
              <a:gd name="connsiteX64-4395" fmla="*/ 7914119 w 10768629"/>
              <a:gd name="connsiteY64-4396" fmla="*/ 1127653 h 1978172"/>
              <a:gd name="connsiteX65-4397" fmla="*/ 7907658 w 10768629"/>
              <a:gd name="connsiteY65-4398" fmla="*/ 1130350 h 1978172"/>
              <a:gd name="connsiteX66-4399" fmla="*/ 7907434 w 10768629"/>
              <a:gd name="connsiteY66-4400" fmla="*/ 1130103 h 1978172"/>
              <a:gd name="connsiteX67-4401" fmla="*/ 7901508 w 10768629"/>
              <a:gd name="connsiteY67-4402" fmla="*/ 1133245 h 1978172"/>
              <a:gd name="connsiteX68-4403" fmla="*/ 7873287 w 10768629"/>
              <a:gd name="connsiteY68-4404" fmla="*/ 1152609 h 1978172"/>
              <a:gd name="connsiteX69-4405" fmla="*/ 7834833 w 10768629"/>
              <a:gd name="connsiteY69-4406" fmla="*/ 1153868 h 1978172"/>
              <a:gd name="connsiteX70-4407" fmla="*/ 7828661 w 10768629"/>
              <a:gd name="connsiteY70-4408" fmla="*/ 1139994 h 1978172"/>
              <a:gd name="connsiteX71-4409" fmla="*/ 7823966 w 10768629"/>
              <a:gd name="connsiteY71-4410" fmla="*/ 1143178 h 1978172"/>
              <a:gd name="connsiteX72-4411" fmla="*/ 7815078 w 10768629"/>
              <a:gd name="connsiteY72-4412" fmla="*/ 1151776 h 1978172"/>
              <a:gd name="connsiteX73-4413" fmla="*/ 7812026 w 10768629"/>
              <a:gd name="connsiteY73-4414" fmla="*/ 1151522 h 1978172"/>
              <a:gd name="connsiteX74-4415" fmla="*/ 7782249 w 10768629"/>
              <a:gd name="connsiteY74-4416" fmla="*/ 1160970 h 1978172"/>
              <a:gd name="connsiteX75-4417" fmla="*/ 7773476 w 10768629"/>
              <a:gd name="connsiteY75-4418" fmla="*/ 1157414 h 1978172"/>
              <a:gd name="connsiteX76-4419" fmla="*/ 7769600 w 10768629"/>
              <a:gd name="connsiteY76-4420" fmla="*/ 1157365 h 1978172"/>
              <a:gd name="connsiteX77-4421" fmla="*/ 7752631 w 10768629"/>
              <a:gd name="connsiteY77-4422" fmla="*/ 1172815 h 1978172"/>
              <a:gd name="connsiteX78-4423" fmla="*/ 7743525 w 10768629"/>
              <a:gd name="connsiteY78-4424" fmla="*/ 1179064 h 1978172"/>
              <a:gd name="connsiteX79-4425" fmla="*/ 7685942 w 10768629"/>
              <a:gd name="connsiteY79-4426" fmla="*/ 1233723 h 1978172"/>
              <a:gd name="connsiteX80-4427" fmla="*/ 7586920 w 10768629"/>
              <a:gd name="connsiteY80-4428" fmla="*/ 1261888 h 1978172"/>
              <a:gd name="connsiteX81-4429" fmla="*/ 7486100 w 10768629"/>
              <a:gd name="connsiteY81-4430" fmla="*/ 1292563 h 1978172"/>
              <a:gd name="connsiteX82-4431" fmla="*/ 7407190 w 10768629"/>
              <a:gd name="connsiteY82-4432" fmla="*/ 1314737 h 1978172"/>
              <a:gd name="connsiteX83-4433" fmla="*/ 7240698 w 10768629"/>
              <a:gd name="connsiteY83-4434" fmla="*/ 1438832 h 1978172"/>
              <a:gd name="connsiteX84-4435" fmla="*/ 7197675 w 10768629"/>
              <a:gd name="connsiteY84-4436" fmla="*/ 1447530 h 1978172"/>
              <a:gd name="connsiteX85-4437" fmla="*/ 7164788 w 10768629"/>
              <a:gd name="connsiteY85-4438" fmla="*/ 1480293 h 1978172"/>
              <a:gd name="connsiteX86-4439" fmla="*/ 7147929 w 10768629"/>
              <a:gd name="connsiteY86-4440" fmla="*/ 1477641 h 1978172"/>
              <a:gd name="connsiteX87-4441" fmla="*/ 7144965 w 10768629"/>
              <a:gd name="connsiteY87-4442" fmla="*/ 1476908 h 1978172"/>
              <a:gd name="connsiteX88-4443" fmla="*/ 7134299 w 10768629"/>
              <a:gd name="connsiteY88-4444" fmla="*/ 1479969 h 1978172"/>
              <a:gd name="connsiteX89-4445" fmla="*/ 7129809 w 10768629"/>
              <a:gd name="connsiteY89-4446" fmla="*/ 1473339 h 1978172"/>
              <a:gd name="connsiteX90-4447" fmla="*/ 7112688 w 10768629"/>
              <a:gd name="connsiteY90-4448" fmla="*/ 1472575 h 1978172"/>
              <a:gd name="connsiteX91-4449" fmla="*/ 7093470 w 10768629"/>
              <a:gd name="connsiteY91-4450" fmla="*/ 1480300 h 1978172"/>
              <a:gd name="connsiteX92-4451" fmla="*/ 7025034 w 10768629"/>
              <a:gd name="connsiteY92-4452" fmla="*/ 1506934 h 1978172"/>
              <a:gd name="connsiteX93-4453" fmla="*/ 7014783 w 10768629"/>
              <a:gd name="connsiteY93-4454" fmla="*/ 1515868 h 1978172"/>
              <a:gd name="connsiteX94-4455" fmla="*/ 6979706 w 10768629"/>
              <a:gd name="connsiteY94-4456" fmla="*/ 1523511 h 1978172"/>
              <a:gd name="connsiteX95-4457" fmla="*/ 6977890 w 10768629"/>
              <a:gd name="connsiteY95-4458" fmla="*/ 1525793 h 1978172"/>
              <a:gd name="connsiteX96-4459" fmla="*/ 6944339 w 10768629"/>
              <a:gd name="connsiteY96-4460" fmla="*/ 1536237 h 1978172"/>
              <a:gd name="connsiteX97-4461" fmla="*/ 6886996 w 10768629"/>
              <a:gd name="connsiteY97-4462" fmla="*/ 1563569 h 1978172"/>
              <a:gd name="connsiteX98-4463" fmla="*/ 6874510 w 10768629"/>
              <a:gd name="connsiteY98-4464" fmla="*/ 1558469 h 1978172"/>
              <a:gd name="connsiteX99-4465" fmla="*/ 6871943 w 10768629"/>
              <a:gd name="connsiteY99-4466" fmla="*/ 1554651 h 1978172"/>
              <a:gd name="connsiteX100-4467" fmla="*/ 6856174 w 10768629"/>
              <a:gd name="connsiteY100-4468" fmla="*/ 1562024 h 1978172"/>
              <a:gd name="connsiteX101-4469" fmla="*/ 6842321 w 10768629"/>
              <a:gd name="connsiteY101-4470" fmla="*/ 1560554 h 1978172"/>
              <a:gd name="connsiteX102-4471" fmla="*/ 6832713 w 10768629"/>
              <a:gd name="connsiteY102-4472" fmla="*/ 1569357 h 1978172"/>
              <a:gd name="connsiteX103-4473" fmla="*/ 6816351 w 10768629"/>
              <a:gd name="connsiteY103-4474" fmla="*/ 1571495 h 1978172"/>
              <a:gd name="connsiteX104-4475" fmla="*/ 6795800 w 10768629"/>
              <a:gd name="connsiteY104-4476" fmla="*/ 1572010 h 1978172"/>
              <a:gd name="connsiteX105-4477" fmla="*/ 6777546 w 10768629"/>
              <a:gd name="connsiteY105-4478" fmla="*/ 1568661 h 1978172"/>
              <a:gd name="connsiteX106-4479" fmla="*/ 6751528 w 10768629"/>
              <a:gd name="connsiteY106-4480" fmla="*/ 1574143 h 1978172"/>
              <a:gd name="connsiteX107-4481" fmla="*/ 6691966 w 10768629"/>
              <a:gd name="connsiteY107-4482" fmla="*/ 1582255 h 1978172"/>
              <a:gd name="connsiteX108-4483" fmla="*/ 6646941 w 10768629"/>
              <a:gd name="connsiteY108-4484" fmla="*/ 1588471 h 1978172"/>
              <a:gd name="connsiteX109-4485" fmla="*/ 6568576 w 10768629"/>
              <a:gd name="connsiteY109-4486" fmla="*/ 1606488 h 1978172"/>
              <a:gd name="connsiteX110-4487" fmla="*/ 6554358 w 10768629"/>
              <a:gd name="connsiteY110-4488" fmla="*/ 1621701 h 1978172"/>
              <a:gd name="connsiteX111-4489" fmla="*/ 6516968 w 10768629"/>
              <a:gd name="connsiteY111-4490" fmla="*/ 1617195 h 1978172"/>
              <a:gd name="connsiteX112-4491" fmla="*/ 6506479 w 10768629"/>
              <a:gd name="connsiteY112-4492" fmla="*/ 1602227 h 1978172"/>
              <a:gd name="connsiteX113-4493" fmla="*/ 6458436 w 10768629"/>
              <a:gd name="connsiteY113-4494" fmla="*/ 1607332 h 1978172"/>
              <a:gd name="connsiteX114-4495" fmla="*/ 6414786 w 10768629"/>
              <a:gd name="connsiteY114-4496" fmla="*/ 1628815 h 1978172"/>
              <a:gd name="connsiteX115-4497" fmla="*/ 6357085 w 10768629"/>
              <a:gd name="connsiteY115-4498" fmla="*/ 1640846 h 1978172"/>
              <a:gd name="connsiteX116-4499" fmla="*/ 6322636 w 10768629"/>
              <a:gd name="connsiteY116-4500" fmla="*/ 1648213 h 1978172"/>
              <a:gd name="connsiteX117-4501" fmla="*/ 6226172 w 10768629"/>
              <a:gd name="connsiteY117-4502" fmla="*/ 1654676 h 1978172"/>
              <a:gd name="connsiteX118-4503" fmla="*/ 6221217 w 10768629"/>
              <a:gd name="connsiteY118-4504" fmla="*/ 1654506 h 1978172"/>
              <a:gd name="connsiteX119-4505" fmla="*/ 6204956 w 10768629"/>
              <a:gd name="connsiteY119-4506" fmla="*/ 1664280 h 1978172"/>
              <a:gd name="connsiteX120-4507" fmla="*/ 6204270 w 10768629"/>
              <a:gd name="connsiteY120-4508" fmla="*/ 1666782 h 1978172"/>
              <a:gd name="connsiteX121-4509" fmla="*/ 6143810 w 10768629"/>
              <a:gd name="connsiteY121-4510" fmla="*/ 1661963 h 1978172"/>
              <a:gd name="connsiteX122-4511" fmla="*/ 6136560 w 10768629"/>
              <a:gd name="connsiteY122-4512" fmla="*/ 1665728 h 1978172"/>
              <a:gd name="connsiteX123-4513" fmla="*/ 6096155 w 10768629"/>
              <a:gd name="connsiteY123-4514" fmla="*/ 1656951 h 1978172"/>
              <a:gd name="connsiteX124-4515" fmla="*/ 6075812 w 10768629"/>
              <a:gd name="connsiteY124-4516" fmla="*/ 1655422 h 1978172"/>
              <a:gd name="connsiteX125-4517" fmla="*/ 6039495 w 10768629"/>
              <a:gd name="connsiteY125-4518" fmla="*/ 1649680 h 1978172"/>
              <a:gd name="connsiteX126-4519" fmla="*/ 6036523 w 10768629"/>
              <a:gd name="connsiteY126-4520" fmla="*/ 1652121 h 1978172"/>
              <a:gd name="connsiteX127-4521" fmla="*/ 6029328 w 10768629"/>
              <a:gd name="connsiteY127-4522" fmla="*/ 1649904 h 1978172"/>
              <a:gd name="connsiteX128-4523" fmla="*/ 6024075 w 10768629"/>
              <a:gd name="connsiteY128-4524" fmla="*/ 1652779 h 1978172"/>
              <a:gd name="connsiteX129-4525" fmla="*/ 6018085 w 10768629"/>
              <a:gd name="connsiteY129-4526" fmla="*/ 1652030 h 1978172"/>
              <a:gd name="connsiteX130-4527" fmla="*/ 5955513 w 10768629"/>
              <a:gd name="connsiteY130-4528" fmla="*/ 1663584 h 1978172"/>
              <a:gd name="connsiteX131-4529" fmla="*/ 5941996 w 10768629"/>
              <a:gd name="connsiteY131-4530" fmla="*/ 1661326 h 1978172"/>
              <a:gd name="connsiteX132-4531" fmla="*/ 5931789 w 10768629"/>
              <a:gd name="connsiteY132-4532" fmla="*/ 1669915 h 1978172"/>
              <a:gd name="connsiteX133-4533" fmla="*/ 5888686 w 10768629"/>
              <a:gd name="connsiteY133-4534" fmla="*/ 1672175 h 1978172"/>
              <a:gd name="connsiteX134-4535" fmla="*/ 5873794 w 10768629"/>
              <a:gd name="connsiteY134-4536" fmla="*/ 1665454 h 1978172"/>
              <a:gd name="connsiteX135-4537" fmla="*/ 5860022 w 10768629"/>
              <a:gd name="connsiteY135-4538" fmla="*/ 1660635 h 1978172"/>
              <a:gd name="connsiteX136-4539" fmla="*/ 5858237 w 10768629"/>
              <a:gd name="connsiteY136-4540" fmla="*/ 1660649 h 1978172"/>
              <a:gd name="connsiteX137-4541" fmla="*/ 5840319 w 10768629"/>
              <a:gd name="connsiteY137-4542" fmla="*/ 1660798 h 1978172"/>
              <a:gd name="connsiteX138-4543" fmla="*/ 5806984 w 10768629"/>
              <a:gd name="connsiteY138-4544" fmla="*/ 1661075 h 1978172"/>
              <a:gd name="connsiteX139-4545" fmla="*/ 5742351 w 10768629"/>
              <a:gd name="connsiteY139-4546" fmla="*/ 1667489 h 1978172"/>
              <a:gd name="connsiteX140-4547" fmla="*/ 5521171 w 10768629"/>
              <a:gd name="connsiteY140-4548" fmla="*/ 1671626 h 1978172"/>
              <a:gd name="connsiteX141-4549" fmla="*/ 5457384 w 10768629"/>
              <a:gd name="connsiteY141-4550" fmla="*/ 1683952 h 1978172"/>
              <a:gd name="connsiteX142-4551" fmla="*/ 4950070 w 10768629"/>
              <a:gd name="connsiteY142-4552" fmla="*/ 1748401 h 1978172"/>
              <a:gd name="connsiteX143-4553" fmla="*/ 4872172 w 10768629"/>
              <a:gd name="connsiteY143-4554" fmla="*/ 1757222 h 1978172"/>
              <a:gd name="connsiteX144-4555" fmla="*/ 4809524 w 10768629"/>
              <a:gd name="connsiteY144-4556" fmla="*/ 1761033 h 1978172"/>
              <a:gd name="connsiteX145-4557" fmla="*/ 4759058 w 10768629"/>
              <a:gd name="connsiteY145-4558" fmla="*/ 1766533 h 1978172"/>
              <a:gd name="connsiteX146-4559" fmla="*/ 4719749 w 10768629"/>
              <a:gd name="connsiteY146-4560" fmla="*/ 1771811 h 1978172"/>
              <a:gd name="connsiteX147-4561" fmla="*/ 4568686 w 10768629"/>
              <a:gd name="connsiteY147-4562" fmla="*/ 1786141 h 1978172"/>
              <a:gd name="connsiteX148-4563" fmla="*/ 4418751 w 10768629"/>
              <a:gd name="connsiteY148-4564" fmla="*/ 1796932 h 1978172"/>
              <a:gd name="connsiteX149-4565" fmla="*/ 4378377 w 10768629"/>
              <a:gd name="connsiteY149-4566" fmla="*/ 1815528 h 1978172"/>
              <a:gd name="connsiteX150-4567" fmla="*/ 4320575 w 10768629"/>
              <a:gd name="connsiteY150-4568" fmla="*/ 1832722 h 1978172"/>
              <a:gd name="connsiteX151-4569" fmla="*/ 4220200 w 10768629"/>
              <a:gd name="connsiteY151-4570" fmla="*/ 1873173 h 1978172"/>
              <a:gd name="connsiteX152-4571" fmla="*/ 4105361 w 10768629"/>
              <a:gd name="connsiteY152-4572" fmla="*/ 1894711 h 1978172"/>
              <a:gd name="connsiteX153-4573" fmla="*/ 3973223 w 10768629"/>
              <a:gd name="connsiteY153-4574" fmla="*/ 1881015 h 1978172"/>
              <a:gd name="connsiteX154-4575" fmla="*/ 3900992 w 10768629"/>
              <a:gd name="connsiteY154-4576" fmla="*/ 1880603 h 1978172"/>
              <a:gd name="connsiteX155-4577" fmla="*/ 3662119 w 10768629"/>
              <a:gd name="connsiteY155-4578" fmla="*/ 1876289 h 1978172"/>
              <a:gd name="connsiteX156-4579" fmla="*/ 3496919 w 10768629"/>
              <a:gd name="connsiteY156-4580" fmla="*/ 1873180 h 1978172"/>
              <a:gd name="connsiteX157-4581" fmla="*/ 3449433 w 10768629"/>
              <a:gd name="connsiteY157-4582" fmla="*/ 1889681 h 1978172"/>
              <a:gd name="connsiteX158-4583" fmla="*/ 3369766 w 10768629"/>
              <a:gd name="connsiteY158-4584" fmla="*/ 1916653 h 1978172"/>
              <a:gd name="connsiteX159-4585" fmla="*/ 3290336 w 10768629"/>
              <a:gd name="connsiteY159-4586" fmla="*/ 1925039 h 1978172"/>
              <a:gd name="connsiteX160-4587" fmla="*/ 3224897 w 10768629"/>
              <a:gd name="connsiteY160-4588" fmla="*/ 1943733 h 1978172"/>
              <a:gd name="connsiteX161-4589" fmla="*/ 3161463 w 10768629"/>
              <a:gd name="connsiteY161-4590" fmla="*/ 1946591 h 1978172"/>
              <a:gd name="connsiteX162-4591" fmla="*/ 3157504 w 10768629"/>
              <a:gd name="connsiteY162-4592" fmla="*/ 1957276 h 1978172"/>
              <a:gd name="connsiteX163-4593" fmla="*/ 3115176 w 10768629"/>
              <a:gd name="connsiteY163-4594" fmla="*/ 1943459 h 1978172"/>
              <a:gd name="connsiteX164-4595" fmla="*/ 3005773 w 10768629"/>
              <a:gd name="connsiteY164-4596" fmla="*/ 1915878 h 1978172"/>
              <a:gd name="connsiteX165-4597" fmla="*/ 2897201 w 10768629"/>
              <a:gd name="connsiteY165-4598" fmla="*/ 1926772 h 1978172"/>
              <a:gd name="connsiteX166-4599" fmla="*/ 2783891 w 10768629"/>
              <a:gd name="connsiteY166-4600" fmla="*/ 1931749 h 1978172"/>
              <a:gd name="connsiteX167-4601" fmla="*/ 2712447 w 10768629"/>
              <a:gd name="connsiteY167-4602" fmla="*/ 1933044 h 1978172"/>
              <a:gd name="connsiteX168-4603" fmla="*/ 2560151 w 10768629"/>
              <a:gd name="connsiteY168-4604" fmla="*/ 1963609 h 1978172"/>
              <a:gd name="connsiteX169-4605" fmla="*/ 2367221 w 10768629"/>
              <a:gd name="connsiteY169-4606" fmla="*/ 1971884 h 1978172"/>
              <a:gd name="connsiteX170-4607" fmla="*/ 2272130 w 10768629"/>
              <a:gd name="connsiteY170-4608" fmla="*/ 1961162 h 1978172"/>
              <a:gd name="connsiteX171-4609" fmla="*/ 2189404 w 10768629"/>
              <a:gd name="connsiteY171-4610" fmla="*/ 1978172 h 1978172"/>
              <a:gd name="connsiteX172-4611" fmla="*/ 2077704 w 10768629"/>
              <a:gd name="connsiteY172-4612" fmla="*/ 1965002 h 1978172"/>
              <a:gd name="connsiteX173-4613" fmla="*/ 2033299 w 10768629"/>
              <a:gd name="connsiteY173-4614" fmla="*/ 1969042 h 1978172"/>
              <a:gd name="connsiteX174-4615" fmla="*/ 1967996 w 10768629"/>
              <a:gd name="connsiteY174-4616" fmla="*/ 1953187 h 1978172"/>
              <a:gd name="connsiteX175-4617" fmla="*/ 1855805 w 10768629"/>
              <a:gd name="connsiteY175-4618" fmla="*/ 1926082 h 1978172"/>
              <a:gd name="connsiteX176-4619" fmla="*/ 1790957 w 10768629"/>
              <a:gd name="connsiteY176-4620" fmla="*/ 1919460 h 1978172"/>
              <a:gd name="connsiteX177-4621" fmla="*/ 1613978 w 10768629"/>
              <a:gd name="connsiteY177-4622" fmla="*/ 1891581 h 1978172"/>
              <a:gd name="connsiteX178-4623" fmla="*/ 1436831 w 10768629"/>
              <a:gd name="connsiteY178-4624" fmla="*/ 1856201 h 1978172"/>
              <a:gd name="connsiteX179-4625" fmla="*/ 1357365 w 10768629"/>
              <a:gd name="connsiteY179-4626" fmla="*/ 1832140 h 1978172"/>
              <a:gd name="connsiteX180-4627" fmla="*/ 1232341 w 10768629"/>
              <a:gd name="connsiteY180-4628" fmla="*/ 1785942 h 1978172"/>
              <a:gd name="connsiteX181-4629" fmla="*/ 1162595 w 10768629"/>
              <a:gd name="connsiteY181-4630" fmla="*/ 1758337 h 1978172"/>
              <a:gd name="connsiteX182-4631" fmla="*/ 1128523 w 10768629"/>
              <a:gd name="connsiteY182-4632" fmla="*/ 1763621 h 1978172"/>
              <a:gd name="connsiteX183-4633" fmla="*/ 991903 w 10768629"/>
              <a:gd name="connsiteY183-4634" fmla="*/ 1786741 h 1978172"/>
              <a:gd name="connsiteX184-4635" fmla="*/ 883960 w 10768629"/>
              <a:gd name="connsiteY184-4636" fmla="*/ 1822386 h 1978172"/>
              <a:gd name="connsiteX185-4637" fmla="*/ 766531 w 10768629"/>
              <a:gd name="connsiteY185-4638" fmla="*/ 1805053 h 1978172"/>
              <a:gd name="connsiteX186-4639" fmla="*/ 669779 w 10768629"/>
              <a:gd name="connsiteY186-4640" fmla="*/ 1800537 h 1978172"/>
              <a:gd name="connsiteX187-4641" fmla="*/ 523898 w 10768629"/>
              <a:gd name="connsiteY187-4642" fmla="*/ 1811085 h 1978172"/>
              <a:gd name="connsiteX188-4643" fmla="*/ 360251 w 10768629"/>
              <a:gd name="connsiteY188-4644" fmla="*/ 1830735 h 1978172"/>
              <a:gd name="connsiteX189-4645" fmla="*/ 255207 w 10768629"/>
              <a:gd name="connsiteY189-4646" fmla="*/ 1818275 h 1978172"/>
              <a:gd name="connsiteX190-4647" fmla="*/ 101803 w 10768629"/>
              <a:gd name="connsiteY190-4648" fmla="*/ 1870647 h 1978172"/>
              <a:gd name="connsiteX191-4649" fmla="*/ 25397 w 10768629"/>
              <a:gd name="connsiteY191-4650" fmla="*/ 1888443 h 1978172"/>
              <a:gd name="connsiteX192-4651" fmla="*/ 2370 w 10768629"/>
              <a:gd name="connsiteY192-4652" fmla="*/ 1878311 h 1978172"/>
              <a:gd name="connsiteX193-4653" fmla="*/ 0 w 10768629"/>
              <a:gd name="connsiteY193-4654" fmla="*/ 1878785 h 1978172"/>
              <a:gd name="connsiteX194" fmla="*/ 0 w 10768629"/>
              <a:gd name="connsiteY194" fmla="*/ 0 h 1978172"/>
              <a:gd name="connsiteX0-4655" fmla="*/ 0 w 10768629"/>
              <a:gd name="connsiteY0-4656" fmla="*/ 0 h 1978172"/>
              <a:gd name="connsiteX1-4657" fmla="*/ 10768629 w 10768629"/>
              <a:gd name="connsiteY1-4658" fmla="*/ 0 h 1978172"/>
              <a:gd name="connsiteX2-4659" fmla="*/ 10733254 w 10768629"/>
              <a:gd name="connsiteY2-4660" fmla="*/ 31439 h 1978172"/>
              <a:gd name="connsiteX3-4661" fmla="*/ 10727085 w 10768629"/>
              <a:gd name="connsiteY3-4662" fmla="*/ 37910 h 1978172"/>
              <a:gd name="connsiteX4-4663" fmla="*/ 10675953 w 10768629"/>
              <a:gd name="connsiteY4-4664" fmla="*/ 68623 h 1978172"/>
              <a:gd name="connsiteX5-4665" fmla="*/ 10637091 w 10768629"/>
              <a:gd name="connsiteY5-4666" fmla="*/ 90361 h 1978172"/>
              <a:gd name="connsiteX6-4667" fmla="*/ 10610971 w 10768629"/>
              <a:gd name="connsiteY6-4668" fmla="*/ 110764 h 1978172"/>
              <a:gd name="connsiteX7-4669" fmla="*/ 10532872 w 10768629"/>
              <a:gd name="connsiteY7-4670" fmla="*/ 138028 h 1978172"/>
              <a:gd name="connsiteX8-4671" fmla="*/ 10398558 w 10768629"/>
              <a:gd name="connsiteY8-4672" fmla="*/ 172911 h 1978172"/>
              <a:gd name="connsiteX9-4673" fmla="*/ 10371128 w 10768629"/>
              <a:gd name="connsiteY9-4674" fmla="*/ 182609 h 1978172"/>
              <a:gd name="connsiteX10-4675" fmla="*/ 10352178 w 10768629"/>
              <a:gd name="connsiteY10-4676" fmla="*/ 199976 h 1978172"/>
              <a:gd name="connsiteX11-4677" fmla="*/ 10351815 w 10768629"/>
              <a:gd name="connsiteY11-4678" fmla="*/ 211879 h 1978172"/>
              <a:gd name="connsiteX12-4679" fmla="*/ 10337471 w 10768629"/>
              <a:gd name="connsiteY12-4680" fmla="*/ 218661 h 1978172"/>
              <a:gd name="connsiteX13-4681" fmla="*/ 10334625 w 10768629"/>
              <a:gd name="connsiteY13-4682" fmla="*/ 222351 h 1978172"/>
              <a:gd name="connsiteX14-4683" fmla="*/ 10256365 w 10768629"/>
              <a:gd name="connsiteY14-4684" fmla="*/ 235917 h 1978172"/>
              <a:gd name="connsiteX15-4685" fmla="*/ 10201127 w 10768629"/>
              <a:gd name="connsiteY15-4686" fmla="*/ 267448 h 1978172"/>
              <a:gd name="connsiteX16-4687" fmla="*/ 9961218 w 10768629"/>
              <a:gd name="connsiteY16-4688" fmla="*/ 326720 h 1978172"/>
              <a:gd name="connsiteX17-4689" fmla="*/ 9859715 w 10768629"/>
              <a:gd name="connsiteY17-4690" fmla="*/ 355698 h 1978172"/>
              <a:gd name="connsiteX18-4691" fmla="*/ 9679867 w 10768629"/>
              <a:gd name="connsiteY18-4692" fmla="*/ 399081 h 1978172"/>
              <a:gd name="connsiteX19-4693" fmla="*/ 9490654 w 10768629"/>
              <a:gd name="connsiteY19-4694" fmla="*/ 455225 h 1978172"/>
              <a:gd name="connsiteX20-4695" fmla="*/ 9470837 w 10768629"/>
              <a:gd name="connsiteY20-4696" fmla="*/ 452539 h 1978172"/>
              <a:gd name="connsiteX21-4697" fmla="*/ 9469082 w 10768629"/>
              <a:gd name="connsiteY21-4698" fmla="*/ 454891 h 1978172"/>
              <a:gd name="connsiteX22-4699" fmla="*/ 9448038 w 10768629"/>
              <a:gd name="connsiteY22-4700" fmla="*/ 459733 h 1978172"/>
              <a:gd name="connsiteX23-4701" fmla="*/ 9396821 w 10768629"/>
              <a:gd name="connsiteY23-4702" fmla="*/ 455795 h 1978172"/>
              <a:gd name="connsiteX24-4703" fmla="*/ 9392197 w 10768629"/>
              <a:gd name="connsiteY24-4704" fmla="*/ 459796 h 1978172"/>
              <a:gd name="connsiteX25-4705" fmla="*/ 9347994 w 10768629"/>
              <a:gd name="connsiteY25-4706" fmla="*/ 464462 h 1978172"/>
              <a:gd name="connsiteX26-4707" fmla="*/ 9347889 w 10768629"/>
              <a:gd name="connsiteY26-4708" fmla="*/ 466539 h 1978172"/>
              <a:gd name="connsiteX27-4709" fmla="*/ 9337639 w 10768629"/>
              <a:gd name="connsiteY27-4710" fmla="*/ 476654 h 1978172"/>
              <a:gd name="connsiteX28-4711" fmla="*/ 9316893 w 10768629"/>
              <a:gd name="connsiteY28-4712" fmla="*/ 491390 h 1978172"/>
              <a:gd name="connsiteX29-4713" fmla="*/ 9229283 w 10768629"/>
              <a:gd name="connsiteY29-4714" fmla="*/ 555377 h 1978172"/>
              <a:gd name="connsiteX30-4715" fmla="*/ 9220274 w 10768629"/>
              <a:gd name="connsiteY30-4716" fmla="*/ 557502 h 1978172"/>
              <a:gd name="connsiteX31-4717" fmla="*/ 9220202 w 10768629"/>
              <a:gd name="connsiteY31-4718" fmla="*/ 558001 h 1978172"/>
              <a:gd name="connsiteX32-4719" fmla="*/ 9210908 w 10768629"/>
              <a:gd name="connsiteY32-4720" fmla="*/ 561147 h 1978172"/>
              <a:gd name="connsiteX33-4721" fmla="*/ 9186374 w 10768629"/>
              <a:gd name="connsiteY33-4722" fmla="*/ 565502 h 1978172"/>
              <a:gd name="connsiteX34-4723" fmla="*/ 9181058 w 10768629"/>
              <a:gd name="connsiteY34-4724" fmla="*/ 569943 h 1978172"/>
              <a:gd name="connsiteX35-4725" fmla="*/ 9179948 w 10768629"/>
              <a:gd name="connsiteY35-4726" fmla="*/ 576062 h 1978172"/>
              <a:gd name="connsiteX36-4727" fmla="*/ 9149110 w 10768629"/>
              <a:gd name="connsiteY36-4728" fmla="*/ 598906 h 1978172"/>
              <a:gd name="connsiteX37-4729" fmla="*/ 9078556 w 10768629"/>
              <a:gd name="connsiteY37-4730" fmla="*/ 644039 h 1978172"/>
              <a:gd name="connsiteX38-4731" fmla="*/ 8996399 w 10768629"/>
              <a:gd name="connsiteY38-4732" fmla="*/ 690055 h 1978172"/>
              <a:gd name="connsiteX39-4733" fmla="*/ 8803791 w 10768629"/>
              <a:gd name="connsiteY39-4734" fmla="*/ 813860 h 1978172"/>
              <a:gd name="connsiteX40-4735" fmla="*/ 8636202 w 10768629"/>
              <a:gd name="connsiteY40-4736" fmla="*/ 848463 h 1978172"/>
              <a:gd name="connsiteX41-4737" fmla="*/ 8555372 w 10768629"/>
              <a:gd name="connsiteY41-4738" fmla="*/ 883171 h 1978172"/>
              <a:gd name="connsiteX42-4739" fmla="*/ 8507229 w 10768629"/>
              <a:gd name="connsiteY42-4740" fmla="*/ 901665 h 1978172"/>
              <a:gd name="connsiteX43-4741" fmla="*/ 8428473 w 10768629"/>
              <a:gd name="connsiteY43-4742" fmla="*/ 927985 h 1978172"/>
              <a:gd name="connsiteX44-4743" fmla="*/ 8427914 w 10768629"/>
              <a:gd name="connsiteY44-4744" fmla="*/ 933480 h 1978172"/>
              <a:gd name="connsiteX45-4745" fmla="*/ 8420327 w 10768629"/>
              <a:gd name="connsiteY45-4746" fmla="*/ 941984 h 1978172"/>
              <a:gd name="connsiteX46-4747" fmla="*/ 8407128 w 10768629"/>
              <a:gd name="connsiteY46-4748" fmla="*/ 961344 h 1978172"/>
              <a:gd name="connsiteX47-4749" fmla="*/ 8380548 w 10768629"/>
              <a:gd name="connsiteY47-4750" fmla="*/ 987916 h 1978172"/>
              <a:gd name="connsiteX48-4751" fmla="*/ 8379462 w 10768629"/>
              <a:gd name="connsiteY48-4752" fmla="*/ 987106 h 1978172"/>
              <a:gd name="connsiteX49-4753" fmla="*/ 8369725 w 10768629"/>
              <a:gd name="connsiteY49-4754" fmla="*/ 989186 h 1978172"/>
              <a:gd name="connsiteX50-4755" fmla="*/ 8304438 w 10768629"/>
              <a:gd name="connsiteY50-4756" fmla="*/ 996739 h 1978172"/>
              <a:gd name="connsiteX51-4757" fmla="*/ 8280929 w 10768629"/>
              <a:gd name="connsiteY51-4758" fmla="*/ 1023089 h 1978172"/>
              <a:gd name="connsiteX52-4759" fmla="*/ 8275760 w 10768629"/>
              <a:gd name="connsiteY52-4760" fmla="*/ 1027772 h 1978172"/>
              <a:gd name="connsiteX53-4761" fmla="*/ 8275478 w 10768629"/>
              <a:gd name="connsiteY53-4762" fmla="*/ 1027605 h 1978172"/>
              <a:gd name="connsiteX54-4763" fmla="*/ 8269666 w 10768629"/>
              <a:gd name="connsiteY54-4764" fmla="*/ 1032033 h 1978172"/>
              <a:gd name="connsiteX55-4765" fmla="*/ 8203836 w 10768629"/>
              <a:gd name="connsiteY55-4766" fmla="*/ 1037347 h 1978172"/>
              <a:gd name="connsiteX56-4767" fmla="*/ 8122936 w 10768629"/>
              <a:gd name="connsiteY56-4768" fmla="*/ 1063113 h 1978172"/>
              <a:gd name="connsiteX57-4769" fmla="*/ 8043658 w 10768629"/>
              <a:gd name="connsiteY57-4770" fmla="*/ 1092746 h 1978172"/>
              <a:gd name="connsiteX58-4771" fmla="*/ 8015351 w 10768629"/>
              <a:gd name="connsiteY58-4772" fmla="*/ 1105478 h 1978172"/>
              <a:gd name="connsiteX59-4773" fmla="*/ 7963145 w 10768629"/>
              <a:gd name="connsiteY59-4774" fmla="*/ 1119346 h 1978172"/>
              <a:gd name="connsiteX60-4775" fmla="*/ 7938145 w 10768629"/>
              <a:gd name="connsiteY60-4776" fmla="*/ 1120225 h 1978172"/>
              <a:gd name="connsiteX61-4777" fmla="*/ 7937238 w 10768629"/>
              <a:gd name="connsiteY61-4778" fmla="*/ 1121204 h 1978172"/>
              <a:gd name="connsiteX62-4779" fmla="*/ 7934398 w 10768629"/>
              <a:gd name="connsiteY62-4780" fmla="*/ 1118240 h 1978172"/>
              <a:gd name="connsiteX63-4781" fmla="*/ 7918248 w 10768629"/>
              <a:gd name="connsiteY63-4782" fmla="*/ 1124371 h 1978172"/>
              <a:gd name="connsiteX64-4783" fmla="*/ 7914119 w 10768629"/>
              <a:gd name="connsiteY64-4784" fmla="*/ 1127653 h 1978172"/>
              <a:gd name="connsiteX65-4785" fmla="*/ 7907658 w 10768629"/>
              <a:gd name="connsiteY65-4786" fmla="*/ 1130350 h 1978172"/>
              <a:gd name="connsiteX66-4787" fmla="*/ 7907434 w 10768629"/>
              <a:gd name="connsiteY66-4788" fmla="*/ 1130103 h 1978172"/>
              <a:gd name="connsiteX67-4789" fmla="*/ 7901508 w 10768629"/>
              <a:gd name="connsiteY67-4790" fmla="*/ 1133245 h 1978172"/>
              <a:gd name="connsiteX68-4791" fmla="*/ 7873287 w 10768629"/>
              <a:gd name="connsiteY68-4792" fmla="*/ 1152609 h 1978172"/>
              <a:gd name="connsiteX69-4793" fmla="*/ 7834833 w 10768629"/>
              <a:gd name="connsiteY69-4794" fmla="*/ 1153868 h 1978172"/>
              <a:gd name="connsiteX70-4795" fmla="*/ 7828661 w 10768629"/>
              <a:gd name="connsiteY70-4796" fmla="*/ 1139994 h 1978172"/>
              <a:gd name="connsiteX71-4797" fmla="*/ 7823966 w 10768629"/>
              <a:gd name="connsiteY71-4798" fmla="*/ 1143178 h 1978172"/>
              <a:gd name="connsiteX72-4799" fmla="*/ 7815078 w 10768629"/>
              <a:gd name="connsiteY72-4800" fmla="*/ 1151776 h 1978172"/>
              <a:gd name="connsiteX73-4801" fmla="*/ 7812026 w 10768629"/>
              <a:gd name="connsiteY73-4802" fmla="*/ 1151522 h 1978172"/>
              <a:gd name="connsiteX74-4803" fmla="*/ 7782249 w 10768629"/>
              <a:gd name="connsiteY74-4804" fmla="*/ 1160970 h 1978172"/>
              <a:gd name="connsiteX75-4805" fmla="*/ 7773476 w 10768629"/>
              <a:gd name="connsiteY75-4806" fmla="*/ 1157414 h 1978172"/>
              <a:gd name="connsiteX76-4807" fmla="*/ 7769600 w 10768629"/>
              <a:gd name="connsiteY76-4808" fmla="*/ 1157365 h 1978172"/>
              <a:gd name="connsiteX77-4809" fmla="*/ 7752631 w 10768629"/>
              <a:gd name="connsiteY77-4810" fmla="*/ 1172815 h 1978172"/>
              <a:gd name="connsiteX78-4811" fmla="*/ 7743525 w 10768629"/>
              <a:gd name="connsiteY78-4812" fmla="*/ 1179064 h 1978172"/>
              <a:gd name="connsiteX79-4813" fmla="*/ 7685942 w 10768629"/>
              <a:gd name="connsiteY79-4814" fmla="*/ 1233723 h 1978172"/>
              <a:gd name="connsiteX80-4815" fmla="*/ 7586920 w 10768629"/>
              <a:gd name="connsiteY80-4816" fmla="*/ 1261888 h 1978172"/>
              <a:gd name="connsiteX81-4817" fmla="*/ 7486100 w 10768629"/>
              <a:gd name="connsiteY81-4818" fmla="*/ 1292563 h 1978172"/>
              <a:gd name="connsiteX82-4819" fmla="*/ 7407190 w 10768629"/>
              <a:gd name="connsiteY82-4820" fmla="*/ 1314737 h 1978172"/>
              <a:gd name="connsiteX83-4821" fmla="*/ 7240698 w 10768629"/>
              <a:gd name="connsiteY83-4822" fmla="*/ 1438832 h 1978172"/>
              <a:gd name="connsiteX84-4823" fmla="*/ 7197675 w 10768629"/>
              <a:gd name="connsiteY84-4824" fmla="*/ 1447530 h 1978172"/>
              <a:gd name="connsiteX85-4825" fmla="*/ 7164788 w 10768629"/>
              <a:gd name="connsiteY85-4826" fmla="*/ 1480293 h 1978172"/>
              <a:gd name="connsiteX86-4827" fmla="*/ 7147929 w 10768629"/>
              <a:gd name="connsiteY86-4828" fmla="*/ 1477641 h 1978172"/>
              <a:gd name="connsiteX87-4829" fmla="*/ 7144965 w 10768629"/>
              <a:gd name="connsiteY87-4830" fmla="*/ 1476908 h 1978172"/>
              <a:gd name="connsiteX88-4831" fmla="*/ 7134299 w 10768629"/>
              <a:gd name="connsiteY88-4832" fmla="*/ 1479969 h 1978172"/>
              <a:gd name="connsiteX89-4833" fmla="*/ 7129809 w 10768629"/>
              <a:gd name="connsiteY89-4834" fmla="*/ 1473339 h 1978172"/>
              <a:gd name="connsiteX90-4835" fmla="*/ 7112688 w 10768629"/>
              <a:gd name="connsiteY90-4836" fmla="*/ 1472575 h 1978172"/>
              <a:gd name="connsiteX91-4837" fmla="*/ 7093470 w 10768629"/>
              <a:gd name="connsiteY91-4838" fmla="*/ 1480300 h 1978172"/>
              <a:gd name="connsiteX92-4839" fmla="*/ 7025034 w 10768629"/>
              <a:gd name="connsiteY92-4840" fmla="*/ 1506934 h 1978172"/>
              <a:gd name="connsiteX93-4841" fmla="*/ 7014783 w 10768629"/>
              <a:gd name="connsiteY93-4842" fmla="*/ 1515868 h 1978172"/>
              <a:gd name="connsiteX94-4843" fmla="*/ 6979706 w 10768629"/>
              <a:gd name="connsiteY94-4844" fmla="*/ 1523511 h 1978172"/>
              <a:gd name="connsiteX95-4845" fmla="*/ 6977890 w 10768629"/>
              <a:gd name="connsiteY95-4846" fmla="*/ 1525793 h 1978172"/>
              <a:gd name="connsiteX96-4847" fmla="*/ 6944339 w 10768629"/>
              <a:gd name="connsiteY96-4848" fmla="*/ 1536237 h 1978172"/>
              <a:gd name="connsiteX97-4849" fmla="*/ 6886996 w 10768629"/>
              <a:gd name="connsiteY97-4850" fmla="*/ 1563569 h 1978172"/>
              <a:gd name="connsiteX98-4851" fmla="*/ 6874510 w 10768629"/>
              <a:gd name="connsiteY98-4852" fmla="*/ 1558469 h 1978172"/>
              <a:gd name="connsiteX99-4853" fmla="*/ 6871943 w 10768629"/>
              <a:gd name="connsiteY99-4854" fmla="*/ 1554651 h 1978172"/>
              <a:gd name="connsiteX100-4855" fmla="*/ 6856174 w 10768629"/>
              <a:gd name="connsiteY100-4856" fmla="*/ 1562024 h 1978172"/>
              <a:gd name="connsiteX101-4857" fmla="*/ 6842321 w 10768629"/>
              <a:gd name="connsiteY101-4858" fmla="*/ 1560554 h 1978172"/>
              <a:gd name="connsiteX102-4859" fmla="*/ 6832713 w 10768629"/>
              <a:gd name="connsiteY102-4860" fmla="*/ 1569357 h 1978172"/>
              <a:gd name="connsiteX103-4861" fmla="*/ 6816351 w 10768629"/>
              <a:gd name="connsiteY103-4862" fmla="*/ 1571495 h 1978172"/>
              <a:gd name="connsiteX104-4863" fmla="*/ 6795800 w 10768629"/>
              <a:gd name="connsiteY104-4864" fmla="*/ 1572010 h 1978172"/>
              <a:gd name="connsiteX105-4865" fmla="*/ 6777546 w 10768629"/>
              <a:gd name="connsiteY105-4866" fmla="*/ 1568661 h 1978172"/>
              <a:gd name="connsiteX106-4867" fmla="*/ 6751528 w 10768629"/>
              <a:gd name="connsiteY106-4868" fmla="*/ 1574143 h 1978172"/>
              <a:gd name="connsiteX107-4869" fmla="*/ 6691966 w 10768629"/>
              <a:gd name="connsiteY107-4870" fmla="*/ 1582255 h 1978172"/>
              <a:gd name="connsiteX108-4871" fmla="*/ 6646941 w 10768629"/>
              <a:gd name="connsiteY108-4872" fmla="*/ 1588471 h 1978172"/>
              <a:gd name="connsiteX109-4873" fmla="*/ 6568576 w 10768629"/>
              <a:gd name="connsiteY109-4874" fmla="*/ 1606488 h 1978172"/>
              <a:gd name="connsiteX110-4875" fmla="*/ 6554358 w 10768629"/>
              <a:gd name="connsiteY110-4876" fmla="*/ 1621701 h 1978172"/>
              <a:gd name="connsiteX111-4877" fmla="*/ 6516968 w 10768629"/>
              <a:gd name="connsiteY111-4878" fmla="*/ 1617195 h 1978172"/>
              <a:gd name="connsiteX112-4879" fmla="*/ 6506479 w 10768629"/>
              <a:gd name="connsiteY112-4880" fmla="*/ 1602227 h 1978172"/>
              <a:gd name="connsiteX113-4881" fmla="*/ 6458436 w 10768629"/>
              <a:gd name="connsiteY113-4882" fmla="*/ 1607332 h 1978172"/>
              <a:gd name="connsiteX114-4883" fmla="*/ 6414786 w 10768629"/>
              <a:gd name="connsiteY114-4884" fmla="*/ 1628815 h 1978172"/>
              <a:gd name="connsiteX115-4885" fmla="*/ 6357085 w 10768629"/>
              <a:gd name="connsiteY115-4886" fmla="*/ 1640846 h 1978172"/>
              <a:gd name="connsiteX116-4887" fmla="*/ 6322636 w 10768629"/>
              <a:gd name="connsiteY116-4888" fmla="*/ 1648213 h 1978172"/>
              <a:gd name="connsiteX117-4889" fmla="*/ 6226172 w 10768629"/>
              <a:gd name="connsiteY117-4890" fmla="*/ 1654676 h 1978172"/>
              <a:gd name="connsiteX118-4891" fmla="*/ 6221217 w 10768629"/>
              <a:gd name="connsiteY118-4892" fmla="*/ 1654506 h 1978172"/>
              <a:gd name="connsiteX119-4893" fmla="*/ 6204956 w 10768629"/>
              <a:gd name="connsiteY119-4894" fmla="*/ 1664280 h 1978172"/>
              <a:gd name="connsiteX120-4895" fmla="*/ 6204270 w 10768629"/>
              <a:gd name="connsiteY120-4896" fmla="*/ 1666782 h 1978172"/>
              <a:gd name="connsiteX121-4897" fmla="*/ 6143810 w 10768629"/>
              <a:gd name="connsiteY121-4898" fmla="*/ 1661963 h 1978172"/>
              <a:gd name="connsiteX122-4899" fmla="*/ 6136560 w 10768629"/>
              <a:gd name="connsiteY122-4900" fmla="*/ 1665728 h 1978172"/>
              <a:gd name="connsiteX123-4901" fmla="*/ 6096155 w 10768629"/>
              <a:gd name="connsiteY123-4902" fmla="*/ 1656951 h 1978172"/>
              <a:gd name="connsiteX124-4903" fmla="*/ 6075812 w 10768629"/>
              <a:gd name="connsiteY124-4904" fmla="*/ 1655422 h 1978172"/>
              <a:gd name="connsiteX125-4905" fmla="*/ 6039495 w 10768629"/>
              <a:gd name="connsiteY125-4906" fmla="*/ 1649680 h 1978172"/>
              <a:gd name="connsiteX126-4907" fmla="*/ 6036523 w 10768629"/>
              <a:gd name="connsiteY126-4908" fmla="*/ 1652121 h 1978172"/>
              <a:gd name="connsiteX127-4909" fmla="*/ 6029328 w 10768629"/>
              <a:gd name="connsiteY127-4910" fmla="*/ 1649904 h 1978172"/>
              <a:gd name="connsiteX128-4911" fmla="*/ 6024075 w 10768629"/>
              <a:gd name="connsiteY128-4912" fmla="*/ 1652779 h 1978172"/>
              <a:gd name="connsiteX129-4913" fmla="*/ 6018085 w 10768629"/>
              <a:gd name="connsiteY129-4914" fmla="*/ 1652030 h 1978172"/>
              <a:gd name="connsiteX130-4915" fmla="*/ 5955513 w 10768629"/>
              <a:gd name="connsiteY130-4916" fmla="*/ 1663584 h 1978172"/>
              <a:gd name="connsiteX131-4917" fmla="*/ 5941996 w 10768629"/>
              <a:gd name="connsiteY131-4918" fmla="*/ 1661326 h 1978172"/>
              <a:gd name="connsiteX132-4919" fmla="*/ 5931789 w 10768629"/>
              <a:gd name="connsiteY132-4920" fmla="*/ 1669915 h 1978172"/>
              <a:gd name="connsiteX133-4921" fmla="*/ 5888686 w 10768629"/>
              <a:gd name="connsiteY133-4922" fmla="*/ 1672175 h 1978172"/>
              <a:gd name="connsiteX134-4923" fmla="*/ 5873794 w 10768629"/>
              <a:gd name="connsiteY134-4924" fmla="*/ 1665454 h 1978172"/>
              <a:gd name="connsiteX135-4925" fmla="*/ 5860022 w 10768629"/>
              <a:gd name="connsiteY135-4926" fmla="*/ 1660635 h 1978172"/>
              <a:gd name="connsiteX136-4927" fmla="*/ 5858237 w 10768629"/>
              <a:gd name="connsiteY136-4928" fmla="*/ 1660649 h 1978172"/>
              <a:gd name="connsiteX137-4929" fmla="*/ 5840319 w 10768629"/>
              <a:gd name="connsiteY137-4930" fmla="*/ 1660798 h 1978172"/>
              <a:gd name="connsiteX138-4931" fmla="*/ 5806984 w 10768629"/>
              <a:gd name="connsiteY138-4932" fmla="*/ 1661075 h 1978172"/>
              <a:gd name="connsiteX139-4933" fmla="*/ 5742351 w 10768629"/>
              <a:gd name="connsiteY139-4934" fmla="*/ 1667489 h 1978172"/>
              <a:gd name="connsiteX140-4935" fmla="*/ 5521171 w 10768629"/>
              <a:gd name="connsiteY140-4936" fmla="*/ 1671626 h 1978172"/>
              <a:gd name="connsiteX141-4937" fmla="*/ 5457384 w 10768629"/>
              <a:gd name="connsiteY141-4938" fmla="*/ 1683952 h 1978172"/>
              <a:gd name="connsiteX142-4939" fmla="*/ 4950070 w 10768629"/>
              <a:gd name="connsiteY142-4940" fmla="*/ 1748401 h 1978172"/>
              <a:gd name="connsiteX143-4941" fmla="*/ 4872172 w 10768629"/>
              <a:gd name="connsiteY143-4942" fmla="*/ 1757222 h 1978172"/>
              <a:gd name="connsiteX144-4943" fmla="*/ 4809524 w 10768629"/>
              <a:gd name="connsiteY144-4944" fmla="*/ 1761033 h 1978172"/>
              <a:gd name="connsiteX145-4945" fmla="*/ 4759058 w 10768629"/>
              <a:gd name="connsiteY145-4946" fmla="*/ 1766533 h 1978172"/>
              <a:gd name="connsiteX146-4947" fmla="*/ 4719749 w 10768629"/>
              <a:gd name="connsiteY146-4948" fmla="*/ 1771811 h 1978172"/>
              <a:gd name="connsiteX147-4949" fmla="*/ 4568686 w 10768629"/>
              <a:gd name="connsiteY147-4950" fmla="*/ 1786141 h 1978172"/>
              <a:gd name="connsiteX148-4951" fmla="*/ 4418751 w 10768629"/>
              <a:gd name="connsiteY148-4952" fmla="*/ 1796932 h 1978172"/>
              <a:gd name="connsiteX149-4953" fmla="*/ 4378377 w 10768629"/>
              <a:gd name="connsiteY149-4954" fmla="*/ 1815528 h 1978172"/>
              <a:gd name="connsiteX150-4955" fmla="*/ 4320575 w 10768629"/>
              <a:gd name="connsiteY150-4956" fmla="*/ 1832722 h 1978172"/>
              <a:gd name="connsiteX151-4957" fmla="*/ 4220200 w 10768629"/>
              <a:gd name="connsiteY151-4958" fmla="*/ 1873173 h 1978172"/>
              <a:gd name="connsiteX152-4959" fmla="*/ 4105361 w 10768629"/>
              <a:gd name="connsiteY152-4960" fmla="*/ 1894711 h 1978172"/>
              <a:gd name="connsiteX153-4961" fmla="*/ 3973223 w 10768629"/>
              <a:gd name="connsiteY153-4962" fmla="*/ 1881015 h 1978172"/>
              <a:gd name="connsiteX154-4963" fmla="*/ 3900992 w 10768629"/>
              <a:gd name="connsiteY154-4964" fmla="*/ 1880603 h 1978172"/>
              <a:gd name="connsiteX155-4965" fmla="*/ 3662119 w 10768629"/>
              <a:gd name="connsiteY155-4966" fmla="*/ 1876289 h 1978172"/>
              <a:gd name="connsiteX156-4967" fmla="*/ 3496919 w 10768629"/>
              <a:gd name="connsiteY156-4968" fmla="*/ 1873180 h 1978172"/>
              <a:gd name="connsiteX157-4969" fmla="*/ 3449433 w 10768629"/>
              <a:gd name="connsiteY157-4970" fmla="*/ 1889681 h 1978172"/>
              <a:gd name="connsiteX158-4971" fmla="*/ 3369766 w 10768629"/>
              <a:gd name="connsiteY158-4972" fmla="*/ 1916653 h 1978172"/>
              <a:gd name="connsiteX159-4973" fmla="*/ 3290336 w 10768629"/>
              <a:gd name="connsiteY159-4974" fmla="*/ 1925039 h 1978172"/>
              <a:gd name="connsiteX160-4975" fmla="*/ 3224897 w 10768629"/>
              <a:gd name="connsiteY160-4976" fmla="*/ 1943733 h 1978172"/>
              <a:gd name="connsiteX161-4977" fmla="*/ 3161463 w 10768629"/>
              <a:gd name="connsiteY161-4978" fmla="*/ 1946591 h 1978172"/>
              <a:gd name="connsiteX162-4979" fmla="*/ 3157504 w 10768629"/>
              <a:gd name="connsiteY162-4980" fmla="*/ 1957276 h 1978172"/>
              <a:gd name="connsiteX163-4981" fmla="*/ 3069716 w 10768629"/>
              <a:gd name="connsiteY163-4982" fmla="*/ 1930463 h 1978172"/>
              <a:gd name="connsiteX164-4983" fmla="*/ 3005773 w 10768629"/>
              <a:gd name="connsiteY164-4984" fmla="*/ 1915878 h 1978172"/>
              <a:gd name="connsiteX165-4985" fmla="*/ 2897201 w 10768629"/>
              <a:gd name="connsiteY165-4986" fmla="*/ 1926772 h 1978172"/>
              <a:gd name="connsiteX166-4987" fmla="*/ 2783891 w 10768629"/>
              <a:gd name="connsiteY166-4988" fmla="*/ 1931749 h 1978172"/>
              <a:gd name="connsiteX167-4989" fmla="*/ 2712447 w 10768629"/>
              <a:gd name="connsiteY167-4990" fmla="*/ 1933044 h 1978172"/>
              <a:gd name="connsiteX168-4991" fmla="*/ 2560151 w 10768629"/>
              <a:gd name="connsiteY168-4992" fmla="*/ 1963609 h 1978172"/>
              <a:gd name="connsiteX169-4993" fmla="*/ 2367221 w 10768629"/>
              <a:gd name="connsiteY169-4994" fmla="*/ 1971884 h 1978172"/>
              <a:gd name="connsiteX170-4995" fmla="*/ 2272130 w 10768629"/>
              <a:gd name="connsiteY170-4996" fmla="*/ 1961162 h 1978172"/>
              <a:gd name="connsiteX171-4997" fmla="*/ 2189404 w 10768629"/>
              <a:gd name="connsiteY171-4998" fmla="*/ 1978172 h 1978172"/>
              <a:gd name="connsiteX172-4999" fmla="*/ 2077704 w 10768629"/>
              <a:gd name="connsiteY172-5000" fmla="*/ 1965002 h 1978172"/>
              <a:gd name="connsiteX173-5001" fmla="*/ 2033299 w 10768629"/>
              <a:gd name="connsiteY173-5002" fmla="*/ 1969042 h 1978172"/>
              <a:gd name="connsiteX174-5003" fmla="*/ 1967996 w 10768629"/>
              <a:gd name="connsiteY174-5004" fmla="*/ 1953187 h 1978172"/>
              <a:gd name="connsiteX175-5005" fmla="*/ 1855805 w 10768629"/>
              <a:gd name="connsiteY175-5006" fmla="*/ 1926082 h 1978172"/>
              <a:gd name="connsiteX176-5007" fmla="*/ 1790957 w 10768629"/>
              <a:gd name="connsiteY176-5008" fmla="*/ 1919460 h 1978172"/>
              <a:gd name="connsiteX177-5009" fmla="*/ 1613978 w 10768629"/>
              <a:gd name="connsiteY177-5010" fmla="*/ 1891581 h 1978172"/>
              <a:gd name="connsiteX178-5011" fmla="*/ 1436831 w 10768629"/>
              <a:gd name="connsiteY178-5012" fmla="*/ 1856201 h 1978172"/>
              <a:gd name="connsiteX179-5013" fmla="*/ 1357365 w 10768629"/>
              <a:gd name="connsiteY179-5014" fmla="*/ 1832140 h 1978172"/>
              <a:gd name="connsiteX180-5015" fmla="*/ 1232341 w 10768629"/>
              <a:gd name="connsiteY180-5016" fmla="*/ 1785942 h 1978172"/>
              <a:gd name="connsiteX181-5017" fmla="*/ 1162595 w 10768629"/>
              <a:gd name="connsiteY181-5018" fmla="*/ 1758337 h 1978172"/>
              <a:gd name="connsiteX182-5019" fmla="*/ 1128523 w 10768629"/>
              <a:gd name="connsiteY182-5020" fmla="*/ 1763621 h 1978172"/>
              <a:gd name="connsiteX183-5021" fmla="*/ 991903 w 10768629"/>
              <a:gd name="connsiteY183-5022" fmla="*/ 1786741 h 1978172"/>
              <a:gd name="connsiteX184-5023" fmla="*/ 883960 w 10768629"/>
              <a:gd name="connsiteY184-5024" fmla="*/ 1822386 h 1978172"/>
              <a:gd name="connsiteX185-5025" fmla="*/ 766531 w 10768629"/>
              <a:gd name="connsiteY185-5026" fmla="*/ 1805053 h 1978172"/>
              <a:gd name="connsiteX186-5027" fmla="*/ 669779 w 10768629"/>
              <a:gd name="connsiteY186-5028" fmla="*/ 1800537 h 1978172"/>
              <a:gd name="connsiteX187-5029" fmla="*/ 523898 w 10768629"/>
              <a:gd name="connsiteY187-5030" fmla="*/ 1811085 h 1978172"/>
              <a:gd name="connsiteX188-5031" fmla="*/ 360251 w 10768629"/>
              <a:gd name="connsiteY188-5032" fmla="*/ 1830735 h 1978172"/>
              <a:gd name="connsiteX189-5033" fmla="*/ 255207 w 10768629"/>
              <a:gd name="connsiteY189-5034" fmla="*/ 1818275 h 1978172"/>
              <a:gd name="connsiteX190-5035" fmla="*/ 101803 w 10768629"/>
              <a:gd name="connsiteY190-5036" fmla="*/ 1870647 h 1978172"/>
              <a:gd name="connsiteX191-5037" fmla="*/ 25397 w 10768629"/>
              <a:gd name="connsiteY191-5038" fmla="*/ 1888443 h 1978172"/>
              <a:gd name="connsiteX192-5039" fmla="*/ 2370 w 10768629"/>
              <a:gd name="connsiteY192-5040" fmla="*/ 1878311 h 1978172"/>
              <a:gd name="connsiteX193-5041" fmla="*/ 0 w 10768629"/>
              <a:gd name="connsiteY193-5042" fmla="*/ 1878785 h 1978172"/>
              <a:gd name="connsiteX194-5043" fmla="*/ 0 w 10768629"/>
              <a:gd name="connsiteY194-5044" fmla="*/ 0 h 1978172"/>
              <a:gd name="connsiteX0-5045" fmla="*/ 0 w 10768629"/>
              <a:gd name="connsiteY0-5046" fmla="*/ 0 h 1978172"/>
              <a:gd name="connsiteX1-5047" fmla="*/ 10768629 w 10768629"/>
              <a:gd name="connsiteY1-5048" fmla="*/ 0 h 1978172"/>
              <a:gd name="connsiteX2-5049" fmla="*/ 10733254 w 10768629"/>
              <a:gd name="connsiteY2-5050" fmla="*/ 31439 h 1978172"/>
              <a:gd name="connsiteX3-5051" fmla="*/ 10727085 w 10768629"/>
              <a:gd name="connsiteY3-5052" fmla="*/ 37910 h 1978172"/>
              <a:gd name="connsiteX4-5053" fmla="*/ 10675953 w 10768629"/>
              <a:gd name="connsiteY4-5054" fmla="*/ 68623 h 1978172"/>
              <a:gd name="connsiteX5-5055" fmla="*/ 10637091 w 10768629"/>
              <a:gd name="connsiteY5-5056" fmla="*/ 90361 h 1978172"/>
              <a:gd name="connsiteX6-5057" fmla="*/ 10610971 w 10768629"/>
              <a:gd name="connsiteY6-5058" fmla="*/ 110764 h 1978172"/>
              <a:gd name="connsiteX7-5059" fmla="*/ 10532872 w 10768629"/>
              <a:gd name="connsiteY7-5060" fmla="*/ 138028 h 1978172"/>
              <a:gd name="connsiteX8-5061" fmla="*/ 10398558 w 10768629"/>
              <a:gd name="connsiteY8-5062" fmla="*/ 172911 h 1978172"/>
              <a:gd name="connsiteX9-5063" fmla="*/ 10371128 w 10768629"/>
              <a:gd name="connsiteY9-5064" fmla="*/ 182609 h 1978172"/>
              <a:gd name="connsiteX10-5065" fmla="*/ 10352178 w 10768629"/>
              <a:gd name="connsiteY10-5066" fmla="*/ 199976 h 1978172"/>
              <a:gd name="connsiteX11-5067" fmla="*/ 10351815 w 10768629"/>
              <a:gd name="connsiteY11-5068" fmla="*/ 211879 h 1978172"/>
              <a:gd name="connsiteX12-5069" fmla="*/ 10337471 w 10768629"/>
              <a:gd name="connsiteY12-5070" fmla="*/ 218661 h 1978172"/>
              <a:gd name="connsiteX13-5071" fmla="*/ 10334625 w 10768629"/>
              <a:gd name="connsiteY13-5072" fmla="*/ 222351 h 1978172"/>
              <a:gd name="connsiteX14-5073" fmla="*/ 10256365 w 10768629"/>
              <a:gd name="connsiteY14-5074" fmla="*/ 235917 h 1978172"/>
              <a:gd name="connsiteX15-5075" fmla="*/ 10201127 w 10768629"/>
              <a:gd name="connsiteY15-5076" fmla="*/ 267448 h 1978172"/>
              <a:gd name="connsiteX16-5077" fmla="*/ 9961218 w 10768629"/>
              <a:gd name="connsiteY16-5078" fmla="*/ 326720 h 1978172"/>
              <a:gd name="connsiteX17-5079" fmla="*/ 9859715 w 10768629"/>
              <a:gd name="connsiteY17-5080" fmla="*/ 355698 h 1978172"/>
              <a:gd name="connsiteX18-5081" fmla="*/ 9679867 w 10768629"/>
              <a:gd name="connsiteY18-5082" fmla="*/ 399081 h 1978172"/>
              <a:gd name="connsiteX19-5083" fmla="*/ 9490654 w 10768629"/>
              <a:gd name="connsiteY19-5084" fmla="*/ 455225 h 1978172"/>
              <a:gd name="connsiteX20-5085" fmla="*/ 9470837 w 10768629"/>
              <a:gd name="connsiteY20-5086" fmla="*/ 452539 h 1978172"/>
              <a:gd name="connsiteX21-5087" fmla="*/ 9469082 w 10768629"/>
              <a:gd name="connsiteY21-5088" fmla="*/ 454891 h 1978172"/>
              <a:gd name="connsiteX22-5089" fmla="*/ 9448038 w 10768629"/>
              <a:gd name="connsiteY22-5090" fmla="*/ 459733 h 1978172"/>
              <a:gd name="connsiteX23-5091" fmla="*/ 9396821 w 10768629"/>
              <a:gd name="connsiteY23-5092" fmla="*/ 455795 h 1978172"/>
              <a:gd name="connsiteX24-5093" fmla="*/ 9392197 w 10768629"/>
              <a:gd name="connsiteY24-5094" fmla="*/ 459796 h 1978172"/>
              <a:gd name="connsiteX25-5095" fmla="*/ 9347994 w 10768629"/>
              <a:gd name="connsiteY25-5096" fmla="*/ 464462 h 1978172"/>
              <a:gd name="connsiteX26-5097" fmla="*/ 9347889 w 10768629"/>
              <a:gd name="connsiteY26-5098" fmla="*/ 466539 h 1978172"/>
              <a:gd name="connsiteX27-5099" fmla="*/ 9337639 w 10768629"/>
              <a:gd name="connsiteY27-5100" fmla="*/ 476654 h 1978172"/>
              <a:gd name="connsiteX28-5101" fmla="*/ 9316893 w 10768629"/>
              <a:gd name="connsiteY28-5102" fmla="*/ 491390 h 1978172"/>
              <a:gd name="connsiteX29-5103" fmla="*/ 9229283 w 10768629"/>
              <a:gd name="connsiteY29-5104" fmla="*/ 555377 h 1978172"/>
              <a:gd name="connsiteX30-5105" fmla="*/ 9220274 w 10768629"/>
              <a:gd name="connsiteY30-5106" fmla="*/ 557502 h 1978172"/>
              <a:gd name="connsiteX31-5107" fmla="*/ 9220202 w 10768629"/>
              <a:gd name="connsiteY31-5108" fmla="*/ 558001 h 1978172"/>
              <a:gd name="connsiteX32-5109" fmla="*/ 9210908 w 10768629"/>
              <a:gd name="connsiteY32-5110" fmla="*/ 561147 h 1978172"/>
              <a:gd name="connsiteX33-5111" fmla="*/ 9186374 w 10768629"/>
              <a:gd name="connsiteY33-5112" fmla="*/ 565502 h 1978172"/>
              <a:gd name="connsiteX34-5113" fmla="*/ 9181058 w 10768629"/>
              <a:gd name="connsiteY34-5114" fmla="*/ 569943 h 1978172"/>
              <a:gd name="connsiteX35-5115" fmla="*/ 9179948 w 10768629"/>
              <a:gd name="connsiteY35-5116" fmla="*/ 576062 h 1978172"/>
              <a:gd name="connsiteX36-5117" fmla="*/ 9149110 w 10768629"/>
              <a:gd name="connsiteY36-5118" fmla="*/ 598906 h 1978172"/>
              <a:gd name="connsiteX37-5119" fmla="*/ 9078556 w 10768629"/>
              <a:gd name="connsiteY37-5120" fmla="*/ 644039 h 1978172"/>
              <a:gd name="connsiteX38-5121" fmla="*/ 8996399 w 10768629"/>
              <a:gd name="connsiteY38-5122" fmla="*/ 690055 h 1978172"/>
              <a:gd name="connsiteX39-5123" fmla="*/ 8803791 w 10768629"/>
              <a:gd name="connsiteY39-5124" fmla="*/ 813860 h 1978172"/>
              <a:gd name="connsiteX40-5125" fmla="*/ 8636202 w 10768629"/>
              <a:gd name="connsiteY40-5126" fmla="*/ 848463 h 1978172"/>
              <a:gd name="connsiteX41-5127" fmla="*/ 8555372 w 10768629"/>
              <a:gd name="connsiteY41-5128" fmla="*/ 883171 h 1978172"/>
              <a:gd name="connsiteX42-5129" fmla="*/ 8507229 w 10768629"/>
              <a:gd name="connsiteY42-5130" fmla="*/ 901665 h 1978172"/>
              <a:gd name="connsiteX43-5131" fmla="*/ 8428473 w 10768629"/>
              <a:gd name="connsiteY43-5132" fmla="*/ 927985 h 1978172"/>
              <a:gd name="connsiteX44-5133" fmla="*/ 8427914 w 10768629"/>
              <a:gd name="connsiteY44-5134" fmla="*/ 933480 h 1978172"/>
              <a:gd name="connsiteX45-5135" fmla="*/ 8420327 w 10768629"/>
              <a:gd name="connsiteY45-5136" fmla="*/ 941984 h 1978172"/>
              <a:gd name="connsiteX46-5137" fmla="*/ 8407128 w 10768629"/>
              <a:gd name="connsiteY46-5138" fmla="*/ 961344 h 1978172"/>
              <a:gd name="connsiteX47-5139" fmla="*/ 8380548 w 10768629"/>
              <a:gd name="connsiteY47-5140" fmla="*/ 987916 h 1978172"/>
              <a:gd name="connsiteX48-5141" fmla="*/ 8379462 w 10768629"/>
              <a:gd name="connsiteY48-5142" fmla="*/ 987106 h 1978172"/>
              <a:gd name="connsiteX49-5143" fmla="*/ 8369725 w 10768629"/>
              <a:gd name="connsiteY49-5144" fmla="*/ 989186 h 1978172"/>
              <a:gd name="connsiteX50-5145" fmla="*/ 8304438 w 10768629"/>
              <a:gd name="connsiteY50-5146" fmla="*/ 996739 h 1978172"/>
              <a:gd name="connsiteX51-5147" fmla="*/ 8280929 w 10768629"/>
              <a:gd name="connsiteY51-5148" fmla="*/ 1023089 h 1978172"/>
              <a:gd name="connsiteX52-5149" fmla="*/ 8275760 w 10768629"/>
              <a:gd name="connsiteY52-5150" fmla="*/ 1027772 h 1978172"/>
              <a:gd name="connsiteX53-5151" fmla="*/ 8275478 w 10768629"/>
              <a:gd name="connsiteY53-5152" fmla="*/ 1027605 h 1978172"/>
              <a:gd name="connsiteX54-5153" fmla="*/ 8269666 w 10768629"/>
              <a:gd name="connsiteY54-5154" fmla="*/ 1032033 h 1978172"/>
              <a:gd name="connsiteX55-5155" fmla="*/ 8203836 w 10768629"/>
              <a:gd name="connsiteY55-5156" fmla="*/ 1037347 h 1978172"/>
              <a:gd name="connsiteX56-5157" fmla="*/ 8122936 w 10768629"/>
              <a:gd name="connsiteY56-5158" fmla="*/ 1063113 h 1978172"/>
              <a:gd name="connsiteX57-5159" fmla="*/ 8043658 w 10768629"/>
              <a:gd name="connsiteY57-5160" fmla="*/ 1092746 h 1978172"/>
              <a:gd name="connsiteX58-5161" fmla="*/ 8015351 w 10768629"/>
              <a:gd name="connsiteY58-5162" fmla="*/ 1105478 h 1978172"/>
              <a:gd name="connsiteX59-5163" fmla="*/ 7963145 w 10768629"/>
              <a:gd name="connsiteY59-5164" fmla="*/ 1119346 h 1978172"/>
              <a:gd name="connsiteX60-5165" fmla="*/ 7938145 w 10768629"/>
              <a:gd name="connsiteY60-5166" fmla="*/ 1120225 h 1978172"/>
              <a:gd name="connsiteX61-5167" fmla="*/ 7937238 w 10768629"/>
              <a:gd name="connsiteY61-5168" fmla="*/ 1121204 h 1978172"/>
              <a:gd name="connsiteX62-5169" fmla="*/ 7934398 w 10768629"/>
              <a:gd name="connsiteY62-5170" fmla="*/ 1118240 h 1978172"/>
              <a:gd name="connsiteX63-5171" fmla="*/ 7918248 w 10768629"/>
              <a:gd name="connsiteY63-5172" fmla="*/ 1124371 h 1978172"/>
              <a:gd name="connsiteX64-5173" fmla="*/ 7914119 w 10768629"/>
              <a:gd name="connsiteY64-5174" fmla="*/ 1127653 h 1978172"/>
              <a:gd name="connsiteX65-5175" fmla="*/ 7907658 w 10768629"/>
              <a:gd name="connsiteY65-5176" fmla="*/ 1130350 h 1978172"/>
              <a:gd name="connsiteX66-5177" fmla="*/ 7907434 w 10768629"/>
              <a:gd name="connsiteY66-5178" fmla="*/ 1130103 h 1978172"/>
              <a:gd name="connsiteX67-5179" fmla="*/ 7901508 w 10768629"/>
              <a:gd name="connsiteY67-5180" fmla="*/ 1133245 h 1978172"/>
              <a:gd name="connsiteX68-5181" fmla="*/ 7873287 w 10768629"/>
              <a:gd name="connsiteY68-5182" fmla="*/ 1152609 h 1978172"/>
              <a:gd name="connsiteX69-5183" fmla="*/ 7834833 w 10768629"/>
              <a:gd name="connsiteY69-5184" fmla="*/ 1153868 h 1978172"/>
              <a:gd name="connsiteX70-5185" fmla="*/ 7828661 w 10768629"/>
              <a:gd name="connsiteY70-5186" fmla="*/ 1139994 h 1978172"/>
              <a:gd name="connsiteX71-5187" fmla="*/ 7823966 w 10768629"/>
              <a:gd name="connsiteY71-5188" fmla="*/ 1143178 h 1978172"/>
              <a:gd name="connsiteX72-5189" fmla="*/ 7815078 w 10768629"/>
              <a:gd name="connsiteY72-5190" fmla="*/ 1151776 h 1978172"/>
              <a:gd name="connsiteX73-5191" fmla="*/ 7812026 w 10768629"/>
              <a:gd name="connsiteY73-5192" fmla="*/ 1151522 h 1978172"/>
              <a:gd name="connsiteX74-5193" fmla="*/ 7782249 w 10768629"/>
              <a:gd name="connsiteY74-5194" fmla="*/ 1160970 h 1978172"/>
              <a:gd name="connsiteX75-5195" fmla="*/ 7773476 w 10768629"/>
              <a:gd name="connsiteY75-5196" fmla="*/ 1157414 h 1978172"/>
              <a:gd name="connsiteX76-5197" fmla="*/ 7769600 w 10768629"/>
              <a:gd name="connsiteY76-5198" fmla="*/ 1157365 h 1978172"/>
              <a:gd name="connsiteX77-5199" fmla="*/ 7752631 w 10768629"/>
              <a:gd name="connsiteY77-5200" fmla="*/ 1172815 h 1978172"/>
              <a:gd name="connsiteX78-5201" fmla="*/ 7743525 w 10768629"/>
              <a:gd name="connsiteY78-5202" fmla="*/ 1179064 h 1978172"/>
              <a:gd name="connsiteX79-5203" fmla="*/ 7685942 w 10768629"/>
              <a:gd name="connsiteY79-5204" fmla="*/ 1233723 h 1978172"/>
              <a:gd name="connsiteX80-5205" fmla="*/ 7586920 w 10768629"/>
              <a:gd name="connsiteY80-5206" fmla="*/ 1261888 h 1978172"/>
              <a:gd name="connsiteX81-5207" fmla="*/ 7486100 w 10768629"/>
              <a:gd name="connsiteY81-5208" fmla="*/ 1292563 h 1978172"/>
              <a:gd name="connsiteX82-5209" fmla="*/ 7407190 w 10768629"/>
              <a:gd name="connsiteY82-5210" fmla="*/ 1314737 h 1978172"/>
              <a:gd name="connsiteX83-5211" fmla="*/ 7240698 w 10768629"/>
              <a:gd name="connsiteY83-5212" fmla="*/ 1438832 h 1978172"/>
              <a:gd name="connsiteX84-5213" fmla="*/ 7197675 w 10768629"/>
              <a:gd name="connsiteY84-5214" fmla="*/ 1447530 h 1978172"/>
              <a:gd name="connsiteX85-5215" fmla="*/ 7164788 w 10768629"/>
              <a:gd name="connsiteY85-5216" fmla="*/ 1480293 h 1978172"/>
              <a:gd name="connsiteX86-5217" fmla="*/ 7147929 w 10768629"/>
              <a:gd name="connsiteY86-5218" fmla="*/ 1477641 h 1978172"/>
              <a:gd name="connsiteX87-5219" fmla="*/ 7144965 w 10768629"/>
              <a:gd name="connsiteY87-5220" fmla="*/ 1476908 h 1978172"/>
              <a:gd name="connsiteX88-5221" fmla="*/ 7134299 w 10768629"/>
              <a:gd name="connsiteY88-5222" fmla="*/ 1479969 h 1978172"/>
              <a:gd name="connsiteX89-5223" fmla="*/ 7129809 w 10768629"/>
              <a:gd name="connsiteY89-5224" fmla="*/ 1473339 h 1978172"/>
              <a:gd name="connsiteX90-5225" fmla="*/ 7112688 w 10768629"/>
              <a:gd name="connsiteY90-5226" fmla="*/ 1472575 h 1978172"/>
              <a:gd name="connsiteX91-5227" fmla="*/ 7093470 w 10768629"/>
              <a:gd name="connsiteY91-5228" fmla="*/ 1480300 h 1978172"/>
              <a:gd name="connsiteX92-5229" fmla="*/ 7025034 w 10768629"/>
              <a:gd name="connsiteY92-5230" fmla="*/ 1506934 h 1978172"/>
              <a:gd name="connsiteX93-5231" fmla="*/ 7014783 w 10768629"/>
              <a:gd name="connsiteY93-5232" fmla="*/ 1515868 h 1978172"/>
              <a:gd name="connsiteX94-5233" fmla="*/ 6979706 w 10768629"/>
              <a:gd name="connsiteY94-5234" fmla="*/ 1523511 h 1978172"/>
              <a:gd name="connsiteX95-5235" fmla="*/ 6977890 w 10768629"/>
              <a:gd name="connsiteY95-5236" fmla="*/ 1525793 h 1978172"/>
              <a:gd name="connsiteX96-5237" fmla="*/ 6944339 w 10768629"/>
              <a:gd name="connsiteY96-5238" fmla="*/ 1536237 h 1978172"/>
              <a:gd name="connsiteX97-5239" fmla="*/ 6886996 w 10768629"/>
              <a:gd name="connsiteY97-5240" fmla="*/ 1563569 h 1978172"/>
              <a:gd name="connsiteX98-5241" fmla="*/ 6874510 w 10768629"/>
              <a:gd name="connsiteY98-5242" fmla="*/ 1558469 h 1978172"/>
              <a:gd name="connsiteX99-5243" fmla="*/ 6871943 w 10768629"/>
              <a:gd name="connsiteY99-5244" fmla="*/ 1554651 h 1978172"/>
              <a:gd name="connsiteX100-5245" fmla="*/ 6856174 w 10768629"/>
              <a:gd name="connsiteY100-5246" fmla="*/ 1562024 h 1978172"/>
              <a:gd name="connsiteX101-5247" fmla="*/ 6842321 w 10768629"/>
              <a:gd name="connsiteY101-5248" fmla="*/ 1560554 h 1978172"/>
              <a:gd name="connsiteX102-5249" fmla="*/ 6832713 w 10768629"/>
              <a:gd name="connsiteY102-5250" fmla="*/ 1569357 h 1978172"/>
              <a:gd name="connsiteX103-5251" fmla="*/ 6816351 w 10768629"/>
              <a:gd name="connsiteY103-5252" fmla="*/ 1571495 h 1978172"/>
              <a:gd name="connsiteX104-5253" fmla="*/ 6795800 w 10768629"/>
              <a:gd name="connsiteY104-5254" fmla="*/ 1572010 h 1978172"/>
              <a:gd name="connsiteX105-5255" fmla="*/ 6777546 w 10768629"/>
              <a:gd name="connsiteY105-5256" fmla="*/ 1568661 h 1978172"/>
              <a:gd name="connsiteX106-5257" fmla="*/ 6751528 w 10768629"/>
              <a:gd name="connsiteY106-5258" fmla="*/ 1574143 h 1978172"/>
              <a:gd name="connsiteX107-5259" fmla="*/ 6691966 w 10768629"/>
              <a:gd name="connsiteY107-5260" fmla="*/ 1582255 h 1978172"/>
              <a:gd name="connsiteX108-5261" fmla="*/ 6646941 w 10768629"/>
              <a:gd name="connsiteY108-5262" fmla="*/ 1588471 h 1978172"/>
              <a:gd name="connsiteX109-5263" fmla="*/ 6568576 w 10768629"/>
              <a:gd name="connsiteY109-5264" fmla="*/ 1606488 h 1978172"/>
              <a:gd name="connsiteX110-5265" fmla="*/ 6554358 w 10768629"/>
              <a:gd name="connsiteY110-5266" fmla="*/ 1621701 h 1978172"/>
              <a:gd name="connsiteX111-5267" fmla="*/ 6516968 w 10768629"/>
              <a:gd name="connsiteY111-5268" fmla="*/ 1617195 h 1978172"/>
              <a:gd name="connsiteX112-5269" fmla="*/ 6506479 w 10768629"/>
              <a:gd name="connsiteY112-5270" fmla="*/ 1602227 h 1978172"/>
              <a:gd name="connsiteX113-5271" fmla="*/ 6458436 w 10768629"/>
              <a:gd name="connsiteY113-5272" fmla="*/ 1607332 h 1978172"/>
              <a:gd name="connsiteX114-5273" fmla="*/ 6414786 w 10768629"/>
              <a:gd name="connsiteY114-5274" fmla="*/ 1628815 h 1978172"/>
              <a:gd name="connsiteX115-5275" fmla="*/ 6357085 w 10768629"/>
              <a:gd name="connsiteY115-5276" fmla="*/ 1640846 h 1978172"/>
              <a:gd name="connsiteX116-5277" fmla="*/ 6322636 w 10768629"/>
              <a:gd name="connsiteY116-5278" fmla="*/ 1648213 h 1978172"/>
              <a:gd name="connsiteX117-5279" fmla="*/ 6226172 w 10768629"/>
              <a:gd name="connsiteY117-5280" fmla="*/ 1654676 h 1978172"/>
              <a:gd name="connsiteX118-5281" fmla="*/ 6221217 w 10768629"/>
              <a:gd name="connsiteY118-5282" fmla="*/ 1654506 h 1978172"/>
              <a:gd name="connsiteX119-5283" fmla="*/ 6204956 w 10768629"/>
              <a:gd name="connsiteY119-5284" fmla="*/ 1664280 h 1978172"/>
              <a:gd name="connsiteX120-5285" fmla="*/ 6204270 w 10768629"/>
              <a:gd name="connsiteY120-5286" fmla="*/ 1666782 h 1978172"/>
              <a:gd name="connsiteX121-5287" fmla="*/ 6143810 w 10768629"/>
              <a:gd name="connsiteY121-5288" fmla="*/ 1661963 h 1978172"/>
              <a:gd name="connsiteX122-5289" fmla="*/ 6136560 w 10768629"/>
              <a:gd name="connsiteY122-5290" fmla="*/ 1665728 h 1978172"/>
              <a:gd name="connsiteX123-5291" fmla="*/ 6096155 w 10768629"/>
              <a:gd name="connsiteY123-5292" fmla="*/ 1656951 h 1978172"/>
              <a:gd name="connsiteX124-5293" fmla="*/ 6075812 w 10768629"/>
              <a:gd name="connsiteY124-5294" fmla="*/ 1655422 h 1978172"/>
              <a:gd name="connsiteX125-5295" fmla="*/ 6039495 w 10768629"/>
              <a:gd name="connsiteY125-5296" fmla="*/ 1649680 h 1978172"/>
              <a:gd name="connsiteX126-5297" fmla="*/ 6036523 w 10768629"/>
              <a:gd name="connsiteY126-5298" fmla="*/ 1652121 h 1978172"/>
              <a:gd name="connsiteX127-5299" fmla="*/ 6029328 w 10768629"/>
              <a:gd name="connsiteY127-5300" fmla="*/ 1649904 h 1978172"/>
              <a:gd name="connsiteX128-5301" fmla="*/ 6024075 w 10768629"/>
              <a:gd name="connsiteY128-5302" fmla="*/ 1652779 h 1978172"/>
              <a:gd name="connsiteX129-5303" fmla="*/ 6018085 w 10768629"/>
              <a:gd name="connsiteY129-5304" fmla="*/ 1652030 h 1978172"/>
              <a:gd name="connsiteX130-5305" fmla="*/ 5955513 w 10768629"/>
              <a:gd name="connsiteY130-5306" fmla="*/ 1663584 h 1978172"/>
              <a:gd name="connsiteX131-5307" fmla="*/ 5941996 w 10768629"/>
              <a:gd name="connsiteY131-5308" fmla="*/ 1661326 h 1978172"/>
              <a:gd name="connsiteX132-5309" fmla="*/ 5931789 w 10768629"/>
              <a:gd name="connsiteY132-5310" fmla="*/ 1669915 h 1978172"/>
              <a:gd name="connsiteX133-5311" fmla="*/ 5888686 w 10768629"/>
              <a:gd name="connsiteY133-5312" fmla="*/ 1672175 h 1978172"/>
              <a:gd name="connsiteX134-5313" fmla="*/ 5873794 w 10768629"/>
              <a:gd name="connsiteY134-5314" fmla="*/ 1665454 h 1978172"/>
              <a:gd name="connsiteX135-5315" fmla="*/ 5860022 w 10768629"/>
              <a:gd name="connsiteY135-5316" fmla="*/ 1660635 h 1978172"/>
              <a:gd name="connsiteX136-5317" fmla="*/ 5858237 w 10768629"/>
              <a:gd name="connsiteY136-5318" fmla="*/ 1660649 h 1978172"/>
              <a:gd name="connsiteX137-5319" fmla="*/ 5840319 w 10768629"/>
              <a:gd name="connsiteY137-5320" fmla="*/ 1660798 h 1978172"/>
              <a:gd name="connsiteX138-5321" fmla="*/ 5806984 w 10768629"/>
              <a:gd name="connsiteY138-5322" fmla="*/ 1661075 h 1978172"/>
              <a:gd name="connsiteX139-5323" fmla="*/ 5742351 w 10768629"/>
              <a:gd name="connsiteY139-5324" fmla="*/ 1667489 h 1978172"/>
              <a:gd name="connsiteX140-5325" fmla="*/ 5521171 w 10768629"/>
              <a:gd name="connsiteY140-5326" fmla="*/ 1671626 h 1978172"/>
              <a:gd name="connsiteX141-5327" fmla="*/ 5457384 w 10768629"/>
              <a:gd name="connsiteY141-5328" fmla="*/ 1683952 h 1978172"/>
              <a:gd name="connsiteX142-5329" fmla="*/ 4950070 w 10768629"/>
              <a:gd name="connsiteY142-5330" fmla="*/ 1748401 h 1978172"/>
              <a:gd name="connsiteX143-5331" fmla="*/ 4872172 w 10768629"/>
              <a:gd name="connsiteY143-5332" fmla="*/ 1757222 h 1978172"/>
              <a:gd name="connsiteX144-5333" fmla="*/ 4809524 w 10768629"/>
              <a:gd name="connsiteY144-5334" fmla="*/ 1761033 h 1978172"/>
              <a:gd name="connsiteX145-5335" fmla="*/ 4759058 w 10768629"/>
              <a:gd name="connsiteY145-5336" fmla="*/ 1766533 h 1978172"/>
              <a:gd name="connsiteX146-5337" fmla="*/ 4719749 w 10768629"/>
              <a:gd name="connsiteY146-5338" fmla="*/ 1771811 h 1978172"/>
              <a:gd name="connsiteX147-5339" fmla="*/ 4568686 w 10768629"/>
              <a:gd name="connsiteY147-5340" fmla="*/ 1786141 h 1978172"/>
              <a:gd name="connsiteX148-5341" fmla="*/ 4418751 w 10768629"/>
              <a:gd name="connsiteY148-5342" fmla="*/ 1796932 h 1978172"/>
              <a:gd name="connsiteX149-5343" fmla="*/ 4378377 w 10768629"/>
              <a:gd name="connsiteY149-5344" fmla="*/ 1815528 h 1978172"/>
              <a:gd name="connsiteX150-5345" fmla="*/ 4320575 w 10768629"/>
              <a:gd name="connsiteY150-5346" fmla="*/ 1832722 h 1978172"/>
              <a:gd name="connsiteX151-5347" fmla="*/ 4220200 w 10768629"/>
              <a:gd name="connsiteY151-5348" fmla="*/ 1873173 h 1978172"/>
              <a:gd name="connsiteX152-5349" fmla="*/ 4105361 w 10768629"/>
              <a:gd name="connsiteY152-5350" fmla="*/ 1894711 h 1978172"/>
              <a:gd name="connsiteX153-5351" fmla="*/ 3973223 w 10768629"/>
              <a:gd name="connsiteY153-5352" fmla="*/ 1881015 h 1978172"/>
              <a:gd name="connsiteX154-5353" fmla="*/ 3900992 w 10768629"/>
              <a:gd name="connsiteY154-5354" fmla="*/ 1880603 h 1978172"/>
              <a:gd name="connsiteX155-5355" fmla="*/ 3662119 w 10768629"/>
              <a:gd name="connsiteY155-5356" fmla="*/ 1876289 h 1978172"/>
              <a:gd name="connsiteX156-5357" fmla="*/ 3496919 w 10768629"/>
              <a:gd name="connsiteY156-5358" fmla="*/ 1873180 h 1978172"/>
              <a:gd name="connsiteX157-5359" fmla="*/ 3449433 w 10768629"/>
              <a:gd name="connsiteY157-5360" fmla="*/ 1889681 h 1978172"/>
              <a:gd name="connsiteX158-5361" fmla="*/ 3369766 w 10768629"/>
              <a:gd name="connsiteY158-5362" fmla="*/ 1916653 h 1978172"/>
              <a:gd name="connsiteX159-5363" fmla="*/ 3290336 w 10768629"/>
              <a:gd name="connsiteY159-5364" fmla="*/ 1925039 h 1978172"/>
              <a:gd name="connsiteX160-5365" fmla="*/ 3224897 w 10768629"/>
              <a:gd name="connsiteY160-5366" fmla="*/ 1943733 h 1978172"/>
              <a:gd name="connsiteX161-5367" fmla="*/ 3161463 w 10768629"/>
              <a:gd name="connsiteY161-5368" fmla="*/ 1946591 h 1978172"/>
              <a:gd name="connsiteX162-5369" fmla="*/ 3112044 w 10768629"/>
              <a:gd name="connsiteY162-5370" fmla="*/ 1935614 h 1978172"/>
              <a:gd name="connsiteX163-5371" fmla="*/ 3069716 w 10768629"/>
              <a:gd name="connsiteY163-5372" fmla="*/ 1930463 h 1978172"/>
              <a:gd name="connsiteX164-5373" fmla="*/ 3005773 w 10768629"/>
              <a:gd name="connsiteY164-5374" fmla="*/ 1915878 h 1978172"/>
              <a:gd name="connsiteX165-5375" fmla="*/ 2897201 w 10768629"/>
              <a:gd name="connsiteY165-5376" fmla="*/ 1926772 h 1978172"/>
              <a:gd name="connsiteX166-5377" fmla="*/ 2783891 w 10768629"/>
              <a:gd name="connsiteY166-5378" fmla="*/ 1931749 h 1978172"/>
              <a:gd name="connsiteX167-5379" fmla="*/ 2712447 w 10768629"/>
              <a:gd name="connsiteY167-5380" fmla="*/ 1933044 h 1978172"/>
              <a:gd name="connsiteX168-5381" fmla="*/ 2560151 w 10768629"/>
              <a:gd name="connsiteY168-5382" fmla="*/ 1963609 h 1978172"/>
              <a:gd name="connsiteX169-5383" fmla="*/ 2367221 w 10768629"/>
              <a:gd name="connsiteY169-5384" fmla="*/ 1971884 h 1978172"/>
              <a:gd name="connsiteX170-5385" fmla="*/ 2272130 w 10768629"/>
              <a:gd name="connsiteY170-5386" fmla="*/ 1961162 h 1978172"/>
              <a:gd name="connsiteX171-5387" fmla="*/ 2189404 w 10768629"/>
              <a:gd name="connsiteY171-5388" fmla="*/ 1978172 h 1978172"/>
              <a:gd name="connsiteX172-5389" fmla="*/ 2077704 w 10768629"/>
              <a:gd name="connsiteY172-5390" fmla="*/ 1965002 h 1978172"/>
              <a:gd name="connsiteX173-5391" fmla="*/ 2033299 w 10768629"/>
              <a:gd name="connsiteY173-5392" fmla="*/ 1969042 h 1978172"/>
              <a:gd name="connsiteX174-5393" fmla="*/ 1967996 w 10768629"/>
              <a:gd name="connsiteY174-5394" fmla="*/ 1953187 h 1978172"/>
              <a:gd name="connsiteX175-5395" fmla="*/ 1855805 w 10768629"/>
              <a:gd name="connsiteY175-5396" fmla="*/ 1926082 h 1978172"/>
              <a:gd name="connsiteX176-5397" fmla="*/ 1790957 w 10768629"/>
              <a:gd name="connsiteY176-5398" fmla="*/ 1919460 h 1978172"/>
              <a:gd name="connsiteX177-5399" fmla="*/ 1613978 w 10768629"/>
              <a:gd name="connsiteY177-5400" fmla="*/ 1891581 h 1978172"/>
              <a:gd name="connsiteX178-5401" fmla="*/ 1436831 w 10768629"/>
              <a:gd name="connsiteY178-5402" fmla="*/ 1856201 h 1978172"/>
              <a:gd name="connsiteX179-5403" fmla="*/ 1357365 w 10768629"/>
              <a:gd name="connsiteY179-5404" fmla="*/ 1832140 h 1978172"/>
              <a:gd name="connsiteX180-5405" fmla="*/ 1232341 w 10768629"/>
              <a:gd name="connsiteY180-5406" fmla="*/ 1785942 h 1978172"/>
              <a:gd name="connsiteX181-5407" fmla="*/ 1162595 w 10768629"/>
              <a:gd name="connsiteY181-5408" fmla="*/ 1758337 h 1978172"/>
              <a:gd name="connsiteX182-5409" fmla="*/ 1128523 w 10768629"/>
              <a:gd name="connsiteY182-5410" fmla="*/ 1763621 h 1978172"/>
              <a:gd name="connsiteX183-5411" fmla="*/ 991903 w 10768629"/>
              <a:gd name="connsiteY183-5412" fmla="*/ 1786741 h 1978172"/>
              <a:gd name="connsiteX184-5413" fmla="*/ 883960 w 10768629"/>
              <a:gd name="connsiteY184-5414" fmla="*/ 1822386 h 1978172"/>
              <a:gd name="connsiteX185-5415" fmla="*/ 766531 w 10768629"/>
              <a:gd name="connsiteY185-5416" fmla="*/ 1805053 h 1978172"/>
              <a:gd name="connsiteX186-5417" fmla="*/ 669779 w 10768629"/>
              <a:gd name="connsiteY186-5418" fmla="*/ 1800537 h 1978172"/>
              <a:gd name="connsiteX187-5419" fmla="*/ 523898 w 10768629"/>
              <a:gd name="connsiteY187-5420" fmla="*/ 1811085 h 1978172"/>
              <a:gd name="connsiteX188-5421" fmla="*/ 360251 w 10768629"/>
              <a:gd name="connsiteY188-5422" fmla="*/ 1830735 h 1978172"/>
              <a:gd name="connsiteX189-5423" fmla="*/ 255207 w 10768629"/>
              <a:gd name="connsiteY189-5424" fmla="*/ 1818275 h 1978172"/>
              <a:gd name="connsiteX190-5425" fmla="*/ 101803 w 10768629"/>
              <a:gd name="connsiteY190-5426" fmla="*/ 1870647 h 1978172"/>
              <a:gd name="connsiteX191-5427" fmla="*/ 25397 w 10768629"/>
              <a:gd name="connsiteY191-5428" fmla="*/ 1888443 h 1978172"/>
              <a:gd name="connsiteX192-5429" fmla="*/ 2370 w 10768629"/>
              <a:gd name="connsiteY192-5430" fmla="*/ 1878311 h 1978172"/>
              <a:gd name="connsiteX193-5431" fmla="*/ 0 w 10768629"/>
              <a:gd name="connsiteY193-5432" fmla="*/ 1878785 h 1978172"/>
              <a:gd name="connsiteX194-5433" fmla="*/ 0 w 10768629"/>
              <a:gd name="connsiteY194-5434" fmla="*/ 0 h 1978172"/>
              <a:gd name="connsiteX0-5435" fmla="*/ 0 w 10768629"/>
              <a:gd name="connsiteY0-5436" fmla="*/ 0 h 1978172"/>
              <a:gd name="connsiteX1-5437" fmla="*/ 10768629 w 10768629"/>
              <a:gd name="connsiteY1-5438" fmla="*/ 0 h 1978172"/>
              <a:gd name="connsiteX2-5439" fmla="*/ 10733254 w 10768629"/>
              <a:gd name="connsiteY2-5440" fmla="*/ 31439 h 1978172"/>
              <a:gd name="connsiteX3-5441" fmla="*/ 10727085 w 10768629"/>
              <a:gd name="connsiteY3-5442" fmla="*/ 37910 h 1978172"/>
              <a:gd name="connsiteX4-5443" fmla="*/ 10675953 w 10768629"/>
              <a:gd name="connsiteY4-5444" fmla="*/ 68623 h 1978172"/>
              <a:gd name="connsiteX5-5445" fmla="*/ 10637091 w 10768629"/>
              <a:gd name="connsiteY5-5446" fmla="*/ 90361 h 1978172"/>
              <a:gd name="connsiteX6-5447" fmla="*/ 10610971 w 10768629"/>
              <a:gd name="connsiteY6-5448" fmla="*/ 110764 h 1978172"/>
              <a:gd name="connsiteX7-5449" fmla="*/ 10532872 w 10768629"/>
              <a:gd name="connsiteY7-5450" fmla="*/ 138028 h 1978172"/>
              <a:gd name="connsiteX8-5451" fmla="*/ 10398558 w 10768629"/>
              <a:gd name="connsiteY8-5452" fmla="*/ 172911 h 1978172"/>
              <a:gd name="connsiteX9-5453" fmla="*/ 10371128 w 10768629"/>
              <a:gd name="connsiteY9-5454" fmla="*/ 182609 h 1978172"/>
              <a:gd name="connsiteX10-5455" fmla="*/ 10352178 w 10768629"/>
              <a:gd name="connsiteY10-5456" fmla="*/ 199976 h 1978172"/>
              <a:gd name="connsiteX11-5457" fmla="*/ 10351815 w 10768629"/>
              <a:gd name="connsiteY11-5458" fmla="*/ 211879 h 1978172"/>
              <a:gd name="connsiteX12-5459" fmla="*/ 10337471 w 10768629"/>
              <a:gd name="connsiteY12-5460" fmla="*/ 218661 h 1978172"/>
              <a:gd name="connsiteX13-5461" fmla="*/ 10334625 w 10768629"/>
              <a:gd name="connsiteY13-5462" fmla="*/ 222351 h 1978172"/>
              <a:gd name="connsiteX14-5463" fmla="*/ 10256365 w 10768629"/>
              <a:gd name="connsiteY14-5464" fmla="*/ 235917 h 1978172"/>
              <a:gd name="connsiteX15-5465" fmla="*/ 10201127 w 10768629"/>
              <a:gd name="connsiteY15-5466" fmla="*/ 267448 h 1978172"/>
              <a:gd name="connsiteX16-5467" fmla="*/ 9961218 w 10768629"/>
              <a:gd name="connsiteY16-5468" fmla="*/ 326720 h 1978172"/>
              <a:gd name="connsiteX17-5469" fmla="*/ 9859715 w 10768629"/>
              <a:gd name="connsiteY17-5470" fmla="*/ 355698 h 1978172"/>
              <a:gd name="connsiteX18-5471" fmla="*/ 9679867 w 10768629"/>
              <a:gd name="connsiteY18-5472" fmla="*/ 399081 h 1978172"/>
              <a:gd name="connsiteX19-5473" fmla="*/ 9490654 w 10768629"/>
              <a:gd name="connsiteY19-5474" fmla="*/ 455225 h 1978172"/>
              <a:gd name="connsiteX20-5475" fmla="*/ 9470837 w 10768629"/>
              <a:gd name="connsiteY20-5476" fmla="*/ 452539 h 1978172"/>
              <a:gd name="connsiteX21-5477" fmla="*/ 9469082 w 10768629"/>
              <a:gd name="connsiteY21-5478" fmla="*/ 454891 h 1978172"/>
              <a:gd name="connsiteX22-5479" fmla="*/ 9448038 w 10768629"/>
              <a:gd name="connsiteY22-5480" fmla="*/ 459733 h 1978172"/>
              <a:gd name="connsiteX23-5481" fmla="*/ 9396821 w 10768629"/>
              <a:gd name="connsiteY23-5482" fmla="*/ 455795 h 1978172"/>
              <a:gd name="connsiteX24-5483" fmla="*/ 9392197 w 10768629"/>
              <a:gd name="connsiteY24-5484" fmla="*/ 459796 h 1978172"/>
              <a:gd name="connsiteX25-5485" fmla="*/ 9347994 w 10768629"/>
              <a:gd name="connsiteY25-5486" fmla="*/ 464462 h 1978172"/>
              <a:gd name="connsiteX26-5487" fmla="*/ 9347889 w 10768629"/>
              <a:gd name="connsiteY26-5488" fmla="*/ 466539 h 1978172"/>
              <a:gd name="connsiteX27-5489" fmla="*/ 9337639 w 10768629"/>
              <a:gd name="connsiteY27-5490" fmla="*/ 476654 h 1978172"/>
              <a:gd name="connsiteX28-5491" fmla="*/ 9316893 w 10768629"/>
              <a:gd name="connsiteY28-5492" fmla="*/ 491390 h 1978172"/>
              <a:gd name="connsiteX29-5493" fmla="*/ 9229283 w 10768629"/>
              <a:gd name="connsiteY29-5494" fmla="*/ 555377 h 1978172"/>
              <a:gd name="connsiteX30-5495" fmla="*/ 9220274 w 10768629"/>
              <a:gd name="connsiteY30-5496" fmla="*/ 557502 h 1978172"/>
              <a:gd name="connsiteX31-5497" fmla="*/ 9220202 w 10768629"/>
              <a:gd name="connsiteY31-5498" fmla="*/ 558001 h 1978172"/>
              <a:gd name="connsiteX32-5499" fmla="*/ 9210908 w 10768629"/>
              <a:gd name="connsiteY32-5500" fmla="*/ 561147 h 1978172"/>
              <a:gd name="connsiteX33-5501" fmla="*/ 9186374 w 10768629"/>
              <a:gd name="connsiteY33-5502" fmla="*/ 565502 h 1978172"/>
              <a:gd name="connsiteX34-5503" fmla="*/ 9181058 w 10768629"/>
              <a:gd name="connsiteY34-5504" fmla="*/ 569943 h 1978172"/>
              <a:gd name="connsiteX35-5505" fmla="*/ 9179948 w 10768629"/>
              <a:gd name="connsiteY35-5506" fmla="*/ 576062 h 1978172"/>
              <a:gd name="connsiteX36-5507" fmla="*/ 9149110 w 10768629"/>
              <a:gd name="connsiteY36-5508" fmla="*/ 598906 h 1978172"/>
              <a:gd name="connsiteX37-5509" fmla="*/ 9078556 w 10768629"/>
              <a:gd name="connsiteY37-5510" fmla="*/ 644039 h 1978172"/>
              <a:gd name="connsiteX38-5511" fmla="*/ 8996399 w 10768629"/>
              <a:gd name="connsiteY38-5512" fmla="*/ 690055 h 1978172"/>
              <a:gd name="connsiteX39-5513" fmla="*/ 8803791 w 10768629"/>
              <a:gd name="connsiteY39-5514" fmla="*/ 813860 h 1978172"/>
              <a:gd name="connsiteX40-5515" fmla="*/ 8636202 w 10768629"/>
              <a:gd name="connsiteY40-5516" fmla="*/ 848463 h 1978172"/>
              <a:gd name="connsiteX41-5517" fmla="*/ 8555372 w 10768629"/>
              <a:gd name="connsiteY41-5518" fmla="*/ 883171 h 1978172"/>
              <a:gd name="connsiteX42-5519" fmla="*/ 8507229 w 10768629"/>
              <a:gd name="connsiteY42-5520" fmla="*/ 901665 h 1978172"/>
              <a:gd name="connsiteX43-5521" fmla="*/ 8428473 w 10768629"/>
              <a:gd name="connsiteY43-5522" fmla="*/ 927985 h 1978172"/>
              <a:gd name="connsiteX44-5523" fmla="*/ 8427914 w 10768629"/>
              <a:gd name="connsiteY44-5524" fmla="*/ 933480 h 1978172"/>
              <a:gd name="connsiteX45-5525" fmla="*/ 8420327 w 10768629"/>
              <a:gd name="connsiteY45-5526" fmla="*/ 941984 h 1978172"/>
              <a:gd name="connsiteX46-5527" fmla="*/ 8407128 w 10768629"/>
              <a:gd name="connsiteY46-5528" fmla="*/ 961344 h 1978172"/>
              <a:gd name="connsiteX47-5529" fmla="*/ 8380548 w 10768629"/>
              <a:gd name="connsiteY47-5530" fmla="*/ 987916 h 1978172"/>
              <a:gd name="connsiteX48-5531" fmla="*/ 8379462 w 10768629"/>
              <a:gd name="connsiteY48-5532" fmla="*/ 987106 h 1978172"/>
              <a:gd name="connsiteX49-5533" fmla="*/ 8369725 w 10768629"/>
              <a:gd name="connsiteY49-5534" fmla="*/ 989186 h 1978172"/>
              <a:gd name="connsiteX50-5535" fmla="*/ 8304438 w 10768629"/>
              <a:gd name="connsiteY50-5536" fmla="*/ 996739 h 1978172"/>
              <a:gd name="connsiteX51-5537" fmla="*/ 8280929 w 10768629"/>
              <a:gd name="connsiteY51-5538" fmla="*/ 1023089 h 1978172"/>
              <a:gd name="connsiteX52-5539" fmla="*/ 8275760 w 10768629"/>
              <a:gd name="connsiteY52-5540" fmla="*/ 1027772 h 1978172"/>
              <a:gd name="connsiteX53-5541" fmla="*/ 8275478 w 10768629"/>
              <a:gd name="connsiteY53-5542" fmla="*/ 1027605 h 1978172"/>
              <a:gd name="connsiteX54-5543" fmla="*/ 8269666 w 10768629"/>
              <a:gd name="connsiteY54-5544" fmla="*/ 1032033 h 1978172"/>
              <a:gd name="connsiteX55-5545" fmla="*/ 8203836 w 10768629"/>
              <a:gd name="connsiteY55-5546" fmla="*/ 1037347 h 1978172"/>
              <a:gd name="connsiteX56-5547" fmla="*/ 8122936 w 10768629"/>
              <a:gd name="connsiteY56-5548" fmla="*/ 1063113 h 1978172"/>
              <a:gd name="connsiteX57-5549" fmla="*/ 8043658 w 10768629"/>
              <a:gd name="connsiteY57-5550" fmla="*/ 1092746 h 1978172"/>
              <a:gd name="connsiteX58-5551" fmla="*/ 8015351 w 10768629"/>
              <a:gd name="connsiteY58-5552" fmla="*/ 1105478 h 1978172"/>
              <a:gd name="connsiteX59-5553" fmla="*/ 7963145 w 10768629"/>
              <a:gd name="connsiteY59-5554" fmla="*/ 1119346 h 1978172"/>
              <a:gd name="connsiteX60-5555" fmla="*/ 7938145 w 10768629"/>
              <a:gd name="connsiteY60-5556" fmla="*/ 1120225 h 1978172"/>
              <a:gd name="connsiteX61-5557" fmla="*/ 7937238 w 10768629"/>
              <a:gd name="connsiteY61-5558" fmla="*/ 1121204 h 1978172"/>
              <a:gd name="connsiteX62-5559" fmla="*/ 7934398 w 10768629"/>
              <a:gd name="connsiteY62-5560" fmla="*/ 1118240 h 1978172"/>
              <a:gd name="connsiteX63-5561" fmla="*/ 7918248 w 10768629"/>
              <a:gd name="connsiteY63-5562" fmla="*/ 1124371 h 1978172"/>
              <a:gd name="connsiteX64-5563" fmla="*/ 7914119 w 10768629"/>
              <a:gd name="connsiteY64-5564" fmla="*/ 1127653 h 1978172"/>
              <a:gd name="connsiteX65-5565" fmla="*/ 7907658 w 10768629"/>
              <a:gd name="connsiteY65-5566" fmla="*/ 1130350 h 1978172"/>
              <a:gd name="connsiteX66-5567" fmla="*/ 7907434 w 10768629"/>
              <a:gd name="connsiteY66-5568" fmla="*/ 1130103 h 1978172"/>
              <a:gd name="connsiteX67-5569" fmla="*/ 7901508 w 10768629"/>
              <a:gd name="connsiteY67-5570" fmla="*/ 1133245 h 1978172"/>
              <a:gd name="connsiteX68-5571" fmla="*/ 7873287 w 10768629"/>
              <a:gd name="connsiteY68-5572" fmla="*/ 1152609 h 1978172"/>
              <a:gd name="connsiteX69-5573" fmla="*/ 7834833 w 10768629"/>
              <a:gd name="connsiteY69-5574" fmla="*/ 1153868 h 1978172"/>
              <a:gd name="connsiteX70-5575" fmla="*/ 7828661 w 10768629"/>
              <a:gd name="connsiteY70-5576" fmla="*/ 1139994 h 1978172"/>
              <a:gd name="connsiteX71-5577" fmla="*/ 7823966 w 10768629"/>
              <a:gd name="connsiteY71-5578" fmla="*/ 1143178 h 1978172"/>
              <a:gd name="connsiteX72-5579" fmla="*/ 7815078 w 10768629"/>
              <a:gd name="connsiteY72-5580" fmla="*/ 1151776 h 1978172"/>
              <a:gd name="connsiteX73-5581" fmla="*/ 7812026 w 10768629"/>
              <a:gd name="connsiteY73-5582" fmla="*/ 1151522 h 1978172"/>
              <a:gd name="connsiteX74-5583" fmla="*/ 7782249 w 10768629"/>
              <a:gd name="connsiteY74-5584" fmla="*/ 1160970 h 1978172"/>
              <a:gd name="connsiteX75-5585" fmla="*/ 7773476 w 10768629"/>
              <a:gd name="connsiteY75-5586" fmla="*/ 1157414 h 1978172"/>
              <a:gd name="connsiteX76-5587" fmla="*/ 7769600 w 10768629"/>
              <a:gd name="connsiteY76-5588" fmla="*/ 1157365 h 1978172"/>
              <a:gd name="connsiteX77-5589" fmla="*/ 7752631 w 10768629"/>
              <a:gd name="connsiteY77-5590" fmla="*/ 1172815 h 1978172"/>
              <a:gd name="connsiteX78-5591" fmla="*/ 7743525 w 10768629"/>
              <a:gd name="connsiteY78-5592" fmla="*/ 1179064 h 1978172"/>
              <a:gd name="connsiteX79-5593" fmla="*/ 7685942 w 10768629"/>
              <a:gd name="connsiteY79-5594" fmla="*/ 1233723 h 1978172"/>
              <a:gd name="connsiteX80-5595" fmla="*/ 7586920 w 10768629"/>
              <a:gd name="connsiteY80-5596" fmla="*/ 1261888 h 1978172"/>
              <a:gd name="connsiteX81-5597" fmla="*/ 7486100 w 10768629"/>
              <a:gd name="connsiteY81-5598" fmla="*/ 1292563 h 1978172"/>
              <a:gd name="connsiteX82-5599" fmla="*/ 7407190 w 10768629"/>
              <a:gd name="connsiteY82-5600" fmla="*/ 1314737 h 1978172"/>
              <a:gd name="connsiteX83-5601" fmla="*/ 7240698 w 10768629"/>
              <a:gd name="connsiteY83-5602" fmla="*/ 1438832 h 1978172"/>
              <a:gd name="connsiteX84-5603" fmla="*/ 7197675 w 10768629"/>
              <a:gd name="connsiteY84-5604" fmla="*/ 1447530 h 1978172"/>
              <a:gd name="connsiteX85-5605" fmla="*/ 7164788 w 10768629"/>
              <a:gd name="connsiteY85-5606" fmla="*/ 1480293 h 1978172"/>
              <a:gd name="connsiteX86-5607" fmla="*/ 7147929 w 10768629"/>
              <a:gd name="connsiteY86-5608" fmla="*/ 1477641 h 1978172"/>
              <a:gd name="connsiteX87-5609" fmla="*/ 7144965 w 10768629"/>
              <a:gd name="connsiteY87-5610" fmla="*/ 1476908 h 1978172"/>
              <a:gd name="connsiteX88-5611" fmla="*/ 7134299 w 10768629"/>
              <a:gd name="connsiteY88-5612" fmla="*/ 1479969 h 1978172"/>
              <a:gd name="connsiteX89-5613" fmla="*/ 7129809 w 10768629"/>
              <a:gd name="connsiteY89-5614" fmla="*/ 1473339 h 1978172"/>
              <a:gd name="connsiteX90-5615" fmla="*/ 7112688 w 10768629"/>
              <a:gd name="connsiteY90-5616" fmla="*/ 1472575 h 1978172"/>
              <a:gd name="connsiteX91-5617" fmla="*/ 7093470 w 10768629"/>
              <a:gd name="connsiteY91-5618" fmla="*/ 1480300 h 1978172"/>
              <a:gd name="connsiteX92-5619" fmla="*/ 7025034 w 10768629"/>
              <a:gd name="connsiteY92-5620" fmla="*/ 1506934 h 1978172"/>
              <a:gd name="connsiteX93-5621" fmla="*/ 7014783 w 10768629"/>
              <a:gd name="connsiteY93-5622" fmla="*/ 1515868 h 1978172"/>
              <a:gd name="connsiteX94-5623" fmla="*/ 6979706 w 10768629"/>
              <a:gd name="connsiteY94-5624" fmla="*/ 1523511 h 1978172"/>
              <a:gd name="connsiteX95-5625" fmla="*/ 6977890 w 10768629"/>
              <a:gd name="connsiteY95-5626" fmla="*/ 1525793 h 1978172"/>
              <a:gd name="connsiteX96-5627" fmla="*/ 6944339 w 10768629"/>
              <a:gd name="connsiteY96-5628" fmla="*/ 1536237 h 1978172"/>
              <a:gd name="connsiteX97-5629" fmla="*/ 6886996 w 10768629"/>
              <a:gd name="connsiteY97-5630" fmla="*/ 1563569 h 1978172"/>
              <a:gd name="connsiteX98-5631" fmla="*/ 6874510 w 10768629"/>
              <a:gd name="connsiteY98-5632" fmla="*/ 1558469 h 1978172"/>
              <a:gd name="connsiteX99-5633" fmla="*/ 6871943 w 10768629"/>
              <a:gd name="connsiteY99-5634" fmla="*/ 1554651 h 1978172"/>
              <a:gd name="connsiteX100-5635" fmla="*/ 6856174 w 10768629"/>
              <a:gd name="connsiteY100-5636" fmla="*/ 1562024 h 1978172"/>
              <a:gd name="connsiteX101-5637" fmla="*/ 6842321 w 10768629"/>
              <a:gd name="connsiteY101-5638" fmla="*/ 1560554 h 1978172"/>
              <a:gd name="connsiteX102-5639" fmla="*/ 6832713 w 10768629"/>
              <a:gd name="connsiteY102-5640" fmla="*/ 1569357 h 1978172"/>
              <a:gd name="connsiteX103-5641" fmla="*/ 6816351 w 10768629"/>
              <a:gd name="connsiteY103-5642" fmla="*/ 1571495 h 1978172"/>
              <a:gd name="connsiteX104-5643" fmla="*/ 6795800 w 10768629"/>
              <a:gd name="connsiteY104-5644" fmla="*/ 1572010 h 1978172"/>
              <a:gd name="connsiteX105-5645" fmla="*/ 6777546 w 10768629"/>
              <a:gd name="connsiteY105-5646" fmla="*/ 1568661 h 1978172"/>
              <a:gd name="connsiteX106-5647" fmla="*/ 6751528 w 10768629"/>
              <a:gd name="connsiteY106-5648" fmla="*/ 1574143 h 1978172"/>
              <a:gd name="connsiteX107-5649" fmla="*/ 6691966 w 10768629"/>
              <a:gd name="connsiteY107-5650" fmla="*/ 1582255 h 1978172"/>
              <a:gd name="connsiteX108-5651" fmla="*/ 6646941 w 10768629"/>
              <a:gd name="connsiteY108-5652" fmla="*/ 1588471 h 1978172"/>
              <a:gd name="connsiteX109-5653" fmla="*/ 6568576 w 10768629"/>
              <a:gd name="connsiteY109-5654" fmla="*/ 1606488 h 1978172"/>
              <a:gd name="connsiteX110-5655" fmla="*/ 6554358 w 10768629"/>
              <a:gd name="connsiteY110-5656" fmla="*/ 1621701 h 1978172"/>
              <a:gd name="connsiteX111-5657" fmla="*/ 6516968 w 10768629"/>
              <a:gd name="connsiteY111-5658" fmla="*/ 1617195 h 1978172"/>
              <a:gd name="connsiteX112-5659" fmla="*/ 6506479 w 10768629"/>
              <a:gd name="connsiteY112-5660" fmla="*/ 1602227 h 1978172"/>
              <a:gd name="connsiteX113-5661" fmla="*/ 6458436 w 10768629"/>
              <a:gd name="connsiteY113-5662" fmla="*/ 1607332 h 1978172"/>
              <a:gd name="connsiteX114-5663" fmla="*/ 6414786 w 10768629"/>
              <a:gd name="connsiteY114-5664" fmla="*/ 1628815 h 1978172"/>
              <a:gd name="connsiteX115-5665" fmla="*/ 6357085 w 10768629"/>
              <a:gd name="connsiteY115-5666" fmla="*/ 1640846 h 1978172"/>
              <a:gd name="connsiteX116-5667" fmla="*/ 6322636 w 10768629"/>
              <a:gd name="connsiteY116-5668" fmla="*/ 1648213 h 1978172"/>
              <a:gd name="connsiteX117-5669" fmla="*/ 6226172 w 10768629"/>
              <a:gd name="connsiteY117-5670" fmla="*/ 1654676 h 1978172"/>
              <a:gd name="connsiteX118-5671" fmla="*/ 6221217 w 10768629"/>
              <a:gd name="connsiteY118-5672" fmla="*/ 1654506 h 1978172"/>
              <a:gd name="connsiteX119-5673" fmla="*/ 6204956 w 10768629"/>
              <a:gd name="connsiteY119-5674" fmla="*/ 1664280 h 1978172"/>
              <a:gd name="connsiteX120-5675" fmla="*/ 6204270 w 10768629"/>
              <a:gd name="connsiteY120-5676" fmla="*/ 1666782 h 1978172"/>
              <a:gd name="connsiteX121-5677" fmla="*/ 6143810 w 10768629"/>
              <a:gd name="connsiteY121-5678" fmla="*/ 1661963 h 1978172"/>
              <a:gd name="connsiteX122-5679" fmla="*/ 6136560 w 10768629"/>
              <a:gd name="connsiteY122-5680" fmla="*/ 1665728 h 1978172"/>
              <a:gd name="connsiteX123-5681" fmla="*/ 6096155 w 10768629"/>
              <a:gd name="connsiteY123-5682" fmla="*/ 1656951 h 1978172"/>
              <a:gd name="connsiteX124-5683" fmla="*/ 6075812 w 10768629"/>
              <a:gd name="connsiteY124-5684" fmla="*/ 1655422 h 1978172"/>
              <a:gd name="connsiteX125-5685" fmla="*/ 6039495 w 10768629"/>
              <a:gd name="connsiteY125-5686" fmla="*/ 1649680 h 1978172"/>
              <a:gd name="connsiteX126-5687" fmla="*/ 6036523 w 10768629"/>
              <a:gd name="connsiteY126-5688" fmla="*/ 1652121 h 1978172"/>
              <a:gd name="connsiteX127-5689" fmla="*/ 6029328 w 10768629"/>
              <a:gd name="connsiteY127-5690" fmla="*/ 1649904 h 1978172"/>
              <a:gd name="connsiteX128-5691" fmla="*/ 6024075 w 10768629"/>
              <a:gd name="connsiteY128-5692" fmla="*/ 1652779 h 1978172"/>
              <a:gd name="connsiteX129-5693" fmla="*/ 6018085 w 10768629"/>
              <a:gd name="connsiteY129-5694" fmla="*/ 1652030 h 1978172"/>
              <a:gd name="connsiteX130-5695" fmla="*/ 5955513 w 10768629"/>
              <a:gd name="connsiteY130-5696" fmla="*/ 1663584 h 1978172"/>
              <a:gd name="connsiteX131-5697" fmla="*/ 5941996 w 10768629"/>
              <a:gd name="connsiteY131-5698" fmla="*/ 1661326 h 1978172"/>
              <a:gd name="connsiteX132-5699" fmla="*/ 5931789 w 10768629"/>
              <a:gd name="connsiteY132-5700" fmla="*/ 1669915 h 1978172"/>
              <a:gd name="connsiteX133-5701" fmla="*/ 5888686 w 10768629"/>
              <a:gd name="connsiteY133-5702" fmla="*/ 1672175 h 1978172"/>
              <a:gd name="connsiteX134-5703" fmla="*/ 5873794 w 10768629"/>
              <a:gd name="connsiteY134-5704" fmla="*/ 1665454 h 1978172"/>
              <a:gd name="connsiteX135-5705" fmla="*/ 5860022 w 10768629"/>
              <a:gd name="connsiteY135-5706" fmla="*/ 1660635 h 1978172"/>
              <a:gd name="connsiteX136-5707" fmla="*/ 5858237 w 10768629"/>
              <a:gd name="connsiteY136-5708" fmla="*/ 1660649 h 1978172"/>
              <a:gd name="connsiteX137-5709" fmla="*/ 5840319 w 10768629"/>
              <a:gd name="connsiteY137-5710" fmla="*/ 1660798 h 1978172"/>
              <a:gd name="connsiteX138-5711" fmla="*/ 5806984 w 10768629"/>
              <a:gd name="connsiteY138-5712" fmla="*/ 1661075 h 1978172"/>
              <a:gd name="connsiteX139-5713" fmla="*/ 5742351 w 10768629"/>
              <a:gd name="connsiteY139-5714" fmla="*/ 1667489 h 1978172"/>
              <a:gd name="connsiteX140-5715" fmla="*/ 5521171 w 10768629"/>
              <a:gd name="connsiteY140-5716" fmla="*/ 1671626 h 1978172"/>
              <a:gd name="connsiteX141-5717" fmla="*/ 5457384 w 10768629"/>
              <a:gd name="connsiteY141-5718" fmla="*/ 1683952 h 1978172"/>
              <a:gd name="connsiteX142-5719" fmla="*/ 4950070 w 10768629"/>
              <a:gd name="connsiteY142-5720" fmla="*/ 1748401 h 1978172"/>
              <a:gd name="connsiteX143-5721" fmla="*/ 4872172 w 10768629"/>
              <a:gd name="connsiteY143-5722" fmla="*/ 1757222 h 1978172"/>
              <a:gd name="connsiteX144-5723" fmla="*/ 4809524 w 10768629"/>
              <a:gd name="connsiteY144-5724" fmla="*/ 1761033 h 1978172"/>
              <a:gd name="connsiteX145-5725" fmla="*/ 4759058 w 10768629"/>
              <a:gd name="connsiteY145-5726" fmla="*/ 1766533 h 1978172"/>
              <a:gd name="connsiteX146-5727" fmla="*/ 4719749 w 10768629"/>
              <a:gd name="connsiteY146-5728" fmla="*/ 1771811 h 1978172"/>
              <a:gd name="connsiteX147-5729" fmla="*/ 4568686 w 10768629"/>
              <a:gd name="connsiteY147-5730" fmla="*/ 1786141 h 1978172"/>
              <a:gd name="connsiteX148-5731" fmla="*/ 4418751 w 10768629"/>
              <a:gd name="connsiteY148-5732" fmla="*/ 1796932 h 1978172"/>
              <a:gd name="connsiteX149-5733" fmla="*/ 4378377 w 10768629"/>
              <a:gd name="connsiteY149-5734" fmla="*/ 1815528 h 1978172"/>
              <a:gd name="connsiteX150-5735" fmla="*/ 4320575 w 10768629"/>
              <a:gd name="connsiteY150-5736" fmla="*/ 1832722 h 1978172"/>
              <a:gd name="connsiteX151-5737" fmla="*/ 4220200 w 10768629"/>
              <a:gd name="connsiteY151-5738" fmla="*/ 1873173 h 1978172"/>
              <a:gd name="connsiteX152-5739" fmla="*/ 4105361 w 10768629"/>
              <a:gd name="connsiteY152-5740" fmla="*/ 1894711 h 1978172"/>
              <a:gd name="connsiteX153-5741" fmla="*/ 3973223 w 10768629"/>
              <a:gd name="connsiteY153-5742" fmla="*/ 1881015 h 1978172"/>
              <a:gd name="connsiteX154-5743" fmla="*/ 3900992 w 10768629"/>
              <a:gd name="connsiteY154-5744" fmla="*/ 1880603 h 1978172"/>
              <a:gd name="connsiteX155-5745" fmla="*/ 3662119 w 10768629"/>
              <a:gd name="connsiteY155-5746" fmla="*/ 1876289 h 1978172"/>
              <a:gd name="connsiteX156-5747" fmla="*/ 3496919 w 10768629"/>
              <a:gd name="connsiteY156-5748" fmla="*/ 1873180 h 1978172"/>
              <a:gd name="connsiteX157-5749" fmla="*/ 3449433 w 10768629"/>
              <a:gd name="connsiteY157-5750" fmla="*/ 1889681 h 1978172"/>
              <a:gd name="connsiteX158-5751" fmla="*/ 3369766 w 10768629"/>
              <a:gd name="connsiteY158-5752" fmla="*/ 1916653 h 1978172"/>
              <a:gd name="connsiteX159-5753" fmla="*/ 3269672 w 10768629"/>
              <a:gd name="connsiteY159-5754" fmla="*/ 1938036 h 1978172"/>
              <a:gd name="connsiteX160-5755" fmla="*/ 3224897 w 10768629"/>
              <a:gd name="connsiteY160-5756" fmla="*/ 1943733 h 1978172"/>
              <a:gd name="connsiteX161-5757" fmla="*/ 3161463 w 10768629"/>
              <a:gd name="connsiteY161-5758" fmla="*/ 1946591 h 1978172"/>
              <a:gd name="connsiteX162-5759" fmla="*/ 3112044 w 10768629"/>
              <a:gd name="connsiteY162-5760" fmla="*/ 1935614 h 1978172"/>
              <a:gd name="connsiteX163-5761" fmla="*/ 3069716 w 10768629"/>
              <a:gd name="connsiteY163-5762" fmla="*/ 1930463 h 1978172"/>
              <a:gd name="connsiteX164-5763" fmla="*/ 3005773 w 10768629"/>
              <a:gd name="connsiteY164-5764" fmla="*/ 1915878 h 1978172"/>
              <a:gd name="connsiteX165-5765" fmla="*/ 2897201 w 10768629"/>
              <a:gd name="connsiteY165-5766" fmla="*/ 1926772 h 1978172"/>
              <a:gd name="connsiteX166-5767" fmla="*/ 2783891 w 10768629"/>
              <a:gd name="connsiteY166-5768" fmla="*/ 1931749 h 1978172"/>
              <a:gd name="connsiteX167-5769" fmla="*/ 2712447 w 10768629"/>
              <a:gd name="connsiteY167-5770" fmla="*/ 1933044 h 1978172"/>
              <a:gd name="connsiteX168-5771" fmla="*/ 2560151 w 10768629"/>
              <a:gd name="connsiteY168-5772" fmla="*/ 1963609 h 1978172"/>
              <a:gd name="connsiteX169-5773" fmla="*/ 2367221 w 10768629"/>
              <a:gd name="connsiteY169-5774" fmla="*/ 1971884 h 1978172"/>
              <a:gd name="connsiteX170-5775" fmla="*/ 2272130 w 10768629"/>
              <a:gd name="connsiteY170-5776" fmla="*/ 1961162 h 1978172"/>
              <a:gd name="connsiteX171-5777" fmla="*/ 2189404 w 10768629"/>
              <a:gd name="connsiteY171-5778" fmla="*/ 1978172 h 1978172"/>
              <a:gd name="connsiteX172-5779" fmla="*/ 2077704 w 10768629"/>
              <a:gd name="connsiteY172-5780" fmla="*/ 1965002 h 1978172"/>
              <a:gd name="connsiteX173-5781" fmla="*/ 2033299 w 10768629"/>
              <a:gd name="connsiteY173-5782" fmla="*/ 1969042 h 1978172"/>
              <a:gd name="connsiteX174-5783" fmla="*/ 1967996 w 10768629"/>
              <a:gd name="connsiteY174-5784" fmla="*/ 1953187 h 1978172"/>
              <a:gd name="connsiteX175-5785" fmla="*/ 1855805 w 10768629"/>
              <a:gd name="connsiteY175-5786" fmla="*/ 1926082 h 1978172"/>
              <a:gd name="connsiteX176-5787" fmla="*/ 1790957 w 10768629"/>
              <a:gd name="connsiteY176-5788" fmla="*/ 1919460 h 1978172"/>
              <a:gd name="connsiteX177-5789" fmla="*/ 1613978 w 10768629"/>
              <a:gd name="connsiteY177-5790" fmla="*/ 1891581 h 1978172"/>
              <a:gd name="connsiteX178-5791" fmla="*/ 1436831 w 10768629"/>
              <a:gd name="connsiteY178-5792" fmla="*/ 1856201 h 1978172"/>
              <a:gd name="connsiteX179-5793" fmla="*/ 1357365 w 10768629"/>
              <a:gd name="connsiteY179-5794" fmla="*/ 1832140 h 1978172"/>
              <a:gd name="connsiteX180-5795" fmla="*/ 1232341 w 10768629"/>
              <a:gd name="connsiteY180-5796" fmla="*/ 1785942 h 1978172"/>
              <a:gd name="connsiteX181-5797" fmla="*/ 1162595 w 10768629"/>
              <a:gd name="connsiteY181-5798" fmla="*/ 1758337 h 1978172"/>
              <a:gd name="connsiteX182-5799" fmla="*/ 1128523 w 10768629"/>
              <a:gd name="connsiteY182-5800" fmla="*/ 1763621 h 1978172"/>
              <a:gd name="connsiteX183-5801" fmla="*/ 991903 w 10768629"/>
              <a:gd name="connsiteY183-5802" fmla="*/ 1786741 h 1978172"/>
              <a:gd name="connsiteX184-5803" fmla="*/ 883960 w 10768629"/>
              <a:gd name="connsiteY184-5804" fmla="*/ 1822386 h 1978172"/>
              <a:gd name="connsiteX185-5805" fmla="*/ 766531 w 10768629"/>
              <a:gd name="connsiteY185-5806" fmla="*/ 1805053 h 1978172"/>
              <a:gd name="connsiteX186-5807" fmla="*/ 669779 w 10768629"/>
              <a:gd name="connsiteY186-5808" fmla="*/ 1800537 h 1978172"/>
              <a:gd name="connsiteX187-5809" fmla="*/ 523898 w 10768629"/>
              <a:gd name="connsiteY187-5810" fmla="*/ 1811085 h 1978172"/>
              <a:gd name="connsiteX188-5811" fmla="*/ 360251 w 10768629"/>
              <a:gd name="connsiteY188-5812" fmla="*/ 1830735 h 1978172"/>
              <a:gd name="connsiteX189-5813" fmla="*/ 255207 w 10768629"/>
              <a:gd name="connsiteY189-5814" fmla="*/ 1818275 h 1978172"/>
              <a:gd name="connsiteX190-5815" fmla="*/ 101803 w 10768629"/>
              <a:gd name="connsiteY190-5816" fmla="*/ 1870647 h 1978172"/>
              <a:gd name="connsiteX191-5817" fmla="*/ 25397 w 10768629"/>
              <a:gd name="connsiteY191-5818" fmla="*/ 1888443 h 1978172"/>
              <a:gd name="connsiteX192-5819" fmla="*/ 2370 w 10768629"/>
              <a:gd name="connsiteY192-5820" fmla="*/ 1878311 h 1978172"/>
              <a:gd name="connsiteX193-5821" fmla="*/ 0 w 10768629"/>
              <a:gd name="connsiteY193-5822" fmla="*/ 1878785 h 1978172"/>
              <a:gd name="connsiteX194-5823" fmla="*/ 0 w 10768629"/>
              <a:gd name="connsiteY194-5824" fmla="*/ 0 h 1978172"/>
              <a:gd name="connsiteX0-5825" fmla="*/ 0 w 10768629"/>
              <a:gd name="connsiteY0-5826" fmla="*/ 0 h 1978172"/>
              <a:gd name="connsiteX1-5827" fmla="*/ 10768629 w 10768629"/>
              <a:gd name="connsiteY1-5828" fmla="*/ 0 h 1978172"/>
              <a:gd name="connsiteX2-5829" fmla="*/ 10733254 w 10768629"/>
              <a:gd name="connsiteY2-5830" fmla="*/ 31439 h 1978172"/>
              <a:gd name="connsiteX3-5831" fmla="*/ 10727085 w 10768629"/>
              <a:gd name="connsiteY3-5832" fmla="*/ 37910 h 1978172"/>
              <a:gd name="connsiteX4-5833" fmla="*/ 10675953 w 10768629"/>
              <a:gd name="connsiteY4-5834" fmla="*/ 68623 h 1978172"/>
              <a:gd name="connsiteX5-5835" fmla="*/ 10637091 w 10768629"/>
              <a:gd name="connsiteY5-5836" fmla="*/ 90361 h 1978172"/>
              <a:gd name="connsiteX6-5837" fmla="*/ 10610971 w 10768629"/>
              <a:gd name="connsiteY6-5838" fmla="*/ 110764 h 1978172"/>
              <a:gd name="connsiteX7-5839" fmla="*/ 10532872 w 10768629"/>
              <a:gd name="connsiteY7-5840" fmla="*/ 138028 h 1978172"/>
              <a:gd name="connsiteX8-5841" fmla="*/ 10398558 w 10768629"/>
              <a:gd name="connsiteY8-5842" fmla="*/ 172911 h 1978172"/>
              <a:gd name="connsiteX9-5843" fmla="*/ 10371128 w 10768629"/>
              <a:gd name="connsiteY9-5844" fmla="*/ 182609 h 1978172"/>
              <a:gd name="connsiteX10-5845" fmla="*/ 10352178 w 10768629"/>
              <a:gd name="connsiteY10-5846" fmla="*/ 199976 h 1978172"/>
              <a:gd name="connsiteX11-5847" fmla="*/ 10351815 w 10768629"/>
              <a:gd name="connsiteY11-5848" fmla="*/ 211879 h 1978172"/>
              <a:gd name="connsiteX12-5849" fmla="*/ 10337471 w 10768629"/>
              <a:gd name="connsiteY12-5850" fmla="*/ 218661 h 1978172"/>
              <a:gd name="connsiteX13-5851" fmla="*/ 10334625 w 10768629"/>
              <a:gd name="connsiteY13-5852" fmla="*/ 222351 h 1978172"/>
              <a:gd name="connsiteX14-5853" fmla="*/ 10256365 w 10768629"/>
              <a:gd name="connsiteY14-5854" fmla="*/ 235917 h 1978172"/>
              <a:gd name="connsiteX15-5855" fmla="*/ 10201127 w 10768629"/>
              <a:gd name="connsiteY15-5856" fmla="*/ 267448 h 1978172"/>
              <a:gd name="connsiteX16-5857" fmla="*/ 9961218 w 10768629"/>
              <a:gd name="connsiteY16-5858" fmla="*/ 326720 h 1978172"/>
              <a:gd name="connsiteX17-5859" fmla="*/ 9859715 w 10768629"/>
              <a:gd name="connsiteY17-5860" fmla="*/ 355698 h 1978172"/>
              <a:gd name="connsiteX18-5861" fmla="*/ 9679867 w 10768629"/>
              <a:gd name="connsiteY18-5862" fmla="*/ 399081 h 1978172"/>
              <a:gd name="connsiteX19-5863" fmla="*/ 9490654 w 10768629"/>
              <a:gd name="connsiteY19-5864" fmla="*/ 455225 h 1978172"/>
              <a:gd name="connsiteX20-5865" fmla="*/ 9470837 w 10768629"/>
              <a:gd name="connsiteY20-5866" fmla="*/ 452539 h 1978172"/>
              <a:gd name="connsiteX21-5867" fmla="*/ 9469082 w 10768629"/>
              <a:gd name="connsiteY21-5868" fmla="*/ 454891 h 1978172"/>
              <a:gd name="connsiteX22-5869" fmla="*/ 9448038 w 10768629"/>
              <a:gd name="connsiteY22-5870" fmla="*/ 459733 h 1978172"/>
              <a:gd name="connsiteX23-5871" fmla="*/ 9396821 w 10768629"/>
              <a:gd name="connsiteY23-5872" fmla="*/ 455795 h 1978172"/>
              <a:gd name="connsiteX24-5873" fmla="*/ 9392197 w 10768629"/>
              <a:gd name="connsiteY24-5874" fmla="*/ 459796 h 1978172"/>
              <a:gd name="connsiteX25-5875" fmla="*/ 9347994 w 10768629"/>
              <a:gd name="connsiteY25-5876" fmla="*/ 464462 h 1978172"/>
              <a:gd name="connsiteX26-5877" fmla="*/ 9347889 w 10768629"/>
              <a:gd name="connsiteY26-5878" fmla="*/ 466539 h 1978172"/>
              <a:gd name="connsiteX27-5879" fmla="*/ 9337639 w 10768629"/>
              <a:gd name="connsiteY27-5880" fmla="*/ 476654 h 1978172"/>
              <a:gd name="connsiteX28-5881" fmla="*/ 9316893 w 10768629"/>
              <a:gd name="connsiteY28-5882" fmla="*/ 491390 h 1978172"/>
              <a:gd name="connsiteX29-5883" fmla="*/ 9229283 w 10768629"/>
              <a:gd name="connsiteY29-5884" fmla="*/ 555377 h 1978172"/>
              <a:gd name="connsiteX30-5885" fmla="*/ 9220274 w 10768629"/>
              <a:gd name="connsiteY30-5886" fmla="*/ 557502 h 1978172"/>
              <a:gd name="connsiteX31-5887" fmla="*/ 9220202 w 10768629"/>
              <a:gd name="connsiteY31-5888" fmla="*/ 558001 h 1978172"/>
              <a:gd name="connsiteX32-5889" fmla="*/ 9210908 w 10768629"/>
              <a:gd name="connsiteY32-5890" fmla="*/ 561147 h 1978172"/>
              <a:gd name="connsiteX33-5891" fmla="*/ 9186374 w 10768629"/>
              <a:gd name="connsiteY33-5892" fmla="*/ 565502 h 1978172"/>
              <a:gd name="connsiteX34-5893" fmla="*/ 9181058 w 10768629"/>
              <a:gd name="connsiteY34-5894" fmla="*/ 569943 h 1978172"/>
              <a:gd name="connsiteX35-5895" fmla="*/ 9179948 w 10768629"/>
              <a:gd name="connsiteY35-5896" fmla="*/ 576062 h 1978172"/>
              <a:gd name="connsiteX36-5897" fmla="*/ 9149110 w 10768629"/>
              <a:gd name="connsiteY36-5898" fmla="*/ 598906 h 1978172"/>
              <a:gd name="connsiteX37-5899" fmla="*/ 9078556 w 10768629"/>
              <a:gd name="connsiteY37-5900" fmla="*/ 644039 h 1978172"/>
              <a:gd name="connsiteX38-5901" fmla="*/ 8996399 w 10768629"/>
              <a:gd name="connsiteY38-5902" fmla="*/ 690055 h 1978172"/>
              <a:gd name="connsiteX39-5903" fmla="*/ 8803791 w 10768629"/>
              <a:gd name="connsiteY39-5904" fmla="*/ 813860 h 1978172"/>
              <a:gd name="connsiteX40-5905" fmla="*/ 8636202 w 10768629"/>
              <a:gd name="connsiteY40-5906" fmla="*/ 848463 h 1978172"/>
              <a:gd name="connsiteX41-5907" fmla="*/ 8555372 w 10768629"/>
              <a:gd name="connsiteY41-5908" fmla="*/ 883171 h 1978172"/>
              <a:gd name="connsiteX42-5909" fmla="*/ 8507229 w 10768629"/>
              <a:gd name="connsiteY42-5910" fmla="*/ 901665 h 1978172"/>
              <a:gd name="connsiteX43-5911" fmla="*/ 8428473 w 10768629"/>
              <a:gd name="connsiteY43-5912" fmla="*/ 927985 h 1978172"/>
              <a:gd name="connsiteX44-5913" fmla="*/ 8427914 w 10768629"/>
              <a:gd name="connsiteY44-5914" fmla="*/ 933480 h 1978172"/>
              <a:gd name="connsiteX45-5915" fmla="*/ 8420327 w 10768629"/>
              <a:gd name="connsiteY45-5916" fmla="*/ 941984 h 1978172"/>
              <a:gd name="connsiteX46-5917" fmla="*/ 8407128 w 10768629"/>
              <a:gd name="connsiteY46-5918" fmla="*/ 961344 h 1978172"/>
              <a:gd name="connsiteX47-5919" fmla="*/ 8380548 w 10768629"/>
              <a:gd name="connsiteY47-5920" fmla="*/ 987916 h 1978172"/>
              <a:gd name="connsiteX48-5921" fmla="*/ 8379462 w 10768629"/>
              <a:gd name="connsiteY48-5922" fmla="*/ 987106 h 1978172"/>
              <a:gd name="connsiteX49-5923" fmla="*/ 8369725 w 10768629"/>
              <a:gd name="connsiteY49-5924" fmla="*/ 989186 h 1978172"/>
              <a:gd name="connsiteX50-5925" fmla="*/ 8304438 w 10768629"/>
              <a:gd name="connsiteY50-5926" fmla="*/ 996739 h 1978172"/>
              <a:gd name="connsiteX51-5927" fmla="*/ 8280929 w 10768629"/>
              <a:gd name="connsiteY51-5928" fmla="*/ 1023089 h 1978172"/>
              <a:gd name="connsiteX52-5929" fmla="*/ 8275760 w 10768629"/>
              <a:gd name="connsiteY52-5930" fmla="*/ 1027772 h 1978172"/>
              <a:gd name="connsiteX53-5931" fmla="*/ 8275478 w 10768629"/>
              <a:gd name="connsiteY53-5932" fmla="*/ 1027605 h 1978172"/>
              <a:gd name="connsiteX54-5933" fmla="*/ 8269666 w 10768629"/>
              <a:gd name="connsiteY54-5934" fmla="*/ 1032033 h 1978172"/>
              <a:gd name="connsiteX55-5935" fmla="*/ 8203836 w 10768629"/>
              <a:gd name="connsiteY55-5936" fmla="*/ 1037347 h 1978172"/>
              <a:gd name="connsiteX56-5937" fmla="*/ 8122936 w 10768629"/>
              <a:gd name="connsiteY56-5938" fmla="*/ 1063113 h 1978172"/>
              <a:gd name="connsiteX57-5939" fmla="*/ 8043658 w 10768629"/>
              <a:gd name="connsiteY57-5940" fmla="*/ 1092746 h 1978172"/>
              <a:gd name="connsiteX58-5941" fmla="*/ 8015351 w 10768629"/>
              <a:gd name="connsiteY58-5942" fmla="*/ 1105478 h 1978172"/>
              <a:gd name="connsiteX59-5943" fmla="*/ 7963145 w 10768629"/>
              <a:gd name="connsiteY59-5944" fmla="*/ 1119346 h 1978172"/>
              <a:gd name="connsiteX60-5945" fmla="*/ 7938145 w 10768629"/>
              <a:gd name="connsiteY60-5946" fmla="*/ 1120225 h 1978172"/>
              <a:gd name="connsiteX61-5947" fmla="*/ 7937238 w 10768629"/>
              <a:gd name="connsiteY61-5948" fmla="*/ 1121204 h 1978172"/>
              <a:gd name="connsiteX62-5949" fmla="*/ 7934398 w 10768629"/>
              <a:gd name="connsiteY62-5950" fmla="*/ 1118240 h 1978172"/>
              <a:gd name="connsiteX63-5951" fmla="*/ 7918248 w 10768629"/>
              <a:gd name="connsiteY63-5952" fmla="*/ 1124371 h 1978172"/>
              <a:gd name="connsiteX64-5953" fmla="*/ 7914119 w 10768629"/>
              <a:gd name="connsiteY64-5954" fmla="*/ 1127653 h 1978172"/>
              <a:gd name="connsiteX65-5955" fmla="*/ 7907658 w 10768629"/>
              <a:gd name="connsiteY65-5956" fmla="*/ 1130350 h 1978172"/>
              <a:gd name="connsiteX66-5957" fmla="*/ 7907434 w 10768629"/>
              <a:gd name="connsiteY66-5958" fmla="*/ 1130103 h 1978172"/>
              <a:gd name="connsiteX67-5959" fmla="*/ 7901508 w 10768629"/>
              <a:gd name="connsiteY67-5960" fmla="*/ 1133245 h 1978172"/>
              <a:gd name="connsiteX68-5961" fmla="*/ 7873287 w 10768629"/>
              <a:gd name="connsiteY68-5962" fmla="*/ 1152609 h 1978172"/>
              <a:gd name="connsiteX69-5963" fmla="*/ 7834833 w 10768629"/>
              <a:gd name="connsiteY69-5964" fmla="*/ 1153868 h 1978172"/>
              <a:gd name="connsiteX70-5965" fmla="*/ 7828661 w 10768629"/>
              <a:gd name="connsiteY70-5966" fmla="*/ 1139994 h 1978172"/>
              <a:gd name="connsiteX71-5967" fmla="*/ 7823966 w 10768629"/>
              <a:gd name="connsiteY71-5968" fmla="*/ 1143178 h 1978172"/>
              <a:gd name="connsiteX72-5969" fmla="*/ 7815078 w 10768629"/>
              <a:gd name="connsiteY72-5970" fmla="*/ 1151776 h 1978172"/>
              <a:gd name="connsiteX73-5971" fmla="*/ 7812026 w 10768629"/>
              <a:gd name="connsiteY73-5972" fmla="*/ 1151522 h 1978172"/>
              <a:gd name="connsiteX74-5973" fmla="*/ 7782249 w 10768629"/>
              <a:gd name="connsiteY74-5974" fmla="*/ 1160970 h 1978172"/>
              <a:gd name="connsiteX75-5975" fmla="*/ 7773476 w 10768629"/>
              <a:gd name="connsiteY75-5976" fmla="*/ 1157414 h 1978172"/>
              <a:gd name="connsiteX76-5977" fmla="*/ 7769600 w 10768629"/>
              <a:gd name="connsiteY76-5978" fmla="*/ 1157365 h 1978172"/>
              <a:gd name="connsiteX77-5979" fmla="*/ 7752631 w 10768629"/>
              <a:gd name="connsiteY77-5980" fmla="*/ 1172815 h 1978172"/>
              <a:gd name="connsiteX78-5981" fmla="*/ 7743525 w 10768629"/>
              <a:gd name="connsiteY78-5982" fmla="*/ 1179064 h 1978172"/>
              <a:gd name="connsiteX79-5983" fmla="*/ 7685942 w 10768629"/>
              <a:gd name="connsiteY79-5984" fmla="*/ 1233723 h 1978172"/>
              <a:gd name="connsiteX80-5985" fmla="*/ 7586920 w 10768629"/>
              <a:gd name="connsiteY80-5986" fmla="*/ 1261888 h 1978172"/>
              <a:gd name="connsiteX81-5987" fmla="*/ 7486100 w 10768629"/>
              <a:gd name="connsiteY81-5988" fmla="*/ 1292563 h 1978172"/>
              <a:gd name="connsiteX82-5989" fmla="*/ 7407190 w 10768629"/>
              <a:gd name="connsiteY82-5990" fmla="*/ 1314737 h 1978172"/>
              <a:gd name="connsiteX83-5991" fmla="*/ 7240698 w 10768629"/>
              <a:gd name="connsiteY83-5992" fmla="*/ 1438832 h 1978172"/>
              <a:gd name="connsiteX84-5993" fmla="*/ 7197675 w 10768629"/>
              <a:gd name="connsiteY84-5994" fmla="*/ 1447530 h 1978172"/>
              <a:gd name="connsiteX85-5995" fmla="*/ 7164788 w 10768629"/>
              <a:gd name="connsiteY85-5996" fmla="*/ 1480293 h 1978172"/>
              <a:gd name="connsiteX86-5997" fmla="*/ 7147929 w 10768629"/>
              <a:gd name="connsiteY86-5998" fmla="*/ 1477641 h 1978172"/>
              <a:gd name="connsiteX87-5999" fmla="*/ 7144965 w 10768629"/>
              <a:gd name="connsiteY87-6000" fmla="*/ 1476908 h 1978172"/>
              <a:gd name="connsiteX88-6001" fmla="*/ 7134299 w 10768629"/>
              <a:gd name="connsiteY88-6002" fmla="*/ 1479969 h 1978172"/>
              <a:gd name="connsiteX89-6003" fmla="*/ 7129809 w 10768629"/>
              <a:gd name="connsiteY89-6004" fmla="*/ 1473339 h 1978172"/>
              <a:gd name="connsiteX90-6005" fmla="*/ 7112688 w 10768629"/>
              <a:gd name="connsiteY90-6006" fmla="*/ 1472575 h 1978172"/>
              <a:gd name="connsiteX91-6007" fmla="*/ 7093470 w 10768629"/>
              <a:gd name="connsiteY91-6008" fmla="*/ 1480300 h 1978172"/>
              <a:gd name="connsiteX92-6009" fmla="*/ 7025034 w 10768629"/>
              <a:gd name="connsiteY92-6010" fmla="*/ 1506934 h 1978172"/>
              <a:gd name="connsiteX93-6011" fmla="*/ 7014783 w 10768629"/>
              <a:gd name="connsiteY93-6012" fmla="*/ 1515868 h 1978172"/>
              <a:gd name="connsiteX94-6013" fmla="*/ 6979706 w 10768629"/>
              <a:gd name="connsiteY94-6014" fmla="*/ 1523511 h 1978172"/>
              <a:gd name="connsiteX95-6015" fmla="*/ 6977890 w 10768629"/>
              <a:gd name="connsiteY95-6016" fmla="*/ 1525793 h 1978172"/>
              <a:gd name="connsiteX96-6017" fmla="*/ 6944339 w 10768629"/>
              <a:gd name="connsiteY96-6018" fmla="*/ 1536237 h 1978172"/>
              <a:gd name="connsiteX97-6019" fmla="*/ 6886996 w 10768629"/>
              <a:gd name="connsiteY97-6020" fmla="*/ 1563569 h 1978172"/>
              <a:gd name="connsiteX98-6021" fmla="*/ 6874510 w 10768629"/>
              <a:gd name="connsiteY98-6022" fmla="*/ 1558469 h 1978172"/>
              <a:gd name="connsiteX99-6023" fmla="*/ 6871943 w 10768629"/>
              <a:gd name="connsiteY99-6024" fmla="*/ 1554651 h 1978172"/>
              <a:gd name="connsiteX100-6025" fmla="*/ 6856174 w 10768629"/>
              <a:gd name="connsiteY100-6026" fmla="*/ 1562024 h 1978172"/>
              <a:gd name="connsiteX101-6027" fmla="*/ 6842321 w 10768629"/>
              <a:gd name="connsiteY101-6028" fmla="*/ 1560554 h 1978172"/>
              <a:gd name="connsiteX102-6029" fmla="*/ 6832713 w 10768629"/>
              <a:gd name="connsiteY102-6030" fmla="*/ 1569357 h 1978172"/>
              <a:gd name="connsiteX103-6031" fmla="*/ 6816351 w 10768629"/>
              <a:gd name="connsiteY103-6032" fmla="*/ 1571495 h 1978172"/>
              <a:gd name="connsiteX104-6033" fmla="*/ 6795800 w 10768629"/>
              <a:gd name="connsiteY104-6034" fmla="*/ 1572010 h 1978172"/>
              <a:gd name="connsiteX105-6035" fmla="*/ 6777546 w 10768629"/>
              <a:gd name="connsiteY105-6036" fmla="*/ 1568661 h 1978172"/>
              <a:gd name="connsiteX106-6037" fmla="*/ 6751528 w 10768629"/>
              <a:gd name="connsiteY106-6038" fmla="*/ 1574143 h 1978172"/>
              <a:gd name="connsiteX107-6039" fmla="*/ 6691966 w 10768629"/>
              <a:gd name="connsiteY107-6040" fmla="*/ 1582255 h 1978172"/>
              <a:gd name="connsiteX108-6041" fmla="*/ 6646941 w 10768629"/>
              <a:gd name="connsiteY108-6042" fmla="*/ 1588471 h 1978172"/>
              <a:gd name="connsiteX109-6043" fmla="*/ 6568576 w 10768629"/>
              <a:gd name="connsiteY109-6044" fmla="*/ 1606488 h 1978172"/>
              <a:gd name="connsiteX110-6045" fmla="*/ 6554358 w 10768629"/>
              <a:gd name="connsiteY110-6046" fmla="*/ 1621701 h 1978172"/>
              <a:gd name="connsiteX111-6047" fmla="*/ 6516968 w 10768629"/>
              <a:gd name="connsiteY111-6048" fmla="*/ 1617195 h 1978172"/>
              <a:gd name="connsiteX112-6049" fmla="*/ 6506479 w 10768629"/>
              <a:gd name="connsiteY112-6050" fmla="*/ 1602227 h 1978172"/>
              <a:gd name="connsiteX113-6051" fmla="*/ 6458436 w 10768629"/>
              <a:gd name="connsiteY113-6052" fmla="*/ 1607332 h 1978172"/>
              <a:gd name="connsiteX114-6053" fmla="*/ 6414786 w 10768629"/>
              <a:gd name="connsiteY114-6054" fmla="*/ 1628815 h 1978172"/>
              <a:gd name="connsiteX115-6055" fmla="*/ 6357085 w 10768629"/>
              <a:gd name="connsiteY115-6056" fmla="*/ 1640846 h 1978172"/>
              <a:gd name="connsiteX116-6057" fmla="*/ 6322636 w 10768629"/>
              <a:gd name="connsiteY116-6058" fmla="*/ 1648213 h 1978172"/>
              <a:gd name="connsiteX117-6059" fmla="*/ 6226172 w 10768629"/>
              <a:gd name="connsiteY117-6060" fmla="*/ 1654676 h 1978172"/>
              <a:gd name="connsiteX118-6061" fmla="*/ 6221217 w 10768629"/>
              <a:gd name="connsiteY118-6062" fmla="*/ 1654506 h 1978172"/>
              <a:gd name="connsiteX119-6063" fmla="*/ 6204956 w 10768629"/>
              <a:gd name="connsiteY119-6064" fmla="*/ 1664280 h 1978172"/>
              <a:gd name="connsiteX120-6065" fmla="*/ 6204270 w 10768629"/>
              <a:gd name="connsiteY120-6066" fmla="*/ 1666782 h 1978172"/>
              <a:gd name="connsiteX121-6067" fmla="*/ 6143810 w 10768629"/>
              <a:gd name="connsiteY121-6068" fmla="*/ 1661963 h 1978172"/>
              <a:gd name="connsiteX122-6069" fmla="*/ 6136560 w 10768629"/>
              <a:gd name="connsiteY122-6070" fmla="*/ 1665728 h 1978172"/>
              <a:gd name="connsiteX123-6071" fmla="*/ 6096155 w 10768629"/>
              <a:gd name="connsiteY123-6072" fmla="*/ 1656951 h 1978172"/>
              <a:gd name="connsiteX124-6073" fmla="*/ 6075812 w 10768629"/>
              <a:gd name="connsiteY124-6074" fmla="*/ 1655422 h 1978172"/>
              <a:gd name="connsiteX125-6075" fmla="*/ 6039495 w 10768629"/>
              <a:gd name="connsiteY125-6076" fmla="*/ 1649680 h 1978172"/>
              <a:gd name="connsiteX126-6077" fmla="*/ 6036523 w 10768629"/>
              <a:gd name="connsiteY126-6078" fmla="*/ 1652121 h 1978172"/>
              <a:gd name="connsiteX127-6079" fmla="*/ 6029328 w 10768629"/>
              <a:gd name="connsiteY127-6080" fmla="*/ 1649904 h 1978172"/>
              <a:gd name="connsiteX128-6081" fmla="*/ 6024075 w 10768629"/>
              <a:gd name="connsiteY128-6082" fmla="*/ 1652779 h 1978172"/>
              <a:gd name="connsiteX129-6083" fmla="*/ 6018085 w 10768629"/>
              <a:gd name="connsiteY129-6084" fmla="*/ 1652030 h 1978172"/>
              <a:gd name="connsiteX130-6085" fmla="*/ 5955513 w 10768629"/>
              <a:gd name="connsiteY130-6086" fmla="*/ 1663584 h 1978172"/>
              <a:gd name="connsiteX131-6087" fmla="*/ 5941996 w 10768629"/>
              <a:gd name="connsiteY131-6088" fmla="*/ 1661326 h 1978172"/>
              <a:gd name="connsiteX132-6089" fmla="*/ 5931789 w 10768629"/>
              <a:gd name="connsiteY132-6090" fmla="*/ 1669915 h 1978172"/>
              <a:gd name="connsiteX133-6091" fmla="*/ 5888686 w 10768629"/>
              <a:gd name="connsiteY133-6092" fmla="*/ 1672175 h 1978172"/>
              <a:gd name="connsiteX134-6093" fmla="*/ 5873794 w 10768629"/>
              <a:gd name="connsiteY134-6094" fmla="*/ 1665454 h 1978172"/>
              <a:gd name="connsiteX135-6095" fmla="*/ 5860022 w 10768629"/>
              <a:gd name="connsiteY135-6096" fmla="*/ 1660635 h 1978172"/>
              <a:gd name="connsiteX136-6097" fmla="*/ 5858237 w 10768629"/>
              <a:gd name="connsiteY136-6098" fmla="*/ 1660649 h 1978172"/>
              <a:gd name="connsiteX137-6099" fmla="*/ 5840319 w 10768629"/>
              <a:gd name="connsiteY137-6100" fmla="*/ 1660798 h 1978172"/>
              <a:gd name="connsiteX138-6101" fmla="*/ 5806984 w 10768629"/>
              <a:gd name="connsiteY138-6102" fmla="*/ 1661075 h 1978172"/>
              <a:gd name="connsiteX139-6103" fmla="*/ 5742351 w 10768629"/>
              <a:gd name="connsiteY139-6104" fmla="*/ 1667489 h 1978172"/>
              <a:gd name="connsiteX140-6105" fmla="*/ 5521171 w 10768629"/>
              <a:gd name="connsiteY140-6106" fmla="*/ 1671626 h 1978172"/>
              <a:gd name="connsiteX141-6107" fmla="*/ 5457384 w 10768629"/>
              <a:gd name="connsiteY141-6108" fmla="*/ 1683952 h 1978172"/>
              <a:gd name="connsiteX142-6109" fmla="*/ 4950070 w 10768629"/>
              <a:gd name="connsiteY142-6110" fmla="*/ 1748401 h 1978172"/>
              <a:gd name="connsiteX143-6111" fmla="*/ 4872172 w 10768629"/>
              <a:gd name="connsiteY143-6112" fmla="*/ 1757222 h 1978172"/>
              <a:gd name="connsiteX144-6113" fmla="*/ 4809524 w 10768629"/>
              <a:gd name="connsiteY144-6114" fmla="*/ 1761033 h 1978172"/>
              <a:gd name="connsiteX145-6115" fmla="*/ 4759058 w 10768629"/>
              <a:gd name="connsiteY145-6116" fmla="*/ 1766533 h 1978172"/>
              <a:gd name="connsiteX146-6117" fmla="*/ 4719749 w 10768629"/>
              <a:gd name="connsiteY146-6118" fmla="*/ 1771811 h 1978172"/>
              <a:gd name="connsiteX147-6119" fmla="*/ 4568686 w 10768629"/>
              <a:gd name="connsiteY147-6120" fmla="*/ 1786141 h 1978172"/>
              <a:gd name="connsiteX148-6121" fmla="*/ 4418751 w 10768629"/>
              <a:gd name="connsiteY148-6122" fmla="*/ 1796932 h 1978172"/>
              <a:gd name="connsiteX149-6123" fmla="*/ 4378377 w 10768629"/>
              <a:gd name="connsiteY149-6124" fmla="*/ 1815528 h 1978172"/>
              <a:gd name="connsiteX150-6125" fmla="*/ 4320575 w 10768629"/>
              <a:gd name="connsiteY150-6126" fmla="*/ 1832722 h 1978172"/>
              <a:gd name="connsiteX151-6127" fmla="*/ 4220200 w 10768629"/>
              <a:gd name="connsiteY151-6128" fmla="*/ 1873173 h 1978172"/>
              <a:gd name="connsiteX152-6129" fmla="*/ 4105361 w 10768629"/>
              <a:gd name="connsiteY152-6130" fmla="*/ 1894711 h 1978172"/>
              <a:gd name="connsiteX153-6131" fmla="*/ 3973223 w 10768629"/>
              <a:gd name="connsiteY153-6132" fmla="*/ 1881015 h 1978172"/>
              <a:gd name="connsiteX154-6133" fmla="*/ 3900992 w 10768629"/>
              <a:gd name="connsiteY154-6134" fmla="*/ 1880603 h 1978172"/>
              <a:gd name="connsiteX155-6135" fmla="*/ 3662119 w 10768629"/>
              <a:gd name="connsiteY155-6136" fmla="*/ 1876289 h 1978172"/>
              <a:gd name="connsiteX156-6137" fmla="*/ 3496919 w 10768629"/>
              <a:gd name="connsiteY156-6138" fmla="*/ 1873180 h 1978172"/>
              <a:gd name="connsiteX157-6139" fmla="*/ 3449433 w 10768629"/>
              <a:gd name="connsiteY157-6140" fmla="*/ 1889681 h 1978172"/>
              <a:gd name="connsiteX158-6141" fmla="*/ 3369766 w 10768629"/>
              <a:gd name="connsiteY158-6142" fmla="*/ 1916653 h 1978172"/>
              <a:gd name="connsiteX159-6143" fmla="*/ 3269672 w 10768629"/>
              <a:gd name="connsiteY159-6144" fmla="*/ 1938036 h 1978172"/>
              <a:gd name="connsiteX160-6145" fmla="*/ 3224897 w 10768629"/>
              <a:gd name="connsiteY160-6146" fmla="*/ 1943733 h 1978172"/>
              <a:gd name="connsiteX161-6147" fmla="*/ 3161463 w 10768629"/>
              <a:gd name="connsiteY161-6148" fmla="*/ 1946591 h 1978172"/>
              <a:gd name="connsiteX162-6149" fmla="*/ 3112044 w 10768629"/>
              <a:gd name="connsiteY162-6150" fmla="*/ 1935614 h 1978172"/>
              <a:gd name="connsiteX163-6151" fmla="*/ 3069716 w 10768629"/>
              <a:gd name="connsiteY163-6152" fmla="*/ 1930463 h 1978172"/>
              <a:gd name="connsiteX164-6153" fmla="*/ 3005773 w 10768629"/>
              <a:gd name="connsiteY164-6154" fmla="*/ 1915878 h 1978172"/>
              <a:gd name="connsiteX165-6155" fmla="*/ 2897201 w 10768629"/>
              <a:gd name="connsiteY165-6156" fmla="*/ 1926772 h 1978172"/>
              <a:gd name="connsiteX166-6157" fmla="*/ 2783891 w 10768629"/>
              <a:gd name="connsiteY166-6158" fmla="*/ 1931749 h 1978172"/>
              <a:gd name="connsiteX167-6159" fmla="*/ 2712447 w 10768629"/>
              <a:gd name="connsiteY167-6160" fmla="*/ 1933044 h 1978172"/>
              <a:gd name="connsiteX168-6161" fmla="*/ 2560151 w 10768629"/>
              <a:gd name="connsiteY168-6162" fmla="*/ 1963609 h 1978172"/>
              <a:gd name="connsiteX169-6163" fmla="*/ 2367221 w 10768629"/>
              <a:gd name="connsiteY169-6164" fmla="*/ 1971884 h 1978172"/>
              <a:gd name="connsiteX170-6165" fmla="*/ 2272130 w 10768629"/>
              <a:gd name="connsiteY170-6166" fmla="*/ 1961162 h 1978172"/>
              <a:gd name="connsiteX171-6167" fmla="*/ 2189404 w 10768629"/>
              <a:gd name="connsiteY171-6168" fmla="*/ 1978172 h 1978172"/>
              <a:gd name="connsiteX172-6169" fmla="*/ 2077704 w 10768629"/>
              <a:gd name="connsiteY172-6170" fmla="*/ 1965002 h 1978172"/>
              <a:gd name="connsiteX173-6171" fmla="*/ 2033299 w 10768629"/>
              <a:gd name="connsiteY173-6172" fmla="*/ 1969042 h 1978172"/>
              <a:gd name="connsiteX174-6173" fmla="*/ 1967996 w 10768629"/>
              <a:gd name="connsiteY174-6174" fmla="*/ 1953187 h 1978172"/>
              <a:gd name="connsiteX175-6175" fmla="*/ 1855805 w 10768629"/>
              <a:gd name="connsiteY175-6176" fmla="*/ 1926082 h 1978172"/>
              <a:gd name="connsiteX176-6177" fmla="*/ 1790957 w 10768629"/>
              <a:gd name="connsiteY176-6178" fmla="*/ 1919460 h 1978172"/>
              <a:gd name="connsiteX177-6179" fmla="*/ 1613978 w 10768629"/>
              <a:gd name="connsiteY177-6180" fmla="*/ 1891581 h 1978172"/>
              <a:gd name="connsiteX178-6181" fmla="*/ 1436831 w 10768629"/>
              <a:gd name="connsiteY178-6182" fmla="*/ 1856201 h 1978172"/>
              <a:gd name="connsiteX179-6183" fmla="*/ 1357365 w 10768629"/>
              <a:gd name="connsiteY179-6184" fmla="*/ 1832140 h 1978172"/>
              <a:gd name="connsiteX180-6185" fmla="*/ 1232341 w 10768629"/>
              <a:gd name="connsiteY180-6186" fmla="*/ 1785942 h 1978172"/>
              <a:gd name="connsiteX181-6187" fmla="*/ 1162595 w 10768629"/>
              <a:gd name="connsiteY181-6188" fmla="*/ 1758337 h 1978172"/>
              <a:gd name="connsiteX182-6189" fmla="*/ 1128523 w 10768629"/>
              <a:gd name="connsiteY182-6190" fmla="*/ 1763621 h 1978172"/>
              <a:gd name="connsiteX183-6191" fmla="*/ 991903 w 10768629"/>
              <a:gd name="connsiteY183-6192" fmla="*/ 1786741 h 1978172"/>
              <a:gd name="connsiteX184-6193" fmla="*/ 883960 w 10768629"/>
              <a:gd name="connsiteY184-6194" fmla="*/ 1822386 h 1978172"/>
              <a:gd name="connsiteX185-6195" fmla="*/ 766531 w 10768629"/>
              <a:gd name="connsiteY185-6196" fmla="*/ 1805053 h 1978172"/>
              <a:gd name="connsiteX186-6197" fmla="*/ 669779 w 10768629"/>
              <a:gd name="connsiteY186-6198" fmla="*/ 1800537 h 1978172"/>
              <a:gd name="connsiteX187-6199" fmla="*/ 523898 w 10768629"/>
              <a:gd name="connsiteY187-6200" fmla="*/ 1811085 h 1978172"/>
              <a:gd name="connsiteX188-6201" fmla="*/ 360251 w 10768629"/>
              <a:gd name="connsiteY188-6202" fmla="*/ 1830735 h 1978172"/>
              <a:gd name="connsiteX189-6203" fmla="*/ 255207 w 10768629"/>
              <a:gd name="connsiteY189-6204" fmla="*/ 1818275 h 1978172"/>
              <a:gd name="connsiteX190-6205" fmla="*/ 101803 w 10768629"/>
              <a:gd name="connsiteY190-6206" fmla="*/ 1870647 h 1978172"/>
              <a:gd name="connsiteX191-6207" fmla="*/ 25397 w 10768629"/>
              <a:gd name="connsiteY191-6208" fmla="*/ 1888443 h 1978172"/>
              <a:gd name="connsiteX192-6209" fmla="*/ 2370 w 10768629"/>
              <a:gd name="connsiteY192-6210" fmla="*/ 1878311 h 1978172"/>
              <a:gd name="connsiteX193-6211" fmla="*/ 0 w 10768629"/>
              <a:gd name="connsiteY193-6212" fmla="*/ 1878785 h 1978172"/>
              <a:gd name="connsiteX194-6213" fmla="*/ 0 w 10768629"/>
              <a:gd name="connsiteY194-6214" fmla="*/ 0 h 1978172"/>
              <a:gd name="connsiteX0-6215" fmla="*/ 0 w 10768629"/>
              <a:gd name="connsiteY0-6216" fmla="*/ 0 h 1978172"/>
              <a:gd name="connsiteX1-6217" fmla="*/ 10768629 w 10768629"/>
              <a:gd name="connsiteY1-6218" fmla="*/ 0 h 1978172"/>
              <a:gd name="connsiteX2-6219" fmla="*/ 10733254 w 10768629"/>
              <a:gd name="connsiteY2-6220" fmla="*/ 31439 h 1978172"/>
              <a:gd name="connsiteX3-6221" fmla="*/ 10727085 w 10768629"/>
              <a:gd name="connsiteY3-6222" fmla="*/ 37910 h 1978172"/>
              <a:gd name="connsiteX4-6223" fmla="*/ 10675953 w 10768629"/>
              <a:gd name="connsiteY4-6224" fmla="*/ 68623 h 1978172"/>
              <a:gd name="connsiteX5-6225" fmla="*/ 10637091 w 10768629"/>
              <a:gd name="connsiteY5-6226" fmla="*/ 90361 h 1978172"/>
              <a:gd name="connsiteX6-6227" fmla="*/ 10610971 w 10768629"/>
              <a:gd name="connsiteY6-6228" fmla="*/ 110764 h 1978172"/>
              <a:gd name="connsiteX7-6229" fmla="*/ 10532872 w 10768629"/>
              <a:gd name="connsiteY7-6230" fmla="*/ 138028 h 1978172"/>
              <a:gd name="connsiteX8-6231" fmla="*/ 10398558 w 10768629"/>
              <a:gd name="connsiteY8-6232" fmla="*/ 172911 h 1978172"/>
              <a:gd name="connsiteX9-6233" fmla="*/ 10371128 w 10768629"/>
              <a:gd name="connsiteY9-6234" fmla="*/ 182609 h 1978172"/>
              <a:gd name="connsiteX10-6235" fmla="*/ 10352178 w 10768629"/>
              <a:gd name="connsiteY10-6236" fmla="*/ 199976 h 1978172"/>
              <a:gd name="connsiteX11-6237" fmla="*/ 10351815 w 10768629"/>
              <a:gd name="connsiteY11-6238" fmla="*/ 211879 h 1978172"/>
              <a:gd name="connsiteX12-6239" fmla="*/ 10337471 w 10768629"/>
              <a:gd name="connsiteY12-6240" fmla="*/ 218661 h 1978172"/>
              <a:gd name="connsiteX13-6241" fmla="*/ 10334625 w 10768629"/>
              <a:gd name="connsiteY13-6242" fmla="*/ 222351 h 1978172"/>
              <a:gd name="connsiteX14-6243" fmla="*/ 10256365 w 10768629"/>
              <a:gd name="connsiteY14-6244" fmla="*/ 235917 h 1978172"/>
              <a:gd name="connsiteX15-6245" fmla="*/ 10201127 w 10768629"/>
              <a:gd name="connsiteY15-6246" fmla="*/ 267448 h 1978172"/>
              <a:gd name="connsiteX16-6247" fmla="*/ 9961218 w 10768629"/>
              <a:gd name="connsiteY16-6248" fmla="*/ 326720 h 1978172"/>
              <a:gd name="connsiteX17-6249" fmla="*/ 9859715 w 10768629"/>
              <a:gd name="connsiteY17-6250" fmla="*/ 355698 h 1978172"/>
              <a:gd name="connsiteX18-6251" fmla="*/ 9679867 w 10768629"/>
              <a:gd name="connsiteY18-6252" fmla="*/ 399081 h 1978172"/>
              <a:gd name="connsiteX19-6253" fmla="*/ 9490654 w 10768629"/>
              <a:gd name="connsiteY19-6254" fmla="*/ 455225 h 1978172"/>
              <a:gd name="connsiteX20-6255" fmla="*/ 9470837 w 10768629"/>
              <a:gd name="connsiteY20-6256" fmla="*/ 452539 h 1978172"/>
              <a:gd name="connsiteX21-6257" fmla="*/ 9469082 w 10768629"/>
              <a:gd name="connsiteY21-6258" fmla="*/ 454891 h 1978172"/>
              <a:gd name="connsiteX22-6259" fmla="*/ 9448038 w 10768629"/>
              <a:gd name="connsiteY22-6260" fmla="*/ 459733 h 1978172"/>
              <a:gd name="connsiteX23-6261" fmla="*/ 9396821 w 10768629"/>
              <a:gd name="connsiteY23-6262" fmla="*/ 455795 h 1978172"/>
              <a:gd name="connsiteX24-6263" fmla="*/ 9392197 w 10768629"/>
              <a:gd name="connsiteY24-6264" fmla="*/ 459796 h 1978172"/>
              <a:gd name="connsiteX25-6265" fmla="*/ 9347994 w 10768629"/>
              <a:gd name="connsiteY25-6266" fmla="*/ 464462 h 1978172"/>
              <a:gd name="connsiteX26-6267" fmla="*/ 9347889 w 10768629"/>
              <a:gd name="connsiteY26-6268" fmla="*/ 466539 h 1978172"/>
              <a:gd name="connsiteX27-6269" fmla="*/ 9337639 w 10768629"/>
              <a:gd name="connsiteY27-6270" fmla="*/ 476654 h 1978172"/>
              <a:gd name="connsiteX28-6271" fmla="*/ 9316893 w 10768629"/>
              <a:gd name="connsiteY28-6272" fmla="*/ 491390 h 1978172"/>
              <a:gd name="connsiteX29-6273" fmla="*/ 9229283 w 10768629"/>
              <a:gd name="connsiteY29-6274" fmla="*/ 555377 h 1978172"/>
              <a:gd name="connsiteX30-6275" fmla="*/ 9220274 w 10768629"/>
              <a:gd name="connsiteY30-6276" fmla="*/ 557502 h 1978172"/>
              <a:gd name="connsiteX31-6277" fmla="*/ 9220202 w 10768629"/>
              <a:gd name="connsiteY31-6278" fmla="*/ 558001 h 1978172"/>
              <a:gd name="connsiteX32-6279" fmla="*/ 9210908 w 10768629"/>
              <a:gd name="connsiteY32-6280" fmla="*/ 561147 h 1978172"/>
              <a:gd name="connsiteX33-6281" fmla="*/ 9186374 w 10768629"/>
              <a:gd name="connsiteY33-6282" fmla="*/ 565502 h 1978172"/>
              <a:gd name="connsiteX34-6283" fmla="*/ 9181058 w 10768629"/>
              <a:gd name="connsiteY34-6284" fmla="*/ 569943 h 1978172"/>
              <a:gd name="connsiteX35-6285" fmla="*/ 9179948 w 10768629"/>
              <a:gd name="connsiteY35-6286" fmla="*/ 576062 h 1978172"/>
              <a:gd name="connsiteX36-6287" fmla="*/ 9149110 w 10768629"/>
              <a:gd name="connsiteY36-6288" fmla="*/ 598906 h 1978172"/>
              <a:gd name="connsiteX37-6289" fmla="*/ 9078556 w 10768629"/>
              <a:gd name="connsiteY37-6290" fmla="*/ 644039 h 1978172"/>
              <a:gd name="connsiteX38-6291" fmla="*/ 8996399 w 10768629"/>
              <a:gd name="connsiteY38-6292" fmla="*/ 690055 h 1978172"/>
              <a:gd name="connsiteX39-6293" fmla="*/ 8803791 w 10768629"/>
              <a:gd name="connsiteY39-6294" fmla="*/ 813860 h 1978172"/>
              <a:gd name="connsiteX40-6295" fmla="*/ 8636202 w 10768629"/>
              <a:gd name="connsiteY40-6296" fmla="*/ 848463 h 1978172"/>
              <a:gd name="connsiteX41-6297" fmla="*/ 8555372 w 10768629"/>
              <a:gd name="connsiteY41-6298" fmla="*/ 883171 h 1978172"/>
              <a:gd name="connsiteX42-6299" fmla="*/ 8507229 w 10768629"/>
              <a:gd name="connsiteY42-6300" fmla="*/ 901665 h 1978172"/>
              <a:gd name="connsiteX43-6301" fmla="*/ 8428473 w 10768629"/>
              <a:gd name="connsiteY43-6302" fmla="*/ 927985 h 1978172"/>
              <a:gd name="connsiteX44-6303" fmla="*/ 8427914 w 10768629"/>
              <a:gd name="connsiteY44-6304" fmla="*/ 933480 h 1978172"/>
              <a:gd name="connsiteX45-6305" fmla="*/ 8420327 w 10768629"/>
              <a:gd name="connsiteY45-6306" fmla="*/ 941984 h 1978172"/>
              <a:gd name="connsiteX46-6307" fmla="*/ 8407128 w 10768629"/>
              <a:gd name="connsiteY46-6308" fmla="*/ 961344 h 1978172"/>
              <a:gd name="connsiteX47-6309" fmla="*/ 8380548 w 10768629"/>
              <a:gd name="connsiteY47-6310" fmla="*/ 987916 h 1978172"/>
              <a:gd name="connsiteX48-6311" fmla="*/ 8379462 w 10768629"/>
              <a:gd name="connsiteY48-6312" fmla="*/ 987106 h 1978172"/>
              <a:gd name="connsiteX49-6313" fmla="*/ 8369725 w 10768629"/>
              <a:gd name="connsiteY49-6314" fmla="*/ 989186 h 1978172"/>
              <a:gd name="connsiteX50-6315" fmla="*/ 8304438 w 10768629"/>
              <a:gd name="connsiteY50-6316" fmla="*/ 996739 h 1978172"/>
              <a:gd name="connsiteX51-6317" fmla="*/ 8280929 w 10768629"/>
              <a:gd name="connsiteY51-6318" fmla="*/ 1023089 h 1978172"/>
              <a:gd name="connsiteX52-6319" fmla="*/ 8275760 w 10768629"/>
              <a:gd name="connsiteY52-6320" fmla="*/ 1027772 h 1978172"/>
              <a:gd name="connsiteX53-6321" fmla="*/ 8275478 w 10768629"/>
              <a:gd name="connsiteY53-6322" fmla="*/ 1027605 h 1978172"/>
              <a:gd name="connsiteX54-6323" fmla="*/ 8269666 w 10768629"/>
              <a:gd name="connsiteY54-6324" fmla="*/ 1032033 h 1978172"/>
              <a:gd name="connsiteX55-6325" fmla="*/ 8203836 w 10768629"/>
              <a:gd name="connsiteY55-6326" fmla="*/ 1037347 h 1978172"/>
              <a:gd name="connsiteX56-6327" fmla="*/ 8122936 w 10768629"/>
              <a:gd name="connsiteY56-6328" fmla="*/ 1063113 h 1978172"/>
              <a:gd name="connsiteX57-6329" fmla="*/ 8043658 w 10768629"/>
              <a:gd name="connsiteY57-6330" fmla="*/ 1092746 h 1978172"/>
              <a:gd name="connsiteX58-6331" fmla="*/ 8015351 w 10768629"/>
              <a:gd name="connsiteY58-6332" fmla="*/ 1105478 h 1978172"/>
              <a:gd name="connsiteX59-6333" fmla="*/ 7963145 w 10768629"/>
              <a:gd name="connsiteY59-6334" fmla="*/ 1119346 h 1978172"/>
              <a:gd name="connsiteX60-6335" fmla="*/ 7938145 w 10768629"/>
              <a:gd name="connsiteY60-6336" fmla="*/ 1120225 h 1978172"/>
              <a:gd name="connsiteX61-6337" fmla="*/ 7937238 w 10768629"/>
              <a:gd name="connsiteY61-6338" fmla="*/ 1121204 h 1978172"/>
              <a:gd name="connsiteX62-6339" fmla="*/ 7934398 w 10768629"/>
              <a:gd name="connsiteY62-6340" fmla="*/ 1118240 h 1978172"/>
              <a:gd name="connsiteX63-6341" fmla="*/ 7918248 w 10768629"/>
              <a:gd name="connsiteY63-6342" fmla="*/ 1124371 h 1978172"/>
              <a:gd name="connsiteX64-6343" fmla="*/ 7914119 w 10768629"/>
              <a:gd name="connsiteY64-6344" fmla="*/ 1127653 h 1978172"/>
              <a:gd name="connsiteX65-6345" fmla="*/ 7907658 w 10768629"/>
              <a:gd name="connsiteY65-6346" fmla="*/ 1130350 h 1978172"/>
              <a:gd name="connsiteX66-6347" fmla="*/ 7907434 w 10768629"/>
              <a:gd name="connsiteY66-6348" fmla="*/ 1130103 h 1978172"/>
              <a:gd name="connsiteX67-6349" fmla="*/ 7901508 w 10768629"/>
              <a:gd name="connsiteY67-6350" fmla="*/ 1133245 h 1978172"/>
              <a:gd name="connsiteX68-6351" fmla="*/ 7873287 w 10768629"/>
              <a:gd name="connsiteY68-6352" fmla="*/ 1152609 h 1978172"/>
              <a:gd name="connsiteX69-6353" fmla="*/ 7834833 w 10768629"/>
              <a:gd name="connsiteY69-6354" fmla="*/ 1153868 h 1978172"/>
              <a:gd name="connsiteX70-6355" fmla="*/ 7828661 w 10768629"/>
              <a:gd name="connsiteY70-6356" fmla="*/ 1139994 h 1978172"/>
              <a:gd name="connsiteX71-6357" fmla="*/ 7823966 w 10768629"/>
              <a:gd name="connsiteY71-6358" fmla="*/ 1143178 h 1978172"/>
              <a:gd name="connsiteX72-6359" fmla="*/ 7815078 w 10768629"/>
              <a:gd name="connsiteY72-6360" fmla="*/ 1151776 h 1978172"/>
              <a:gd name="connsiteX73-6361" fmla="*/ 7812026 w 10768629"/>
              <a:gd name="connsiteY73-6362" fmla="*/ 1151522 h 1978172"/>
              <a:gd name="connsiteX74-6363" fmla="*/ 7782249 w 10768629"/>
              <a:gd name="connsiteY74-6364" fmla="*/ 1160970 h 1978172"/>
              <a:gd name="connsiteX75-6365" fmla="*/ 7773476 w 10768629"/>
              <a:gd name="connsiteY75-6366" fmla="*/ 1157414 h 1978172"/>
              <a:gd name="connsiteX76-6367" fmla="*/ 7769600 w 10768629"/>
              <a:gd name="connsiteY76-6368" fmla="*/ 1157365 h 1978172"/>
              <a:gd name="connsiteX77-6369" fmla="*/ 7752631 w 10768629"/>
              <a:gd name="connsiteY77-6370" fmla="*/ 1172815 h 1978172"/>
              <a:gd name="connsiteX78-6371" fmla="*/ 7743525 w 10768629"/>
              <a:gd name="connsiteY78-6372" fmla="*/ 1179064 h 1978172"/>
              <a:gd name="connsiteX79-6373" fmla="*/ 7685942 w 10768629"/>
              <a:gd name="connsiteY79-6374" fmla="*/ 1233723 h 1978172"/>
              <a:gd name="connsiteX80-6375" fmla="*/ 7586920 w 10768629"/>
              <a:gd name="connsiteY80-6376" fmla="*/ 1261888 h 1978172"/>
              <a:gd name="connsiteX81-6377" fmla="*/ 7486100 w 10768629"/>
              <a:gd name="connsiteY81-6378" fmla="*/ 1292563 h 1978172"/>
              <a:gd name="connsiteX82-6379" fmla="*/ 7407190 w 10768629"/>
              <a:gd name="connsiteY82-6380" fmla="*/ 1314737 h 1978172"/>
              <a:gd name="connsiteX83-6381" fmla="*/ 7240698 w 10768629"/>
              <a:gd name="connsiteY83-6382" fmla="*/ 1438832 h 1978172"/>
              <a:gd name="connsiteX84-6383" fmla="*/ 7197675 w 10768629"/>
              <a:gd name="connsiteY84-6384" fmla="*/ 1447530 h 1978172"/>
              <a:gd name="connsiteX85-6385" fmla="*/ 7164788 w 10768629"/>
              <a:gd name="connsiteY85-6386" fmla="*/ 1480293 h 1978172"/>
              <a:gd name="connsiteX86-6387" fmla="*/ 7147929 w 10768629"/>
              <a:gd name="connsiteY86-6388" fmla="*/ 1477641 h 1978172"/>
              <a:gd name="connsiteX87-6389" fmla="*/ 7144965 w 10768629"/>
              <a:gd name="connsiteY87-6390" fmla="*/ 1476908 h 1978172"/>
              <a:gd name="connsiteX88-6391" fmla="*/ 7134299 w 10768629"/>
              <a:gd name="connsiteY88-6392" fmla="*/ 1479969 h 1978172"/>
              <a:gd name="connsiteX89-6393" fmla="*/ 7129809 w 10768629"/>
              <a:gd name="connsiteY89-6394" fmla="*/ 1473339 h 1978172"/>
              <a:gd name="connsiteX90-6395" fmla="*/ 7112688 w 10768629"/>
              <a:gd name="connsiteY90-6396" fmla="*/ 1472575 h 1978172"/>
              <a:gd name="connsiteX91-6397" fmla="*/ 7093470 w 10768629"/>
              <a:gd name="connsiteY91-6398" fmla="*/ 1480300 h 1978172"/>
              <a:gd name="connsiteX92-6399" fmla="*/ 7025034 w 10768629"/>
              <a:gd name="connsiteY92-6400" fmla="*/ 1506934 h 1978172"/>
              <a:gd name="connsiteX93-6401" fmla="*/ 7014783 w 10768629"/>
              <a:gd name="connsiteY93-6402" fmla="*/ 1515868 h 1978172"/>
              <a:gd name="connsiteX94-6403" fmla="*/ 6979706 w 10768629"/>
              <a:gd name="connsiteY94-6404" fmla="*/ 1523511 h 1978172"/>
              <a:gd name="connsiteX95-6405" fmla="*/ 6977890 w 10768629"/>
              <a:gd name="connsiteY95-6406" fmla="*/ 1525793 h 1978172"/>
              <a:gd name="connsiteX96-6407" fmla="*/ 6944339 w 10768629"/>
              <a:gd name="connsiteY96-6408" fmla="*/ 1536237 h 1978172"/>
              <a:gd name="connsiteX97-6409" fmla="*/ 6886996 w 10768629"/>
              <a:gd name="connsiteY97-6410" fmla="*/ 1563569 h 1978172"/>
              <a:gd name="connsiteX98-6411" fmla="*/ 6874510 w 10768629"/>
              <a:gd name="connsiteY98-6412" fmla="*/ 1558469 h 1978172"/>
              <a:gd name="connsiteX99-6413" fmla="*/ 6871943 w 10768629"/>
              <a:gd name="connsiteY99-6414" fmla="*/ 1554651 h 1978172"/>
              <a:gd name="connsiteX100-6415" fmla="*/ 6856174 w 10768629"/>
              <a:gd name="connsiteY100-6416" fmla="*/ 1562024 h 1978172"/>
              <a:gd name="connsiteX101-6417" fmla="*/ 6842321 w 10768629"/>
              <a:gd name="connsiteY101-6418" fmla="*/ 1560554 h 1978172"/>
              <a:gd name="connsiteX102-6419" fmla="*/ 6832713 w 10768629"/>
              <a:gd name="connsiteY102-6420" fmla="*/ 1569357 h 1978172"/>
              <a:gd name="connsiteX103-6421" fmla="*/ 6816351 w 10768629"/>
              <a:gd name="connsiteY103-6422" fmla="*/ 1571495 h 1978172"/>
              <a:gd name="connsiteX104-6423" fmla="*/ 6795800 w 10768629"/>
              <a:gd name="connsiteY104-6424" fmla="*/ 1572010 h 1978172"/>
              <a:gd name="connsiteX105-6425" fmla="*/ 6777546 w 10768629"/>
              <a:gd name="connsiteY105-6426" fmla="*/ 1568661 h 1978172"/>
              <a:gd name="connsiteX106-6427" fmla="*/ 6751528 w 10768629"/>
              <a:gd name="connsiteY106-6428" fmla="*/ 1574143 h 1978172"/>
              <a:gd name="connsiteX107-6429" fmla="*/ 6691966 w 10768629"/>
              <a:gd name="connsiteY107-6430" fmla="*/ 1582255 h 1978172"/>
              <a:gd name="connsiteX108-6431" fmla="*/ 6646941 w 10768629"/>
              <a:gd name="connsiteY108-6432" fmla="*/ 1588471 h 1978172"/>
              <a:gd name="connsiteX109-6433" fmla="*/ 6568576 w 10768629"/>
              <a:gd name="connsiteY109-6434" fmla="*/ 1606488 h 1978172"/>
              <a:gd name="connsiteX110-6435" fmla="*/ 6554358 w 10768629"/>
              <a:gd name="connsiteY110-6436" fmla="*/ 1621701 h 1978172"/>
              <a:gd name="connsiteX111-6437" fmla="*/ 6516968 w 10768629"/>
              <a:gd name="connsiteY111-6438" fmla="*/ 1617195 h 1978172"/>
              <a:gd name="connsiteX112-6439" fmla="*/ 6506479 w 10768629"/>
              <a:gd name="connsiteY112-6440" fmla="*/ 1602227 h 1978172"/>
              <a:gd name="connsiteX113-6441" fmla="*/ 6458436 w 10768629"/>
              <a:gd name="connsiteY113-6442" fmla="*/ 1607332 h 1978172"/>
              <a:gd name="connsiteX114-6443" fmla="*/ 6414786 w 10768629"/>
              <a:gd name="connsiteY114-6444" fmla="*/ 1628815 h 1978172"/>
              <a:gd name="connsiteX115-6445" fmla="*/ 6357085 w 10768629"/>
              <a:gd name="connsiteY115-6446" fmla="*/ 1640846 h 1978172"/>
              <a:gd name="connsiteX116-6447" fmla="*/ 6322636 w 10768629"/>
              <a:gd name="connsiteY116-6448" fmla="*/ 1648213 h 1978172"/>
              <a:gd name="connsiteX117-6449" fmla="*/ 6226172 w 10768629"/>
              <a:gd name="connsiteY117-6450" fmla="*/ 1654676 h 1978172"/>
              <a:gd name="connsiteX118-6451" fmla="*/ 6221217 w 10768629"/>
              <a:gd name="connsiteY118-6452" fmla="*/ 1654506 h 1978172"/>
              <a:gd name="connsiteX119-6453" fmla="*/ 6204956 w 10768629"/>
              <a:gd name="connsiteY119-6454" fmla="*/ 1664280 h 1978172"/>
              <a:gd name="connsiteX120-6455" fmla="*/ 6204270 w 10768629"/>
              <a:gd name="connsiteY120-6456" fmla="*/ 1666782 h 1978172"/>
              <a:gd name="connsiteX121-6457" fmla="*/ 6143810 w 10768629"/>
              <a:gd name="connsiteY121-6458" fmla="*/ 1661963 h 1978172"/>
              <a:gd name="connsiteX122-6459" fmla="*/ 6136560 w 10768629"/>
              <a:gd name="connsiteY122-6460" fmla="*/ 1665728 h 1978172"/>
              <a:gd name="connsiteX123-6461" fmla="*/ 6096155 w 10768629"/>
              <a:gd name="connsiteY123-6462" fmla="*/ 1656951 h 1978172"/>
              <a:gd name="connsiteX124-6463" fmla="*/ 6075812 w 10768629"/>
              <a:gd name="connsiteY124-6464" fmla="*/ 1655422 h 1978172"/>
              <a:gd name="connsiteX125-6465" fmla="*/ 6039495 w 10768629"/>
              <a:gd name="connsiteY125-6466" fmla="*/ 1649680 h 1978172"/>
              <a:gd name="connsiteX126-6467" fmla="*/ 6036523 w 10768629"/>
              <a:gd name="connsiteY126-6468" fmla="*/ 1652121 h 1978172"/>
              <a:gd name="connsiteX127-6469" fmla="*/ 6029328 w 10768629"/>
              <a:gd name="connsiteY127-6470" fmla="*/ 1649904 h 1978172"/>
              <a:gd name="connsiteX128-6471" fmla="*/ 6024075 w 10768629"/>
              <a:gd name="connsiteY128-6472" fmla="*/ 1652779 h 1978172"/>
              <a:gd name="connsiteX129-6473" fmla="*/ 6018085 w 10768629"/>
              <a:gd name="connsiteY129-6474" fmla="*/ 1652030 h 1978172"/>
              <a:gd name="connsiteX130-6475" fmla="*/ 5955513 w 10768629"/>
              <a:gd name="connsiteY130-6476" fmla="*/ 1663584 h 1978172"/>
              <a:gd name="connsiteX131-6477" fmla="*/ 5941996 w 10768629"/>
              <a:gd name="connsiteY131-6478" fmla="*/ 1661326 h 1978172"/>
              <a:gd name="connsiteX132-6479" fmla="*/ 5931789 w 10768629"/>
              <a:gd name="connsiteY132-6480" fmla="*/ 1669915 h 1978172"/>
              <a:gd name="connsiteX133-6481" fmla="*/ 5888686 w 10768629"/>
              <a:gd name="connsiteY133-6482" fmla="*/ 1672175 h 1978172"/>
              <a:gd name="connsiteX134-6483" fmla="*/ 5873794 w 10768629"/>
              <a:gd name="connsiteY134-6484" fmla="*/ 1665454 h 1978172"/>
              <a:gd name="connsiteX135-6485" fmla="*/ 5860022 w 10768629"/>
              <a:gd name="connsiteY135-6486" fmla="*/ 1660635 h 1978172"/>
              <a:gd name="connsiteX136-6487" fmla="*/ 5858237 w 10768629"/>
              <a:gd name="connsiteY136-6488" fmla="*/ 1660649 h 1978172"/>
              <a:gd name="connsiteX137-6489" fmla="*/ 5840319 w 10768629"/>
              <a:gd name="connsiteY137-6490" fmla="*/ 1660798 h 1978172"/>
              <a:gd name="connsiteX138-6491" fmla="*/ 5806984 w 10768629"/>
              <a:gd name="connsiteY138-6492" fmla="*/ 1661075 h 1978172"/>
              <a:gd name="connsiteX139-6493" fmla="*/ 5742351 w 10768629"/>
              <a:gd name="connsiteY139-6494" fmla="*/ 1667489 h 1978172"/>
              <a:gd name="connsiteX140-6495" fmla="*/ 5521171 w 10768629"/>
              <a:gd name="connsiteY140-6496" fmla="*/ 1671626 h 1978172"/>
              <a:gd name="connsiteX141-6497" fmla="*/ 5457384 w 10768629"/>
              <a:gd name="connsiteY141-6498" fmla="*/ 1683952 h 1978172"/>
              <a:gd name="connsiteX142-6499" fmla="*/ 4950070 w 10768629"/>
              <a:gd name="connsiteY142-6500" fmla="*/ 1748401 h 1978172"/>
              <a:gd name="connsiteX143-6501" fmla="*/ 4872172 w 10768629"/>
              <a:gd name="connsiteY143-6502" fmla="*/ 1757222 h 1978172"/>
              <a:gd name="connsiteX144-6503" fmla="*/ 4809524 w 10768629"/>
              <a:gd name="connsiteY144-6504" fmla="*/ 1761033 h 1978172"/>
              <a:gd name="connsiteX145-6505" fmla="*/ 4759058 w 10768629"/>
              <a:gd name="connsiteY145-6506" fmla="*/ 1766533 h 1978172"/>
              <a:gd name="connsiteX146-6507" fmla="*/ 4719749 w 10768629"/>
              <a:gd name="connsiteY146-6508" fmla="*/ 1771811 h 1978172"/>
              <a:gd name="connsiteX147-6509" fmla="*/ 4568686 w 10768629"/>
              <a:gd name="connsiteY147-6510" fmla="*/ 1786141 h 1978172"/>
              <a:gd name="connsiteX148-6511" fmla="*/ 4418751 w 10768629"/>
              <a:gd name="connsiteY148-6512" fmla="*/ 1796932 h 1978172"/>
              <a:gd name="connsiteX149-6513" fmla="*/ 4378377 w 10768629"/>
              <a:gd name="connsiteY149-6514" fmla="*/ 1815528 h 1978172"/>
              <a:gd name="connsiteX150-6515" fmla="*/ 4320575 w 10768629"/>
              <a:gd name="connsiteY150-6516" fmla="*/ 1832722 h 1978172"/>
              <a:gd name="connsiteX151-6517" fmla="*/ 4220200 w 10768629"/>
              <a:gd name="connsiteY151-6518" fmla="*/ 1873173 h 1978172"/>
              <a:gd name="connsiteX152-6519" fmla="*/ 4105361 w 10768629"/>
              <a:gd name="connsiteY152-6520" fmla="*/ 1894711 h 1978172"/>
              <a:gd name="connsiteX153-6521" fmla="*/ 3973223 w 10768629"/>
              <a:gd name="connsiteY153-6522" fmla="*/ 1881015 h 1978172"/>
              <a:gd name="connsiteX154-6523" fmla="*/ 3900992 w 10768629"/>
              <a:gd name="connsiteY154-6524" fmla="*/ 1880603 h 1978172"/>
              <a:gd name="connsiteX155-6525" fmla="*/ 3662119 w 10768629"/>
              <a:gd name="connsiteY155-6526" fmla="*/ 1876289 h 1978172"/>
              <a:gd name="connsiteX156-6527" fmla="*/ 3496919 w 10768629"/>
              <a:gd name="connsiteY156-6528" fmla="*/ 1873180 h 1978172"/>
              <a:gd name="connsiteX157-6529" fmla="*/ 3449433 w 10768629"/>
              <a:gd name="connsiteY157-6530" fmla="*/ 1889681 h 1978172"/>
              <a:gd name="connsiteX158-6531" fmla="*/ 3369766 w 10768629"/>
              <a:gd name="connsiteY158-6532" fmla="*/ 1916653 h 1978172"/>
              <a:gd name="connsiteX159-6533" fmla="*/ 3269672 w 10768629"/>
              <a:gd name="connsiteY159-6534" fmla="*/ 1938036 h 1978172"/>
              <a:gd name="connsiteX160-6535" fmla="*/ 3224897 w 10768629"/>
              <a:gd name="connsiteY160-6536" fmla="*/ 1943733 h 1978172"/>
              <a:gd name="connsiteX161-6537" fmla="*/ 3161463 w 10768629"/>
              <a:gd name="connsiteY161-6538" fmla="*/ 1946591 h 1978172"/>
              <a:gd name="connsiteX162-6539" fmla="*/ 3112044 w 10768629"/>
              <a:gd name="connsiteY162-6540" fmla="*/ 1935614 h 1978172"/>
              <a:gd name="connsiteX163-6541" fmla="*/ 3069716 w 10768629"/>
              <a:gd name="connsiteY163-6542" fmla="*/ 1930463 h 1978172"/>
              <a:gd name="connsiteX164-6543" fmla="*/ 3005773 w 10768629"/>
              <a:gd name="connsiteY164-6544" fmla="*/ 1915878 h 1978172"/>
              <a:gd name="connsiteX165-6545" fmla="*/ 2897201 w 10768629"/>
              <a:gd name="connsiteY165-6546" fmla="*/ 1926772 h 1978172"/>
              <a:gd name="connsiteX166-6547" fmla="*/ 2783891 w 10768629"/>
              <a:gd name="connsiteY166-6548" fmla="*/ 1931749 h 1978172"/>
              <a:gd name="connsiteX167-6549" fmla="*/ 2712447 w 10768629"/>
              <a:gd name="connsiteY167-6550" fmla="*/ 1933044 h 1978172"/>
              <a:gd name="connsiteX168-6551" fmla="*/ 2560151 w 10768629"/>
              <a:gd name="connsiteY168-6552" fmla="*/ 1963609 h 1978172"/>
              <a:gd name="connsiteX169-6553" fmla="*/ 2367221 w 10768629"/>
              <a:gd name="connsiteY169-6554" fmla="*/ 1971884 h 1978172"/>
              <a:gd name="connsiteX170-6555" fmla="*/ 2272130 w 10768629"/>
              <a:gd name="connsiteY170-6556" fmla="*/ 1961162 h 1978172"/>
              <a:gd name="connsiteX171-6557" fmla="*/ 2189404 w 10768629"/>
              <a:gd name="connsiteY171-6558" fmla="*/ 1978172 h 1978172"/>
              <a:gd name="connsiteX172-6559" fmla="*/ 2077704 w 10768629"/>
              <a:gd name="connsiteY172-6560" fmla="*/ 1965002 h 1978172"/>
              <a:gd name="connsiteX173-6561" fmla="*/ 2033299 w 10768629"/>
              <a:gd name="connsiteY173-6562" fmla="*/ 1969042 h 1978172"/>
              <a:gd name="connsiteX174-6563" fmla="*/ 1967996 w 10768629"/>
              <a:gd name="connsiteY174-6564" fmla="*/ 1953187 h 1978172"/>
              <a:gd name="connsiteX175-6565" fmla="*/ 1855805 w 10768629"/>
              <a:gd name="connsiteY175-6566" fmla="*/ 1926082 h 1978172"/>
              <a:gd name="connsiteX176-6567" fmla="*/ 1790957 w 10768629"/>
              <a:gd name="connsiteY176-6568" fmla="*/ 1919460 h 1978172"/>
              <a:gd name="connsiteX177-6569" fmla="*/ 1613978 w 10768629"/>
              <a:gd name="connsiteY177-6570" fmla="*/ 1891581 h 1978172"/>
              <a:gd name="connsiteX178-6571" fmla="*/ 1436831 w 10768629"/>
              <a:gd name="connsiteY178-6572" fmla="*/ 1856201 h 1978172"/>
              <a:gd name="connsiteX179-6573" fmla="*/ 1357365 w 10768629"/>
              <a:gd name="connsiteY179-6574" fmla="*/ 1832140 h 1978172"/>
              <a:gd name="connsiteX180-6575" fmla="*/ 1232341 w 10768629"/>
              <a:gd name="connsiteY180-6576" fmla="*/ 1785942 h 1978172"/>
              <a:gd name="connsiteX181-6577" fmla="*/ 1162595 w 10768629"/>
              <a:gd name="connsiteY181-6578" fmla="*/ 1758337 h 1978172"/>
              <a:gd name="connsiteX182-6579" fmla="*/ 1128523 w 10768629"/>
              <a:gd name="connsiteY182-6580" fmla="*/ 1763621 h 1978172"/>
              <a:gd name="connsiteX183-6581" fmla="*/ 991903 w 10768629"/>
              <a:gd name="connsiteY183-6582" fmla="*/ 1786741 h 1978172"/>
              <a:gd name="connsiteX184-6583" fmla="*/ 883960 w 10768629"/>
              <a:gd name="connsiteY184-6584" fmla="*/ 1822386 h 1978172"/>
              <a:gd name="connsiteX185-6585" fmla="*/ 766531 w 10768629"/>
              <a:gd name="connsiteY185-6586" fmla="*/ 1805053 h 1978172"/>
              <a:gd name="connsiteX186-6587" fmla="*/ 669779 w 10768629"/>
              <a:gd name="connsiteY186-6588" fmla="*/ 1800537 h 1978172"/>
              <a:gd name="connsiteX187-6589" fmla="*/ 523898 w 10768629"/>
              <a:gd name="connsiteY187-6590" fmla="*/ 1811085 h 1978172"/>
              <a:gd name="connsiteX188-6591" fmla="*/ 360251 w 10768629"/>
              <a:gd name="connsiteY188-6592" fmla="*/ 1830735 h 1978172"/>
              <a:gd name="connsiteX189-6593" fmla="*/ 255207 w 10768629"/>
              <a:gd name="connsiteY189-6594" fmla="*/ 1818275 h 1978172"/>
              <a:gd name="connsiteX190-6595" fmla="*/ 101803 w 10768629"/>
              <a:gd name="connsiteY190-6596" fmla="*/ 1870647 h 1978172"/>
              <a:gd name="connsiteX191-6597" fmla="*/ 25397 w 10768629"/>
              <a:gd name="connsiteY191-6598" fmla="*/ 1888443 h 1978172"/>
              <a:gd name="connsiteX192-6599" fmla="*/ 2370 w 10768629"/>
              <a:gd name="connsiteY192-6600" fmla="*/ 1878311 h 1978172"/>
              <a:gd name="connsiteX193-6601" fmla="*/ 0 w 10768629"/>
              <a:gd name="connsiteY193-6602" fmla="*/ 1878785 h 1978172"/>
              <a:gd name="connsiteX194-6603" fmla="*/ 0 w 10768629"/>
              <a:gd name="connsiteY194-6604" fmla="*/ 0 h 1978172"/>
              <a:gd name="connsiteX0-6605" fmla="*/ 0 w 10768629"/>
              <a:gd name="connsiteY0-6606" fmla="*/ 0 h 1978172"/>
              <a:gd name="connsiteX1-6607" fmla="*/ 10768629 w 10768629"/>
              <a:gd name="connsiteY1-6608" fmla="*/ 0 h 1978172"/>
              <a:gd name="connsiteX2-6609" fmla="*/ 10733254 w 10768629"/>
              <a:gd name="connsiteY2-6610" fmla="*/ 31439 h 1978172"/>
              <a:gd name="connsiteX3-6611" fmla="*/ 10727085 w 10768629"/>
              <a:gd name="connsiteY3-6612" fmla="*/ 37910 h 1978172"/>
              <a:gd name="connsiteX4-6613" fmla="*/ 10675953 w 10768629"/>
              <a:gd name="connsiteY4-6614" fmla="*/ 68623 h 1978172"/>
              <a:gd name="connsiteX5-6615" fmla="*/ 10637091 w 10768629"/>
              <a:gd name="connsiteY5-6616" fmla="*/ 90361 h 1978172"/>
              <a:gd name="connsiteX6-6617" fmla="*/ 10610971 w 10768629"/>
              <a:gd name="connsiteY6-6618" fmla="*/ 110764 h 1978172"/>
              <a:gd name="connsiteX7-6619" fmla="*/ 10532872 w 10768629"/>
              <a:gd name="connsiteY7-6620" fmla="*/ 138028 h 1978172"/>
              <a:gd name="connsiteX8-6621" fmla="*/ 10398558 w 10768629"/>
              <a:gd name="connsiteY8-6622" fmla="*/ 172911 h 1978172"/>
              <a:gd name="connsiteX9-6623" fmla="*/ 10371128 w 10768629"/>
              <a:gd name="connsiteY9-6624" fmla="*/ 182609 h 1978172"/>
              <a:gd name="connsiteX10-6625" fmla="*/ 10352178 w 10768629"/>
              <a:gd name="connsiteY10-6626" fmla="*/ 199976 h 1978172"/>
              <a:gd name="connsiteX11-6627" fmla="*/ 10351815 w 10768629"/>
              <a:gd name="connsiteY11-6628" fmla="*/ 211879 h 1978172"/>
              <a:gd name="connsiteX12-6629" fmla="*/ 10337471 w 10768629"/>
              <a:gd name="connsiteY12-6630" fmla="*/ 218661 h 1978172"/>
              <a:gd name="connsiteX13-6631" fmla="*/ 10334625 w 10768629"/>
              <a:gd name="connsiteY13-6632" fmla="*/ 222351 h 1978172"/>
              <a:gd name="connsiteX14-6633" fmla="*/ 10256365 w 10768629"/>
              <a:gd name="connsiteY14-6634" fmla="*/ 235917 h 1978172"/>
              <a:gd name="connsiteX15-6635" fmla="*/ 10201127 w 10768629"/>
              <a:gd name="connsiteY15-6636" fmla="*/ 267448 h 1978172"/>
              <a:gd name="connsiteX16-6637" fmla="*/ 9961218 w 10768629"/>
              <a:gd name="connsiteY16-6638" fmla="*/ 326720 h 1978172"/>
              <a:gd name="connsiteX17-6639" fmla="*/ 9859715 w 10768629"/>
              <a:gd name="connsiteY17-6640" fmla="*/ 355698 h 1978172"/>
              <a:gd name="connsiteX18-6641" fmla="*/ 9679867 w 10768629"/>
              <a:gd name="connsiteY18-6642" fmla="*/ 399081 h 1978172"/>
              <a:gd name="connsiteX19-6643" fmla="*/ 9490654 w 10768629"/>
              <a:gd name="connsiteY19-6644" fmla="*/ 455225 h 1978172"/>
              <a:gd name="connsiteX20-6645" fmla="*/ 9470837 w 10768629"/>
              <a:gd name="connsiteY20-6646" fmla="*/ 452539 h 1978172"/>
              <a:gd name="connsiteX21-6647" fmla="*/ 9469082 w 10768629"/>
              <a:gd name="connsiteY21-6648" fmla="*/ 454891 h 1978172"/>
              <a:gd name="connsiteX22-6649" fmla="*/ 9448038 w 10768629"/>
              <a:gd name="connsiteY22-6650" fmla="*/ 459733 h 1978172"/>
              <a:gd name="connsiteX23-6651" fmla="*/ 9396821 w 10768629"/>
              <a:gd name="connsiteY23-6652" fmla="*/ 455795 h 1978172"/>
              <a:gd name="connsiteX24-6653" fmla="*/ 9392197 w 10768629"/>
              <a:gd name="connsiteY24-6654" fmla="*/ 459796 h 1978172"/>
              <a:gd name="connsiteX25-6655" fmla="*/ 9347994 w 10768629"/>
              <a:gd name="connsiteY25-6656" fmla="*/ 464462 h 1978172"/>
              <a:gd name="connsiteX26-6657" fmla="*/ 9347889 w 10768629"/>
              <a:gd name="connsiteY26-6658" fmla="*/ 466539 h 1978172"/>
              <a:gd name="connsiteX27-6659" fmla="*/ 9337639 w 10768629"/>
              <a:gd name="connsiteY27-6660" fmla="*/ 476654 h 1978172"/>
              <a:gd name="connsiteX28-6661" fmla="*/ 9316893 w 10768629"/>
              <a:gd name="connsiteY28-6662" fmla="*/ 491390 h 1978172"/>
              <a:gd name="connsiteX29-6663" fmla="*/ 9229283 w 10768629"/>
              <a:gd name="connsiteY29-6664" fmla="*/ 555377 h 1978172"/>
              <a:gd name="connsiteX30-6665" fmla="*/ 9220274 w 10768629"/>
              <a:gd name="connsiteY30-6666" fmla="*/ 557502 h 1978172"/>
              <a:gd name="connsiteX31-6667" fmla="*/ 9220202 w 10768629"/>
              <a:gd name="connsiteY31-6668" fmla="*/ 558001 h 1978172"/>
              <a:gd name="connsiteX32-6669" fmla="*/ 9210908 w 10768629"/>
              <a:gd name="connsiteY32-6670" fmla="*/ 561147 h 1978172"/>
              <a:gd name="connsiteX33-6671" fmla="*/ 9186374 w 10768629"/>
              <a:gd name="connsiteY33-6672" fmla="*/ 565502 h 1978172"/>
              <a:gd name="connsiteX34-6673" fmla="*/ 9181058 w 10768629"/>
              <a:gd name="connsiteY34-6674" fmla="*/ 569943 h 1978172"/>
              <a:gd name="connsiteX35-6675" fmla="*/ 9179948 w 10768629"/>
              <a:gd name="connsiteY35-6676" fmla="*/ 576062 h 1978172"/>
              <a:gd name="connsiteX36-6677" fmla="*/ 9149110 w 10768629"/>
              <a:gd name="connsiteY36-6678" fmla="*/ 598906 h 1978172"/>
              <a:gd name="connsiteX37-6679" fmla="*/ 9078556 w 10768629"/>
              <a:gd name="connsiteY37-6680" fmla="*/ 644039 h 1978172"/>
              <a:gd name="connsiteX38-6681" fmla="*/ 8996399 w 10768629"/>
              <a:gd name="connsiteY38-6682" fmla="*/ 690055 h 1978172"/>
              <a:gd name="connsiteX39-6683" fmla="*/ 8803791 w 10768629"/>
              <a:gd name="connsiteY39-6684" fmla="*/ 813860 h 1978172"/>
              <a:gd name="connsiteX40-6685" fmla="*/ 8636202 w 10768629"/>
              <a:gd name="connsiteY40-6686" fmla="*/ 848463 h 1978172"/>
              <a:gd name="connsiteX41-6687" fmla="*/ 8555372 w 10768629"/>
              <a:gd name="connsiteY41-6688" fmla="*/ 883171 h 1978172"/>
              <a:gd name="connsiteX42-6689" fmla="*/ 8507229 w 10768629"/>
              <a:gd name="connsiteY42-6690" fmla="*/ 901665 h 1978172"/>
              <a:gd name="connsiteX43-6691" fmla="*/ 8428473 w 10768629"/>
              <a:gd name="connsiteY43-6692" fmla="*/ 927985 h 1978172"/>
              <a:gd name="connsiteX44-6693" fmla="*/ 8427914 w 10768629"/>
              <a:gd name="connsiteY44-6694" fmla="*/ 933480 h 1978172"/>
              <a:gd name="connsiteX45-6695" fmla="*/ 8420327 w 10768629"/>
              <a:gd name="connsiteY45-6696" fmla="*/ 941984 h 1978172"/>
              <a:gd name="connsiteX46-6697" fmla="*/ 8407128 w 10768629"/>
              <a:gd name="connsiteY46-6698" fmla="*/ 961344 h 1978172"/>
              <a:gd name="connsiteX47-6699" fmla="*/ 8380548 w 10768629"/>
              <a:gd name="connsiteY47-6700" fmla="*/ 987916 h 1978172"/>
              <a:gd name="connsiteX48-6701" fmla="*/ 8379462 w 10768629"/>
              <a:gd name="connsiteY48-6702" fmla="*/ 987106 h 1978172"/>
              <a:gd name="connsiteX49-6703" fmla="*/ 8369725 w 10768629"/>
              <a:gd name="connsiteY49-6704" fmla="*/ 989186 h 1978172"/>
              <a:gd name="connsiteX50-6705" fmla="*/ 8304438 w 10768629"/>
              <a:gd name="connsiteY50-6706" fmla="*/ 996739 h 1978172"/>
              <a:gd name="connsiteX51-6707" fmla="*/ 8280929 w 10768629"/>
              <a:gd name="connsiteY51-6708" fmla="*/ 1023089 h 1978172"/>
              <a:gd name="connsiteX52-6709" fmla="*/ 8275760 w 10768629"/>
              <a:gd name="connsiteY52-6710" fmla="*/ 1027772 h 1978172"/>
              <a:gd name="connsiteX53-6711" fmla="*/ 8275478 w 10768629"/>
              <a:gd name="connsiteY53-6712" fmla="*/ 1027605 h 1978172"/>
              <a:gd name="connsiteX54-6713" fmla="*/ 8269666 w 10768629"/>
              <a:gd name="connsiteY54-6714" fmla="*/ 1032033 h 1978172"/>
              <a:gd name="connsiteX55-6715" fmla="*/ 8203836 w 10768629"/>
              <a:gd name="connsiteY55-6716" fmla="*/ 1037347 h 1978172"/>
              <a:gd name="connsiteX56-6717" fmla="*/ 8122936 w 10768629"/>
              <a:gd name="connsiteY56-6718" fmla="*/ 1063113 h 1978172"/>
              <a:gd name="connsiteX57-6719" fmla="*/ 8043658 w 10768629"/>
              <a:gd name="connsiteY57-6720" fmla="*/ 1092746 h 1978172"/>
              <a:gd name="connsiteX58-6721" fmla="*/ 8015351 w 10768629"/>
              <a:gd name="connsiteY58-6722" fmla="*/ 1105478 h 1978172"/>
              <a:gd name="connsiteX59-6723" fmla="*/ 7963145 w 10768629"/>
              <a:gd name="connsiteY59-6724" fmla="*/ 1119346 h 1978172"/>
              <a:gd name="connsiteX60-6725" fmla="*/ 7938145 w 10768629"/>
              <a:gd name="connsiteY60-6726" fmla="*/ 1120225 h 1978172"/>
              <a:gd name="connsiteX61-6727" fmla="*/ 7937238 w 10768629"/>
              <a:gd name="connsiteY61-6728" fmla="*/ 1121204 h 1978172"/>
              <a:gd name="connsiteX62-6729" fmla="*/ 7934398 w 10768629"/>
              <a:gd name="connsiteY62-6730" fmla="*/ 1118240 h 1978172"/>
              <a:gd name="connsiteX63-6731" fmla="*/ 7918248 w 10768629"/>
              <a:gd name="connsiteY63-6732" fmla="*/ 1124371 h 1978172"/>
              <a:gd name="connsiteX64-6733" fmla="*/ 7914119 w 10768629"/>
              <a:gd name="connsiteY64-6734" fmla="*/ 1127653 h 1978172"/>
              <a:gd name="connsiteX65-6735" fmla="*/ 7907658 w 10768629"/>
              <a:gd name="connsiteY65-6736" fmla="*/ 1130350 h 1978172"/>
              <a:gd name="connsiteX66-6737" fmla="*/ 7907434 w 10768629"/>
              <a:gd name="connsiteY66-6738" fmla="*/ 1130103 h 1978172"/>
              <a:gd name="connsiteX67-6739" fmla="*/ 7901508 w 10768629"/>
              <a:gd name="connsiteY67-6740" fmla="*/ 1133245 h 1978172"/>
              <a:gd name="connsiteX68-6741" fmla="*/ 7873287 w 10768629"/>
              <a:gd name="connsiteY68-6742" fmla="*/ 1152609 h 1978172"/>
              <a:gd name="connsiteX69-6743" fmla="*/ 7834833 w 10768629"/>
              <a:gd name="connsiteY69-6744" fmla="*/ 1153868 h 1978172"/>
              <a:gd name="connsiteX70-6745" fmla="*/ 7828661 w 10768629"/>
              <a:gd name="connsiteY70-6746" fmla="*/ 1139994 h 1978172"/>
              <a:gd name="connsiteX71-6747" fmla="*/ 7823966 w 10768629"/>
              <a:gd name="connsiteY71-6748" fmla="*/ 1143178 h 1978172"/>
              <a:gd name="connsiteX72-6749" fmla="*/ 7815078 w 10768629"/>
              <a:gd name="connsiteY72-6750" fmla="*/ 1151776 h 1978172"/>
              <a:gd name="connsiteX73-6751" fmla="*/ 7812026 w 10768629"/>
              <a:gd name="connsiteY73-6752" fmla="*/ 1151522 h 1978172"/>
              <a:gd name="connsiteX74-6753" fmla="*/ 7782249 w 10768629"/>
              <a:gd name="connsiteY74-6754" fmla="*/ 1160970 h 1978172"/>
              <a:gd name="connsiteX75-6755" fmla="*/ 7773476 w 10768629"/>
              <a:gd name="connsiteY75-6756" fmla="*/ 1157414 h 1978172"/>
              <a:gd name="connsiteX76-6757" fmla="*/ 7769600 w 10768629"/>
              <a:gd name="connsiteY76-6758" fmla="*/ 1157365 h 1978172"/>
              <a:gd name="connsiteX77-6759" fmla="*/ 7752631 w 10768629"/>
              <a:gd name="connsiteY77-6760" fmla="*/ 1172815 h 1978172"/>
              <a:gd name="connsiteX78-6761" fmla="*/ 7743525 w 10768629"/>
              <a:gd name="connsiteY78-6762" fmla="*/ 1179064 h 1978172"/>
              <a:gd name="connsiteX79-6763" fmla="*/ 7685942 w 10768629"/>
              <a:gd name="connsiteY79-6764" fmla="*/ 1233723 h 1978172"/>
              <a:gd name="connsiteX80-6765" fmla="*/ 7586920 w 10768629"/>
              <a:gd name="connsiteY80-6766" fmla="*/ 1261888 h 1978172"/>
              <a:gd name="connsiteX81-6767" fmla="*/ 7486100 w 10768629"/>
              <a:gd name="connsiteY81-6768" fmla="*/ 1292563 h 1978172"/>
              <a:gd name="connsiteX82-6769" fmla="*/ 7407190 w 10768629"/>
              <a:gd name="connsiteY82-6770" fmla="*/ 1314737 h 1978172"/>
              <a:gd name="connsiteX83-6771" fmla="*/ 7240698 w 10768629"/>
              <a:gd name="connsiteY83-6772" fmla="*/ 1438832 h 1978172"/>
              <a:gd name="connsiteX84-6773" fmla="*/ 7197675 w 10768629"/>
              <a:gd name="connsiteY84-6774" fmla="*/ 1447530 h 1978172"/>
              <a:gd name="connsiteX85-6775" fmla="*/ 7164788 w 10768629"/>
              <a:gd name="connsiteY85-6776" fmla="*/ 1480293 h 1978172"/>
              <a:gd name="connsiteX86-6777" fmla="*/ 7147929 w 10768629"/>
              <a:gd name="connsiteY86-6778" fmla="*/ 1477641 h 1978172"/>
              <a:gd name="connsiteX87-6779" fmla="*/ 7144965 w 10768629"/>
              <a:gd name="connsiteY87-6780" fmla="*/ 1476908 h 1978172"/>
              <a:gd name="connsiteX88-6781" fmla="*/ 7134299 w 10768629"/>
              <a:gd name="connsiteY88-6782" fmla="*/ 1479969 h 1978172"/>
              <a:gd name="connsiteX89-6783" fmla="*/ 7129809 w 10768629"/>
              <a:gd name="connsiteY89-6784" fmla="*/ 1473339 h 1978172"/>
              <a:gd name="connsiteX90-6785" fmla="*/ 7112688 w 10768629"/>
              <a:gd name="connsiteY90-6786" fmla="*/ 1472575 h 1978172"/>
              <a:gd name="connsiteX91-6787" fmla="*/ 7093470 w 10768629"/>
              <a:gd name="connsiteY91-6788" fmla="*/ 1480300 h 1978172"/>
              <a:gd name="connsiteX92-6789" fmla="*/ 7025034 w 10768629"/>
              <a:gd name="connsiteY92-6790" fmla="*/ 1506934 h 1978172"/>
              <a:gd name="connsiteX93-6791" fmla="*/ 7014783 w 10768629"/>
              <a:gd name="connsiteY93-6792" fmla="*/ 1515868 h 1978172"/>
              <a:gd name="connsiteX94-6793" fmla="*/ 6979706 w 10768629"/>
              <a:gd name="connsiteY94-6794" fmla="*/ 1523511 h 1978172"/>
              <a:gd name="connsiteX95-6795" fmla="*/ 6977890 w 10768629"/>
              <a:gd name="connsiteY95-6796" fmla="*/ 1525793 h 1978172"/>
              <a:gd name="connsiteX96-6797" fmla="*/ 6944339 w 10768629"/>
              <a:gd name="connsiteY96-6798" fmla="*/ 1536237 h 1978172"/>
              <a:gd name="connsiteX97-6799" fmla="*/ 6886996 w 10768629"/>
              <a:gd name="connsiteY97-6800" fmla="*/ 1563569 h 1978172"/>
              <a:gd name="connsiteX98-6801" fmla="*/ 6874510 w 10768629"/>
              <a:gd name="connsiteY98-6802" fmla="*/ 1558469 h 1978172"/>
              <a:gd name="connsiteX99-6803" fmla="*/ 6871943 w 10768629"/>
              <a:gd name="connsiteY99-6804" fmla="*/ 1554651 h 1978172"/>
              <a:gd name="connsiteX100-6805" fmla="*/ 6856174 w 10768629"/>
              <a:gd name="connsiteY100-6806" fmla="*/ 1562024 h 1978172"/>
              <a:gd name="connsiteX101-6807" fmla="*/ 6842321 w 10768629"/>
              <a:gd name="connsiteY101-6808" fmla="*/ 1560554 h 1978172"/>
              <a:gd name="connsiteX102-6809" fmla="*/ 6832713 w 10768629"/>
              <a:gd name="connsiteY102-6810" fmla="*/ 1569357 h 1978172"/>
              <a:gd name="connsiteX103-6811" fmla="*/ 6816351 w 10768629"/>
              <a:gd name="connsiteY103-6812" fmla="*/ 1571495 h 1978172"/>
              <a:gd name="connsiteX104-6813" fmla="*/ 6795800 w 10768629"/>
              <a:gd name="connsiteY104-6814" fmla="*/ 1572010 h 1978172"/>
              <a:gd name="connsiteX105-6815" fmla="*/ 6777546 w 10768629"/>
              <a:gd name="connsiteY105-6816" fmla="*/ 1568661 h 1978172"/>
              <a:gd name="connsiteX106-6817" fmla="*/ 6751528 w 10768629"/>
              <a:gd name="connsiteY106-6818" fmla="*/ 1574143 h 1978172"/>
              <a:gd name="connsiteX107-6819" fmla="*/ 6691966 w 10768629"/>
              <a:gd name="connsiteY107-6820" fmla="*/ 1582255 h 1978172"/>
              <a:gd name="connsiteX108-6821" fmla="*/ 6646941 w 10768629"/>
              <a:gd name="connsiteY108-6822" fmla="*/ 1588471 h 1978172"/>
              <a:gd name="connsiteX109-6823" fmla="*/ 6568576 w 10768629"/>
              <a:gd name="connsiteY109-6824" fmla="*/ 1606488 h 1978172"/>
              <a:gd name="connsiteX110-6825" fmla="*/ 6554358 w 10768629"/>
              <a:gd name="connsiteY110-6826" fmla="*/ 1621701 h 1978172"/>
              <a:gd name="connsiteX111-6827" fmla="*/ 6516968 w 10768629"/>
              <a:gd name="connsiteY111-6828" fmla="*/ 1617195 h 1978172"/>
              <a:gd name="connsiteX112-6829" fmla="*/ 6506479 w 10768629"/>
              <a:gd name="connsiteY112-6830" fmla="*/ 1602227 h 1978172"/>
              <a:gd name="connsiteX113-6831" fmla="*/ 6458436 w 10768629"/>
              <a:gd name="connsiteY113-6832" fmla="*/ 1607332 h 1978172"/>
              <a:gd name="connsiteX114-6833" fmla="*/ 6414786 w 10768629"/>
              <a:gd name="connsiteY114-6834" fmla="*/ 1628815 h 1978172"/>
              <a:gd name="connsiteX115-6835" fmla="*/ 6357085 w 10768629"/>
              <a:gd name="connsiteY115-6836" fmla="*/ 1640846 h 1978172"/>
              <a:gd name="connsiteX116-6837" fmla="*/ 6322636 w 10768629"/>
              <a:gd name="connsiteY116-6838" fmla="*/ 1648213 h 1978172"/>
              <a:gd name="connsiteX117-6839" fmla="*/ 6226172 w 10768629"/>
              <a:gd name="connsiteY117-6840" fmla="*/ 1654676 h 1978172"/>
              <a:gd name="connsiteX118-6841" fmla="*/ 6221217 w 10768629"/>
              <a:gd name="connsiteY118-6842" fmla="*/ 1654506 h 1978172"/>
              <a:gd name="connsiteX119-6843" fmla="*/ 6204956 w 10768629"/>
              <a:gd name="connsiteY119-6844" fmla="*/ 1664280 h 1978172"/>
              <a:gd name="connsiteX120-6845" fmla="*/ 6204270 w 10768629"/>
              <a:gd name="connsiteY120-6846" fmla="*/ 1666782 h 1978172"/>
              <a:gd name="connsiteX121-6847" fmla="*/ 6143810 w 10768629"/>
              <a:gd name="connsiteY121-6848" fmla="*/ 1661963 h 1978172"/>
              <a:gd name="connsiteX122-6849" fmla="*/ 6136560 w 10768629"/>
              <a:gd name="connsiteY122-6850" fmla="*/ 1665728 h 1978172"/>
              <a:gd name="connsiteX123-6851" fmla="*/ 6096155 w 10768629"/>
              <a:gd name="connsiteY123-6852" fmla="*/ 1656951 h 1978172"/>
              <a:gd name="connsiteX124-6853" fmla="*/ 6075812 w 10768629"/>
              <a:gd name="connsiteY124-6854" fmla="*/ 1655422 h 1978172"/>
              <a:gd name="connsiteX125-6855" fmla="*/ 6039495 w 10768629"/>
              <a:gd name="connsiteY125-6856" fmla="*/ 1649680 h 1978172"/>
              <a:gd name="connsiteX126-6857" fmla="*/ 6036523 w 10768629"/>
              <a:gd name="connsiteY126-6858" fmla="*/ 1652121 h 1978172"/>
              <a:gd name="connsiteX127-6859" fmla="*/ 6029328 w 10768629"/>
              <a:gd name="connsiteY127-6860" fmla="*/ 1649904 h 1978172"/>
              <a:gd name="connsiteX128-6861" fmla="*/ 6024075 w 10768629"/>
              <a:gd name="connsiteY128-6862" fmla="*/ 1652779 h 1978172"/>
              <a:gd name="connsiteX129-6863" fmla="*/ 6018085 w 10768629"/>
              <a:gd name="connsiteY129-6864" fmla="*/ 1652030 h 1978172"/>
              <a:gd name="connsiteX130-6865" fmla="*/ 5955513 w 10768629"/>
              <a:gd name="connsiteY130-6866" fmla="*/ 1663584 h 1978172"/>
              <a:gd name="connsiteX131-6867" fmla="*/ 5941996 w 10768629"/>
              <a:gd name="connsiteY131-6868" fmla="*/ 1661326 h 1978172"/>
              <a:gd name="connsiteX132-6869" fmla="*/ 5931789 w 10768629"/>
              <a:gd name="connsiteY132-6870" fmla="*/ 1669915 h 1978172"/>
              <a:gd name="connsiteX133-6871" fmla="*/ 5888686 w 10768629"/>
              <a:gd name="connsiteY133-6872" fmla="*/ 1672175 h 1978172"/>
              <a:gd name="connsiteX134-6873" fmla="*/ 5873794 w 10768629"/>
              <a:gd name="connsiteY134-6874" fmla="*/ 1665454 h 1978172"/>
              <a:gd name="connsiteX135-6875" fmla="*/ 5860022 w 10768629"/>
              <a:gd name="connsiteY135-6876" fmla="*/ 1660635 h 1978172"/>
              <a:gd name="connsiteX136-6877" fmla="*/ 5858237 w 10768629"/>
              <a:gd name="connsiteY136-6878" fmla="*/ 1660649 h 1978172"/>
              <a:gd name="connsiteX137-6879" fmla="*/ 5840319 w 10768629"/>
              <a:gd name="connsiteY137-6880" fmla="*/ 1660798 h 1978172"/>
              <a:gd name="connsiteX138-6881" fmla="*/ 5806984 w 10768629"/>
              <a:gd name="connsiteY138-6882" fmla="*/ 1661075 h 1978172"/>
              <a:gd name="connsiteX139-6883" fmla="*/ 5742351 w 10768629"/>
              <a:gd name="connsiteY139-6884" fmla="*/ 1667489 h 1978172"/>
              <a:gd name="connsiteX140-6885" fmla="*/ 5521171 w 10768629"/>
              <a:gd name="connsiteY140-6886" fmla="*/ 1671626 h 1978172"/>
              <a:gd name="connsiteX141-6887" fmla="*/ 5457384 w 10768629"/>
              <a:gd name="connsiteY141-6888" fmla="*/ 1683952 h 1978172"/>
              <a:gd name="connsiteX142-6889" fmla="*/ 4950070 w 10768629"/>
              <a:gd name="connsiteY142-6890" fmla="*/ 1748401 h 1978172"/>
              <a:gd name="connsiteX143-6891" fmla="*/ 4872172 w 10768629"/>
              <a:gd name="connsiteY143-6892" fmla="*/ 1757222 h 1978172"/>
              <a:gd name="connsiteX144-6893" fmla="*/ 4809524 w 10768629"/>
              <a:gd name="connsiteY144-6894" fmla="*/ 1761033 h 1978172"/>
              <a:gd name="connsiteX145-6895" fmla="*/ 4759058 w 10768629"/>
              <a:gd name="connsiteY145-6896" fmla="*/ 1766533 h 1978172"/>
              <a:gd name="connsiteX146-6897" fmla="*/ 4719749 w 10768629"/>
              <a:gd name="connsiteY146-6898" fmla="*/ 1771811 h 1978172"/>
              <a:gd name="connsiteX147-6899" fmla="*/ 4568686 w 10768629"/>
              <a:gd name="connsiteY147-6900" fmla="*/ 1786141 h 1978172"/>
              <a:gd name="connsiteX148-6901" fmla="*/ 4418751 w 10768629"/>
              <a:gd name="connsiteY148-6902" fmla="*/ 1796932 h 1978172"/>
              <a:gd name="connsiteX149-6903" fmla="*/ 4378377 w 10768629"/>
              <a:gd name="connsiteY149-6904" fmla="*/ 1815528 h 1978172"/>
              <a:gd name="connsiteX150-6905" fmla="*/ 4320575 w 10768629"/>
              <a:gd name="connsiteY150-6906" fmla="*/ 1832722 h 1978172"/>
              <a:gd name="connsiteX151-6907" fmla="*/ 4220200 w 10768629"/>
              <a:gd name="connsiteY151-6908" fmla="*/ 1873173 h 1978172"/>
              <a:gd name="connsiteX152-6909" fmla="*/ 4105361 w 10768629"/>
              <a:gd name="connsiteY152-6910" fmla="*/ 1894711 h 1978172"/>
              <a:gd name="connsiteX153-6911" fmla="*/ 3973223 w 10768629"/>
              <a:gd name="connsiteY153-6912" fmla="*/ 1881015 h 1978172"/>
              <a:gd name="connsiteX154-6913" fmla="*/ 3900992 w 10768629"/>
              <a:gd name="connsiteY154-6914" fmla="*/ 1880603 h 1978172"/>
              <a:gd name="connsiteX155-6915" fmla="*/ 3662119 w 10768629"/>
              <a:gd name="connsiteY155-6916" fmla="*/ 1889285 h 1978172"/>
              <a:gd name="connsiteX156-6917" fmla="*/ 3496919 w 10768629"/>
              <a:gd name="connsiteY156-6918" fmla="*/ 1873180 h 1978172"/>
              <a:gd name="connsiteX157-6919" fmla="*/ 3449433 w 10768629"/>
              <a:gd name="connsiteY157-6920" fmla="*/ 1889681 h 1978172"/>
              <a:gd name="connsiteX158-6921" fmla="*/ 3369766 w 10768629"/>
              <a:gd name="connsiteY158-6922" fmla="*/ 1916653 h 1978172"/>
              <a:gd name="connsiteX159-6923" fmla="*/ 3269672 w 10768629"/>
              <a:gd name="connsiteY159-6924" fmla="*/ 1938036 h 1978172"/>
              <a:gd name="connsiteX160-6925" fmla="*/ 3224897 w 10768629"/>
              <a:gd name="connsiteY160-6926" fmla="*/ 1943733 h 1978172"/>
              <a:gd name="connsiteX161-6927" fmla="*/ 3161463 w 10768629"/>
              <a:gd name="connsiteY161-6928" fmla="*/ 1946591 h 1978172"/>
              <a:gd name="connsiteX162-6929" fmla="*/ 3112044 w 10768629"/>
              <a:gd name="connsiteY162-6930" fmla="*/ 1935614 h 1978172"/>
              <a:gd name="connsiteX163-6931" fmla="*/ 3069716 w 10768629"/>
              <a:gd name="connsiteY163-6932" fmla="*/ 1930463 h 1978172"/>
              <a:gd name="connsiteX164-6933" fmla="*/ 3005773 w 10768629"/>
              <a:gd name="connsiteY164-6934" fmla="*/ 1915878 h 1978172"/>
              <a:gd name="connsiteX165-6935" fmla="*/ 2897201 w 10768629"/>
              <a:gd name="connsiteY165-6936" fmla="*/ 1926772 h 1978172"/>
              <a:gd name="connsiteX166-6937" fmla="*/ 2783891 w 10768629"/>
              <a:gd name="connsiteY166-6938" fmla="*/ 1931749 h 1978172"/>
              <a:gd name="connsiteX167-6939" fmla="*/ 2712447 w 10768629"/>
              <a:gd name="connsiteY167-6940" fmla="*/ 1933044 h 1978172"/>
              <a:gd name="connsiteX168-6941" fmla="*/ 2560151 w 10768629"/>
              <a:gd name="connsiteY168-6942" fmla="*/ 1963609 h 1978172"/>
              <a:gd name="connsiteX169-6943" fmla="*/ 2367221 w 10768629"/>
              <a:gd name="connsiteY169-6944" fmla="*/ 1971884 h 1978172"/>
              <a:gd name="connsiteX170-6945" fmla="*/ 2272130 w 10768629"/>
              <a:gd name="connsiteY170-6946" fmla="*/ 1961162 h 1978172"/>
              <a:gd name="connsiteX171-6947" fmla="*/ 2189404 w 10768629"/>
              <a:gd name="connsiteY171-6948" fmla="*/ 1978172 h 1978172"/>
              <a:gd name="connsiteX172-6949" fmla="*/ 2077704 w 10768629"/>
              <a:gd name="connsiteY172-6950" fmla="*/ 1965002 h 1978172"/>
              <a:gd name="connsiteX173-6951" fmla="*/ 2033299 w 10768629"/>
              <a:gd name="connsiteY173-6952" fmla="*/ 1969042 h 1978172"/>
              <a:gd name="connsiteX174-6953" fmla="*/ 1967996 w 10768629"/>
              <a:gd name="connsiteY174-6954" fmla="*/ 1953187 h 1978172"/>
              <a:gd name="connsiteX175-6955" fmla="*/ 1855805 w 10768629"/>
              <a:gd name="connsiteY175-6956" fmla="*/ 1926082 h 1978172"/>
              <a:gd name="connsiteX176-6957" fmla="*/ 1790957 w 10768629"/>
              <a:gd name="connsiteY176-6958" fmla="*/ 1919460 h 1978172"/>
              <a:gd name="connsiteX177-6959" fmla="*/ 1613978 w 10768629"/>
              <a:gd name="connsiteY177-6960" fmla="*/ 1891581 h 1978172"/>
              <a:gd name="connsiteX178-6961" fmla="*/ 1436831 w 10768629"/>
              <a:gd name="connsiteY178-6962" fmla="*/ 1856201 h 1978172"/>
              <a:gd name="connsiteX179-6963" fmla="*/ 1357365 w 10768629"/>
              <a:gd name="connsiteY179-6964" fmla="*/ 1832140 h 1978172"/>
              <a:gd name="connsiteX180-6965" fmla="*/ 1232341 w 10768629"/>
              <a:gd name="connsiteY180-6966" fmla="*/ 1785942 h 1978172"/>
              <a:gd name="connsiteX181-6967" fmla="*/ 1162595 w 10768629"/>
              <a:gd name="connsiteY181-6968" fmla="*/ 1758337 h 1978172"/>
              <a:gd name="connsiteX182-6969" fmla="*/ 1128523 w 10768629"/>
              <a:gd name="connsiteY182-6970" fmla="*/ 1763621 h 1978172"/>
              <a:gd name="connsiteX183-6971" fmla="*/ 991903 w 10768629"/>
              <a:gd name="connsiteY183-6972" fmla="*/ 1786741 h 1978172"/>
              <a:gd name="connsiteX184-6973" fmla="*/ 883960 w 10768629"/>
              <a:gd name="connsiteY184-6974" fmla="*/ 1822386 h 1978172"/>
              <a:gd name="connsiteX185-6975" fmla="*/ 766531 w 10768629"/>
              <a:gd name="connsiteY185-6976" fmla="*/ 1805053 h 1978172"/>
              <a:gd name="connsiteX186-6977" fmla="*/ 669779 w 10768629"/>
              <a:gd name="connsiteY186-6978" fmla="*/ 1800537 h 1978172"/>
              <a:gd name="connsiteX187-6979" fmla="*/ 523898 w 10768629"/>
              <a:gd name="connsiteY187-6980" fmla="*/ 1811085 h 1978172"/>
              <a:gd name="connsiteX188-6981" fmla="*/ 360251 w 10768629"/>
              <a:gd name="connsiteY188-6982" fmla="*/ 1830735 h 1978172"/>
              <a:gd name="connsiteX189-6983" fmla="*/ 255207 w 10768629"/>
              <a:gd name="connsiteY189-6984" fmla="*/ 1818275 h 1978172"/>
              <a:gd name="connsiteX190-6985" fmla="*/ 101803 w 10768629"/>
              <a:gd name="connsiteY190-6986" fmla="*/ 1870647 h 1978172"/>
              <a:gd name="connsiteX191-6987" fmla="*/ 25397 w 10768629"/>
              <a:gd name="connsiteY191-6988" fmla="*/ 1888443 h 1978172"/>
              <a:gd name="connsiteX192-6989" fmla="*/ 2370 w 10768629"/>
              <a:gd name="connsiteY192-6990" fmla="*/ 1878311 h 1978172"/>
              <a:gd name="connsiteX193-6991" fmla="*/ 0 w 10768629"/>
              <a:gd name="connsiteY193-6992" fmla="*/ 1878785 h 1978172"/>
              <a:gd name="connsiteX194-6993" fmla="*/ 0 w 10768629"/>
              <a:gd name="connsiteY194-6994" fmla="*/ 0 h 1978172"/>
              <a:gd name="connsiteX0-6995" fmla="*/ 0 w 10768629"/>
              <a:gd name="connsiteY0-6996" fmla="*/ 0 h 1978172"/>
              <a:gd name="connsiteX1-6997" fmla="*/ 10768629 w 10768629"/>
              <a:gd name="connsiteY1-6998" fmla="*/ 0 h 1978172"/>
              <a:gd name="connsiteX2-6999" fmla="*/ 10733254 w 10768629"/>
              <a:gd name="connsiteY2-7000" fmla="*/ 31439 h 1978172"/>
              <a:gd name="connsiteX3-7001" fmla="*/ 10727085 w 10768629"/>
              <a:gd name="connsiteY3-7002" fmla="*/ 37910 h 1978172"/>
              <a:gd name="connsiteX4-7003" fmla="*/ 10675953 w 10768629"/>
              <a:gd name="connsiteY4-7004" fmla="*/ 68623 h 1978172"/>
              <a:gd name="connsiteX5-7005" fmla="*/ 10637091 w 10768629"/>
              <a:gd name="connsiteY5-7006" fmla="*/ 90361 h 1978172"/>
              <a:gd name="connsiteX6-7007" fmla="*/ 10610971 w 10768629"/>
              <a:gd name="connsiteY6-7008" fmla="*/ 110764 h 1978172"/>
              <a:gd name="connsiteX7-7009" fmla="*/ 10532872 w 10768629"/>
              <a:gd name="connsiteY7-7010" fmla="*/ 138028 h 1978172"/>
              <a:gd name="connsiteX8-7011" fmla="*/ 10398558 w 10768629"/>
              <a:gd name="connsiteY8-7012" fmla="*/ 172911 h 1978172"/>
              <a:gd name="connsiteX9-7013" fmla="*/ 10371128 w 10768629"/>
              <a:gd name="connsiteY9-7014" fmla="*/ 182609 h 1978172"/>
              <a:gd name="connsiteX10-7015" fmla="*/ 10352178 w 10768629"/>
              <a:gd name="connsiteY10-7016" fmla="*/ 199976 h 1978172"/>
              <a:gd name="connsiteX11-7017" fmla="*/ 10351815 w 10768629"/>
              <a:gd name="connsiteY11-7018" fmla="*/ 211879 h 1978172"/>
              <a:gd name="connsiteX12-7019" fmla="*/ 10337471 w 10768629"/>
              <a:gd name="connsiteY12-7020" fmla="*/ 218661 h 1978172"/>
              <a:gd name="connsiteX13-7021" fmla="*/ 10334625 w 10768629"/>
              <a:gd name="connsiteY13-7022" fmla="*/ 222351 h 1978172"/>
              <a:gd name="connsiteX14-7023" fmla="*/ 10256365 w 10768629"/>
              <a:gd name="connsiteY14-7024" fmla="*/ 235917 h 1978172"/>
              <a:gd name="connsiteX15-7025" fmla="*/ 10201127 w 10768629"/>
              <a:gd name="connsiteY15-7026" fmla="*/ 267448 h 1978172"/>
              <a:gd name="connsiteX16-7027" fmla="*/ 9961218 w 10768629"/>
              <a:gd name="connsiteY16-7028" fmla="*/ 326720 h 1978172"/>
              <a:gd name="connsiteX17-7029" fmla="*/ 9859715 w 10768629"/>
              <a:gd name="connsiteY17-7030" fmla="*/ 355698 h 1978172"/>
              <a:gd name="connsiteX18-7031" fmla="*/ 9679867 w 10768629"/>
              <a:gd name="connsiteY18-7032" fmla="*/ 399081 h 1978172"/>
              <a:gd name="connsiteX19-7033" fmla="*/ 9490654 w 10768629"/>
              <a:gd name="connsiteY19-7034" fmla="*/ 455225 h 1978172"/>
              <a:gd name="connsiteX20-7035" fmla="*/ 9470837 w 10768629"/>
              <a:gd name="connsiteY20-7036" fmla="*/ 452539 h 1978172"/>
              <a:gd name="connsiteX21-7037" fmla="*/ 9469082 w 10768629"/>
              <a:gd name="connsiteY21-7038" fmla="*/ 454891 h 1978172"/>
              <a:gd name="connsiteX22-7039" fmla="*/ 9448038 w 10768629"/>
              <a:gd name="connsiteY22-7040" fmla="*/ 459733 h 1978172"/>
              <a:gd name="connsiteX23-7041" fmla="*/ 9396821 w 10768629"/>
              <a:gd name="connsiteY23-7042" fmla="*/ 455795 h 1978172"/>
              <a:gd name="connsiteX24-7043" fmla="*/ 9392197 w 10768629"/>
              <a:gd name="connsiteY24-7044" fmla="*/ 459796 h 1978172"/>
              <a:gd name="connsiteX25-7045" fmla="*/ 9347994 w 10768629"/>
              <a:gd name="connsiteY25-7046" fmla="*/ 464462 h 1978172"/>
              <a:gd name="connsiteX26-7047" fmla="*/ 9347889 w 10768629"/>
              <a:gd name="connsiteY26-7048" fmla="*/ 466539 h 1978172"/>
              <a:gd name="connsiteX27-7049" fmla="*/ 9337639 w 10768629"/>
              <a:gd name="connsiteY27-7050" fmla="*/ 476654 h 1978172"/>
              <a:gd name="connsiteX28-7051" fmla="*/ 9316893 w 10768629"/>
              <a:gd name="connsiteY28-7052" fmla="*/ 491390 h 1978172"/>
              <a:gd name="connsiteX29-7053" fmla="*/ 9229283 w 10768629"/>
              <a:gd name="connsiteY29-7054" fmla="*/ 555377 h 1978172"/>
              <a:gd name="connsiteX30-7055" fmla="*/ 9220274 w 10768629"/>
              <a:gd name="connsiteY30-7056" fmla="*/ 557502 h 1978172"/>
              <a:gd name="connsiteX31-7057" fmla="*/ 9220202 w 10768629"/>
              <a:gd name="connsiteY31-7058" fmla="*/ 558001 h 1978172"/>
              <a:gd name="connsiteX32-7059" fmla="*/ 9210908 w 10768629"/>
              <a:gd name="connsiteY32-7060" fmla="*/ 561147 h 1978172"/>
              <a:gd name="connsiteX33-7061" fmla="*/ 9186374 w 10768629"/>
              <a:gd name="connsiteY33-7062" fmla="*/ 565502 h 1978172"/>
              <a:gd name="connsiteX34-7063" fmla="*/ 9181058 w 10768629"/>
              <a:gd name="connsiteY34-7064" fmla="*/ 569943 h 1978172"/>
              <a:gd name="connsiteX35-7065" fmla="*/ 9179948 w 10768629"/>
              <a:gd name="connsiteY35-7066" fmla="*/ 576062 h 1978172"/>
              <a:gd name="connsiteX36-7067" fmla="*/ 9149110 w 10768629"/>
              <a:gd name="connsiteY36-7068" fmla="*/ 598906 h 1978172"/>
              <a:gd name="connsiteX37-7069" fmla="*/ 9078556 w 10768629"/>
              <a:gd name="connsiteY37-7070" fmla="*/ 644039 h 1978172"/>
              <a:gd name="connsiteX38-7071" fmla="*/ 8996399 w 10768629"/>
              <a:gd name="connsiteY38-7072" fmla="*/ 690055 h 1978172"/>
              <a:gd name="connsiteX39-7073" fmla="*/ 8803791 w 10768629"/>
              <a:gd name="connsiteY39-7074" fmla="*/ 813860 h 1978172"/>
              <a:gd name="connsiteX40-7075" fmla="*/ 8636202 w 10768629"/>
              <a:gd name="connsiteY40-7076" fmla="*/ 848463 h 1978172"/>
              <a:gd name="connsiteX41-7077" fmla="*/ 8555372 w 10768629"/>
              <a:gd name="connsiteY41-7078" fmla="*/ 883171 h 1978172"/>
              <a:gd name="connsiteX42-7079" fmla="*/ 8507229 w 10768629"/>
              <a:gd name="connsiteY42-7080" fmla="*/ 901665 h 1978172"/>
              <a:gd name="connsiteX43-7081" fmla="*/ 8428473 w 10768629"/>
              <a:gd name="connsiteY43-7082" fmla="*/ 927985 h 1978172"/>
              <a:gd name="connsiteX44-7083" fmla="*/ 8427914 w 10768629"/>
              <a:gd name="connsiteY44-7084" fmla="*/ 933480 h 1978172"/>
              <a:gd name="connsiteX45-7085" fmla="*/ 8420327 w 10768629"/>
              <a:gd name="connsiteY45-7086" fmla="*/ 941984 h 1978172"/>
              <a:gd name="connsiteX46-7087" fmla="*/ 8407128 w 10768629"/>
              <a:gd name="connsiteY46-7088" fmla="*/ 961344 h 1978172"/>
              <a:gd name="connsiteX47-7089" fmla="*/ 8380548 w 10768629"/>
              <a:gd name="connsiteY47-7090" fmla="*/ 987916 h 1978172"/>
              <a:gd name="connsiteX48-7091" fmla="*/ 8379462 w 10768629"/>
              <a:gd name="connsiteY48-7092" fmla="*/ 987106 h 1978172"/>
              <a:gd name="connsiteX49-7093" fmla="*/ 8369725 w 10768629"/>
              <a:gd name="connsiteY49-7094" fmla="*/ 989186 h 1978172"/>
              <a:gd name="connsiteX50-7095" fmla="*/ 8304438 w 10768629"/>
              <a:gd name="connsiteY50-7096" fmla="*/ 996739 h 1978172"/>
              <a:gd name="connsiteX51-7097" fmla="*/ 8280929 w 10768629"/>
              <a:gd name="connsiteY51-7098" fmla="*/ 1023089 h 1978172"/>
              <a:gd name="connsiteX52-7099" fmla="*/ 8275760 w 10768629"/>
              <a:gd name="connsiteY52-7100" fmla="*/ 1027772 h 1978172"/>
              <a:gd name="connsiteX53-7101" fmla="*/ 8275478 w 10768629"/>
              <a:gd name="connsiteY53-7102" fmla="*/ 1027605 h 1978172"/>
              <a:gd name="connsiteX54-7103" fmla="*/ 8269666 w 10768629"/>
              <a:gd name="connsiteY54-7104" fmla="*/ 1032033 h 1978172"/>
              <a:gd name="connsiteX55-7105" fmla="*/ 8203836 w 10768629"/>
              <a:gd name="connsiteY55-7106" fmla="*/ 1037347 h 1978172"/>
              <a:gd name="connsiteX56-7107" fmla="*/ 8122936 w 10768629"/>
              <a:gd name="connsiteY56-7108" fmla="*/ 1063113 h 1978172"/>
              <a:gd name="connsiteX57-7109" fmla="*/ 8043658 w 10768629"/>
              <a:gd name="connsiteY57-7110" fmla="*/ 1092746 h 1978172"/>
              <a:gd name="connsiteX58-7111" fmla="*/ 8015351 w 10768629"/>
              <a:gd name="connsiteY58-7112" fmla="*/ 1105478 h 1978172"/>
              <a:gd name="connsiteX59-7113" fmla="*/ 7963145 w 10768629"/>
              <a:gd name="connsiteY59-7114" fmla="*/ 1119346 h 1978172"/>
              <a:gd name="connsiteX60-7115" fmla="*/ 7938145 w 10768629"/>
              <a:gd name="connsiteY60-7116" fmla="*/ 1120225 h 1978172"/>
              <a:gd name="connsiteX61-7117" fmla="*/ 7937238 w 10768629"/>
              <a:gd name="connsiteY61-7118" fmla="*/ 1121204 h 1978172"/>
              <a:gd name="connsiteX62-7119" fmla="*/ 7934398 w 10768629"/>
              <a:gd name="connsiteY62-7120" fmla="*/ 1118240 h 1978172"/>
              <a:gd name="connsiteX63-7121" fmla="*/ 7918248 w 10768629"/>
              <a:gd name="connsiteY63-7122" fmla="*/ 1124371 h 1978172"/>
              <a:gd name="connsiteX64-7123" fmla="*/ 7914119 w 10768629"/>
              <a:gd name="connsiteY64-7124" fmla="*/ 1127653 h 1978172"/>
              <a:gd name="connsiteX65-7125" fmla="*/ 7907658 w 10768629"/>
              <a:gd name="connsiteY65-7126" fmla="*/ 1130350 h 1978172"/>
              <a:gd name="connsiteX66-7127" fmla="*/ 7907434 w 10768629"/>
              <a:gd name="connsiteY66-7128" fmla="*/ 1130103 h 1978172"/>
              <a:gd name="connsiteX67-7129" fmla="*/ 7901508 w 10768629"/>
              <a:gd name="connsiteY67-7130" fmla="*/ 1133245 h 1978172"/>
              <a:gd name="connsiteX68-7131" fmla="*/ 7873287 w 10768629"/>
              <a:gd name="connsiteY68-7132" fmla="*/ 1152609 h 1978172"/>
              <a:gd name="connsiteX69-7133" fmla="*/ 7834833 w 10768629"/>
              <a:gd name="connsiteY69-7134" fmla="*/ 1153868 h 1978172"/>
              <a:gd name="connsiteX70-7135" fmla="*/ 7828661 w 10768629"/>
              <a:gd name="connsiteY70-7136" fmla="*/ 1139994 h 1978172"/>
              <a:gd name="connsiteX71-7137" fmla="*/ 7823966 w 10768629"/>
              <a:gd name="connsiteY71-7138" fmla="*/ 1143178 h 1978172"/>
              <a:gd name="connsiteX72-7139" fmla="*/ 7815078 w 10768629"/>
              <a:gd name="connsiteY72-7140" fmla="*/ 1151776 h 1978172"/>
              <a:gd name="connsiteX73-7141" fmla="*/ 7812026 w 10768629"/>
              <a:gd name="connsiteY73-7142" fmla="*/ 1151522 h 1978172"/>
              <a:gd name="connsiteX74-7143" fmla="*/ 7782249 w 10768629"/>
              <a:gd name="connsiteY74-7144" fmla="*/ 1160970 h 1978172"/>
              <a:gd name="connsiteX75-7145" fmla="*/ 7773476 w 10768629"/>
              <a:gd name="connsiteY75-7146" fmla="*/ 1157414 h 1978172"/>
              <a:gd name="connsiteX76-7147" fmla="*/ 7769600 w 10768629"/>
              <a:gd name="connsiteY76-7148" fmla="*/ 1157365 h 1978172"/>
              <a:gd name="connsiteX77-7149" fmla="*/ 7752631 w 10768629"/>
              <a:gd name="connsiteY77-7150" fmla="*/ 1172815 h 1978172"/>
              <a:gd name="connsiteX78-7151" fmla="*/ 7743525 w 10768629"/>
              <a:gd name="connsiteY78-7152" fmla="*/ 1179064 h 1978172"/>
              <a:gd name="connsiteX79-7153" fmla="*/ 7685942 w 10768629"/>
              <a:gd name="connsiteY79-7154" fmla="*/ 1233723 h 1978172"/>
              <a:gd name="connsiteX80-7155" fmla="*/ 7586920 w 10768629"/>
              <a:gd name="connsiteY80-7156" fmla="*/ 1261888 h 1978172"/>
              <a:gd name="connsiteX81-7157" fmla="*/ 7486100 w 10768629"/>
              <a:gd name="connsiteY81-7158" fmla="*/ 1292563 h 1978172"/>
              <a:gd name="connsiteX82-7159" fmla="*/ 7407190 w 10768629"/>
              <a:gd name="connsiteY82-7160" fmla="*/ 1314737 h 1978172"/>
              <a:gd name="connsiteX83-7161" fmla="*/ 7240698 w 10768629"/>
              <a:gd name="connsiteY83-7162" fmla="*/ 1438832 h 1978172"/>
              <a:gd name="connsiteX84-7163" fmla="*/ 7197675 w 10768629"/>
              <a:gd name="connsiteY84-7164" fmla="*/ 1447530 h 1978172"/>
              <a:gd name="connsiteX85-7165" fmla="*/ 7164788 w 10768629"/>
              <a:gd name="connsiteY85-7166" fmla="*/ 1480293 h 1978172"/>
              <a:gd name="connsiteX86-7167" fmla="*/ 7147929 w 10768629"/>
              <a:gd name="connsiteY86-7168" fmla="*/ 1477641 h 1978172"/>
              <a:gd name="connsiteX87-7169" fmla="*/ 7144965 w 10768629"/>
              <a:gd name="connsiteY87-7170" fmla="*/ 1476908 h 1978172"/>
              <a:gd name="connsiteX88-7171" fmla="*/ 7134299 w 10768629"/>
              <a:gd name="connsiteY88-7172" fmla="*/ 1479969 h 1978172"/>
              <a:gd name="connsiteX89-7173" fmla="*/ 7129809 w 10768629"/>
              <a:gd name="connsiteY89-7174" fmla="*/ 1473339 h 1978172"/>
              <a:gd name="connsiteX90-7175" fmla="*/ 7112688 w 10768629"/>
              <a:gd name="connsiteY90-7176" fmla="*/ 1472575 h 1978172"/>
              <a:gd name="connsiteX91-7177" fmla="*/ 7093470 w 10768629"/>
              <a:gd name="connsiteY91-7178" fmla="*/ 1480300 h 1978172"/>
              <a:gd name="connsiteX92-7179" fmla="*/ 7025034 w 10768629"/>
              <a:gd name="connsiteY92-7180" fmla="*/ 1506934 h 1978172"/>
              <a:gd name="connsiteX93-7181" fmla="*/ 7014783 w 10768629"/>
              <a:gd name="connsiteY93-7182" fmla="*/ 1515868 h 1978172"/>
              <a:gd name="connsiteX94-7183" fmla="*/ 6979706 w 10768629"/>
              <a:gd name="connsiteY94-7184" fmla="*/ 1523511 h 1978172"/>
              <a:gd name="connsiteX95-7185" fmla="*/ 6977890 w 10768629"/>
              <a:gd name="connsiteY95-7186" fmla="*/ 1525793 h 1978172"/>
              <a:gd name="connsiteX96-7187" fmla="*/ 6944339 w 10768629"/>
              <a:gd name="connsiteY96-7188" fmla="*/ 1536237 h 1978172"/>
              <a:gd name="connsiteX97-7189" fmla="*/ 6886996 w 10768629"/>
              <a:gd name="connsiteY97-7190" fmla="*/ 1563569 h 1978172"/>
              <a:gd name="connsiteX98-7191" fmla="*/ 6874510 w 10768629"/>
              <a:gd name="connsiteY98-7192" fmla="*/ 1558469 h 1978172"/>
              <a:gd name="connsiteX99-7193" fmla="*/ 6871943 w 10768629"/>
              <a:gd name="connsiteY99-7194" fmla="*/ 1554651 h 1978172"/>
              <a:gd name="connsiteX100-7195" fmla="*/ 6856174 w 10768629"/>
              <a:gd name="connsiteY100-7196" fmla="*/ 1562024 h 1978172"/>
              <a:gd name="connsiteX101-7197" fmla="*/ 6842321 w 10768629"/>
              <a:gd name="connsiteY101-7198" fmla="*/ 1560554 h 1978172"/>
              <a:gd name="connsiteX102-7199" fmla="*/ 6832713 w 10768629"/>
              <a:gd name="connsiteY102-7200" fmla="*/ 1569357 h 1978172"/>
              <a:gd name="connsiteX103-7201" fmla="*/ 6816351 w 10768629"/>
              <a:gd name="connsiteY103-7202" fmla="*/ 1571495 h 1978172"/>
              <a:gd name="connsiteX104-7203" fmla="*/ 6795800 w 10768629"/>
              <a:gd name="connsiteY104-7204" fmla="*/ 1572010 h 1978172"/>
              <a:gd name="connsiteX105-7205" fmla="*/ 6777546 w 10768629"/>
              <a:gd name="connsiteY105-7206" fmla="*/ 1568661 h 1978172"/>
              <a:gd name="connsiteX106-7207" fmla="*/ 6751528 w 10768629"/>
              <a:gd name="connsiteY106-7208" fmla="*/ 1574143 h 1978172"/>
              <a:gd name="connsiteX107-7209" fmla="*/ 6691966 w 10768629"/>
              <a:gd name="connsiteY107-7210" fmla="*/ 1582255 h 1978172"/>
              <a:gd name="connsiteX108-7211" fmla="*/ 6646941 w 10768629"/>
              <a:gd name="connsiteY108-7212" fmla="*/ 1588471 h 1978172"/>
              <a:gd name="connsiteX109-7213" fmla="*/ 6568576 w 10768629"/>
              <a:gd name="connsiteY109-7214" fmla="*/ 1606488 h 1978172"/>
              <a:gd name="connsiteX110-7215" fmla="*/ 6554358 w 10768629"/>
              <a:gd name="connsiteY110-7216" fmla="*/ 1621701 h 1978172"/>
              <a:gd name="connsiteX111-7217" fmla="*/ 6516968 w 10768629"/>
              <a:gd name="connsiteY111-7218" fmla="*/ 1617195 h 1978172"/>
              <a:gd name="connsiteX112-7219" fmla="*/ 6506479 w 10768629"/>
              <a:gd name="connsiteY112-7220" fmla="*/ 1602227 h 1978172"/>
              <a:gd name="connsiteX113-7221" fmla="*/ 6458436 w 10768629"/>
              <a:gd name="connsiteY113-7222" fmla="*/ 1607332 h 1978172"/>
              <a:gd name="connsiteX114-7223" fmla="*/ 6414786 w 10768629"/>
              <a:gd name="connsiteY114-7224" fmla="*/ 1628815 h 1978172"/>
              <a:gd name="connsiteX115-7225" fmla="*/ 6357085 w 10768629"/>
              <a:gd name="connsiteY115-7226" fmla="*/ 1640846 h 1978172"/>
              <a:gd name="connsiteX116-7227" fmla="*/ 6322636 w 10768629"/>
              <a:gd name="connsiteY116-7228" fmla="*/ 1648213 h 1978172"/>
              <a:gd name="connsiteX117-7229" fmla="*/ 6226172 w 10768629"/>
              <a:gd name="connsiteY117-7230" fmla="*/ 1654676 h 1978172"/>
              <a:gd name="connsiteX118-7231" fmla="*/ 6221217 w 10768629"/>
              <a:gd name="connsiteY118-7232" fmla="*/ 1654506 h 1978172"/>
              <a:gd name="connsiteX119-7233" fmla="*/ 6204956 w 10768629"/>
              <a:gd name="connsiteY119-7234" fmla="*/ 1664280 h 1978172"/>
              <a:gd name="connsiteX120-7235" fmla="*/ 6204270 w 10768629"/>
              <a:gd name="connsiteY120-7236" fmla="*/ 1666782 h 1978172"/>
              <a:gd name="connsiteX121-7237" fmla="*/ 6143810 w 10768629"/>
              <a:gd name="connsiteY121-7238" fmla="*/ 1661963 h 1978172"/>
              <a:gd name="connsiteX122-7239" fmla="*/ 6136560 w 10768629"/>
              <a:gd name="connsiteY122-7240" fmla="*/ 1665728 h 1978172"/>
              <a:gd name="connsiteX123-7241" fmla="*/ 6096155 w 10768629"/>
              <a:gd name="connsiteY123-7242" fmla="*/ 1656951 h 1978172"/>
              <a:gd name="connsiteX124-7243" fmla="*/ 6075812 w 10768629"/>
              <a:gd name="connsiteY124-7244" fmla="*/ 1655422 h 1978172"/>
              <a:gd name="connsiteX125-7245" fmla="*/ 6039495 w 10768629"/>
              <a:gd name="connsiteY125-7246" fmla="*/ 1649680 h 1978172"/>
              <a:gd name="connsiteX126-7247" fmla="*/ 6036523 w 10768629"/>
              <a:gd name="connsiteY126-7248" fmla="*/ 1652121 h 1978172"/>
              <a:gd name="connsiteX127-7249" fmla="*/ 6029328 w 10768629"/>
              <a:gd name="connsiteY127-7250" fmla="*/ 1649904 h 1978172"/>
              <a:gd name="connsiteX128-7251" fmla="*/ 6024075 w 10768629"/>
              <a:gd name="connsiteY128-7252" fmla="*/ 1652779 h 1978172"/>
              <a:gd name="connsiteX129-7253" fmla="*/ 6018085 w 10768629"/>
              <a:gd name="connsiteY129-7254" fmla="*/ 1652030 h 1978172"/>
              <a:gd name="connsiteX130-7255" fmla="*/ 5955513 w 10768629"/>
              <a:gd name="connsiteY130-7256" fmla="*/ 1663584 h 1978172"/>
              <a:gd name="connsiteX131-7257" fmla="*/ 5941996 w 10768629"/>
              <a:gd name="connsiteY131-7258" fmla="*/ 1661326 h 1978172"/>
              <a:gd name="connsiteX132-7259" fmla="*/ 5931789 w 10768629"/>
              <a:gd name="connsiteY132-7260" fmla="*/ 1669915 h 1978172"/>
              <a:gd name="connsiteX133-7261" fmla="*/ 5888686 w 10768629"/>
              <a:gd name="connsiteY133-7262" fmla="*/ 1672175 h 1978172"/>
              <a:gd name="connsiteX134-7263" fmla="*/ 5873794 w 10768629"/>
              <a:gd name="connsiteY134-7264" fmla="*/ 1665454 h 1978172"/>
              <a:gd name="connsiteX135-7265" fmla="*/ 5860022 w 10768629"/>
              <a:gd name="connsiteY135-7266" fmla="*/ 1660635 h 1978172"/>
              <a:gd name="connsiteX136-7267" fmla="*/ 5858237 w 10768629"/>
              <a:gd name="connsiteY136-7268" fmla="*/ 1660649 h 1978172"/>
              <a:gd name="connsiteX137-7269" fmla="*/ 5840319 w 10768629"/>
              <a:gd name="connsiteY137-7270" fmla="*/ 1660798 h 1978172"/>
              <a:gd name="connsiteX138-7271" fmla="*/ 5806984 w 10768629"/>
              <a:gd name="connsiteY138-7272" fmla="*/ 1661075 h 1978172"/>
              <a:gd name="connsiteX139-7273" fmla="*/ 5742351 w 10768629"/>
              <a:gd name="connsiteY139-7274" fmla="*/ 1667489 h 1978172"/>
              <a:gd name="connsiteX140-7275" fmla="*/ 5521171 w 10768629"/>
              <a:gd name="connsiteY140-7276" fmla="*/ 1671626 h 1978172"/>
              <a:gd name="connsiteX141-7277" fmla="*/ 5457384 w 10768629"/>
              <a:gd name="connsiteY141-7278" fmla="*/ 1683952 h 1978172"/>
              <a:gd name="connsiteX142-7279" fmla="*/ 4950070 w 10768629"/>
              <a:gd name="connsiteY142-7280" fmla="*/ 1748401 h 1978172"/>
              <a:gd name="connsiteX143-7281" fmla="*/ 4872172 w 10768629"/>
              <a:gd name="connsiteY143-7282" fmla="*/ 1757222 h 1978172"/>
              <a:gd name="connsiteX144-7283" fmla="*/ 4809524 w 10768629"/>
              <a:gd name="connsiteY144-7284" fmla="*/ 1761033 h 1978172"/>
              <a:gd name="connsiteX145-7285" fmla="*/ 4759058 w 10768629"/>
              <a:gd name="connsiteY145-7286" fmla="*/ 1766533 h 1978172"/>
              <a:gd name="connsiteX146-7287" fmla="*/ 4719749 w 10768629"/>
              <a:gd name="connsiteY146-7288" fmla="*/ 1771811 h 1978172"/>
              <a:gd name="connsiteX147-7289" fmla="*/ 4568686 w 10768629"/>
              <a:gd name="connsiteY147-7290" fmla="*/ 1786141 h 1978172"/>
              <a:gd name="connsiteX148-7291" fmla="*/ 4418751 w 10768629"/>
              <a:gd name="connsiteY148-7292" fmla="*/ 1796932 h 1978172"/>
              <a:gd name="connsiteX149-7293" fmla="*/ 4378377 w 10768629"/>
              <a:gd name="connsiteY149-7294" fmla="*/ 1815528 h 1978172"/>
              <a:gd name="connsiteX150-7295" fmla="*/ 4320575 w 10768629"/>
              <a:gd name="connsiteY150-7296" fmla="*/ 1832722 h 1978172"/>
              <a:gd name="connsiteX151-7297" fmla="*/ 4220200 w 10768629"/>
              <a:gd name="connsiteY151-7298" fmla="*/ 1873173 h 1978172"/>
              <a:gd name="connsiteX152-7299" fmla="*/ 4105361 w 10768629"/>
              <a:gd name="connsiteY152-7300" fmla="*/ 1894711 h 1978172"/>
              <a:gd name="connsiteX153-7301" fmla="*/ 3973223 w 10768629"/>
              <a:gd name="connsiteY153-7302" fmla="*/ 1881015 h 1978172"/>
              <a:gd name="connsiteX154-7303" fmla="*/ 3900992 w 10768629"/>
              <a:gd name="connsiteY154-7304" fmla="*/ 1880603 h 1978172"/>
              <a:gd name="connsiteX155-7305" fmla="*/ 3662119 w 10768629"/>
              <a:gd name="connsiteY155-7306" fmla="*/ 1889285 h 1978172"/>
              <a:gd name="connsiteX156-7307" fmla="*/ 3496919 w 10768629"/>
              <a:gd name="connsiteY156-7308" fmla="*/ 1873180 h 1978172"/>
              <a:gd name="connsiteX157-7309" fmla="*/ 3449433 w 10768629"/>
              <a:gd name="connsiteY157-7310" fmla="*/ 1889681 h 1978172"/>
              <a:gd name="connsiteX158-7311" fmla="*/ 3369766 w 10768629"/>
              <a:gd name="connsiteY158-7312" fmla="*/ 1916653 h 1978172"/>
              <a:gd name="connsiteX159-7313" fmla="*/ 3269672 w 10768629"/>
              <a:gd name="connsiteY159-7314" fmla="*/ 1938036 h 1978172"/>
              <a:gd name="connsiteX160-7315" fmla="*/ 3224897 w 10768629"/>
              <a:gd name="connsiteY160-7316" fmla="*/ 1943733 h 1978172"/>
              <a:gd name="connsiteX161-7317" fmla="*/ 3161463 w 10768629"/>
              <a:gd name="connsiteY161-7318" fmla="*/ 1946591 h 1978172"/>
              <a:gd name="connsiteX162-7319" fmla="*/ 3112044 w 10768629"/>
              <a:gd name="connsiteY162-7320" fmla="*/ 1935614 h 1978172"/>
              <a:gd name="connsiteX163-7321" fmla="*/ 3069716 w 10768629"/>
              <a:gd name="connsiteY163-7322" fmla="*/ 1930463 h 1978172"/>
              <a:gd name="connsiteX164-7323" fmla="*/ 3005773 w 10768629"/>
              <a:gd name="connsiteY164-7324" fmla="*/ 1915878 h 1978172"/>
              <a:gd name="connsiteX165-7325" fmla="*/ 2897201 w 10768629"/>
              <a:gd name="connsiteY165-7326" fmla="*/ 1926772 h 1978172"/>
              <a:gd name="connsiteX166-7327" fmla="*/ 2783891 w 10768629"/>
              <a:gd name="connsiteY166-7328" fmla="*/ 1931749 h 1978172"/>
              <a:gd name="connsiteX167-7329" fmla="*/ 2712447 w 10768629"/>
              <a:gd name="connsiteY167-7330" fmla="*/ 1933044 h 1978172"/>
              <a:gd name="connsiteX168-7331" fmla="*/ 2560151 w 10768629"/>
              <a:gd name="connsiteY168-7332" fmla="*/ 1963609 h 1978172"/>
              <a:gd name="connsiteX169-7333" fmla="*/ 2367221 w 10768629"/>
              <a:gd name="connsiteY169-7334" fmla="*/ 1971884 h 1978172"/>
              <a:gd name="connsiteX170-7335" fmla="*/ 2272130 w 10768629"/>
              <a:gd name="connsiteY170-7336" fmla="*/ 1961162 h 1978172"/>
              <a:gd name="connsiteX171-7337" fmla="*/ 2189404 w 10768629"/>
              <a:gd name="connsiteY171-7338" fmla="*/ 1978172 h 1978172"/>
              <a:gd name="connsiteX172-7339" fmla="*/ 2077704 w 10768629"/>
              <a:gd name="connsiteY172-7340" fmla="*/ 1965002 h 1978172"/>
              <a:gd name="connsiteX173-7341" fmla="*/ 2033299 w 10768629"/>
              <a:gd name="connsiteY173-7342" fmla="*/ 1969042 h 1978172"/>
              <a:gd name="connsiteX174-7343" fmla="*/ 1967996 w 10768629"/>
              <a:gd name="connsiteY174-7344" fmla="*/ 1953187 h 1978172"/>
              <a:gd name="connsiteX175-7345" fmla="*/ 1855805 w 10768629"/>
              <a:gd name="connsiteY175-7346" fmla="*/ 1926082 h 1978172"/>
              <a:gd name="connsiteX176-7347" fmla="*/ 1790957 w 10768629"/>
              <a:gd name="connsiteY176-7348" fmla="*/ 1919460 h 1978172"/>
              <a:gd name="connsiteX177-7349" fmla="*/ 1613978 w 10768629"/>
              <a:gd name="connsiteY177-7350" fmla="*/ 1891581 h 1978172"/>
              <a:gd name="connsiteX178-7351" fmla="*/ 1436831 w 10768629"/>
              <a:gd name="connsiteY178-7352" fmla="*/ 1856201 h 1978172"/>
              <a:gd name="connsiteX179-7353" fmla="*/ 1357365 w 10768629"/>
              <a:gd name="connsiteY179-7354" fmla="*/ 1832140 h 1978172"/>
              <a:gd name="connsiteX180-7355" fmla="*/ 1232341 w 10768629"/>
              <a:gd name="connsiteY180-7356" fmla="*/ 1785942 h 1978172"/>
              <a:gd name="connsiteX181-7357" fmla="*/ 1162595 w 10768629"/>
              <a:gd name="connsiteY181-7358" fmla="*/ 1758337 h 1978172"/>
              <a:gd name="connsiteX182-7359" fmla="*/ 1128523 w 10768629"/>
              <a:gd name="connsiteY182-7360" fmla="*/ 1763621 h 1978172"/>
              <a:gd name="connsiteX183-7361" fmla="*/ 991903 w 10768629"/>
              <a:gd name="connsiteY183-7362" fmla="*/ 1786741 h 1978172"/>
              <a:gd name="connsiteX184-7363" fmla="*/ 883960 w 10768629"/>
              <a:gd name="connsiteY184-7364" fmla="*/ 1822386 h 1978172"/>
              <a:gd name="connsiteX185-7365" fmla="*/ 766531 w 10768629"/>
              <a:gd name="connsiteY185-7366" fmla="*/ 1805053 h 1978172"/>
              <a:gd name="connsiteX186-7367" fmla="*/ 669779 w 10768629"/>
              <a:gd name="connsiteY186-7368" fmla="*/ 1800537 h 1978172"/>
              <a:gd name="connsiteX187-7369" fmla="*/ 523898 w 10768629"/>
              <a:gd name="connsiteY187-7370" fmla="*/ 1811085 h 1978172"/>
              <a:gd name="connsiteX188-7371" fmla="*/ 360251 w 10768629"/>
              <a:gd name="connsiteY188-7372" fmla="*/ 1830735 h 1978172"/>
              <a:gd name="connsiteX189-7373" fmla="*/ 255207 w 10768629"/>
              <a:gd name="connsiteY189-7374" fmla="*/ 1818275 h 1978172"/>
              <a:gd name="connsiteX190-7375" fmla="*/ 101803 w 10768629"/>
              <a:gd name="connsiteY190-7376" fmla="*/ 1870647 h 1978172"/>
              <a:gd name="connsiteX191-7377" fmla="*/ 25397 w 10768629"/>
              <a:gd name="connsiteY191-7378" fmla="*/ 1888443 h 1978172"/>
              <a:gd name="connsiteX192-7379" fmla="*/ 2370 w 10768629"/>
              <a:gd name="connsiteY192-7380" fmla="*/ 1878311 h 1978172"/>
              <a:gd name="connsiteX193-7381" fmla="*/ 0 w 10768629"/>
              <a:gd name="connsiteY193-7382" fmla="*/ 1878785 h 1978172"/>
              <a:gd name="connsiteX194-7383" fmla="*/ 0 w 10768629"/>
              <a:gd name="connsiteY194-7384" fmla="*/ 0 h 1978172"/>
              <a:gd name="connsiteX0-7385" fmla="*/ 0 w 10768629"/>
              <a:gd name="connsiteY0-7386" fmla="*/ 0 h 1978172"/>
              <a:gd name="connsiteX1-7387" fmla="*/ 10768629 w 10768629"/>
              <a:gd name="connsiteY1-7388" fmla="*/ 0 h 1978172"/>
              <a:gd name="connsiteX2-7389" fmla="*/ 10733254 w 10768629"/>
              <a:gd name="connsiteY2-7390" fmla="*/ 31439 h 1978172"/>
              <a:gd name="connsiteX3-7391" fmla="*/ 10727085 w 10768629"/>
              <a:gd name="connsiteY3-7392" fmla="*/ 37910 h 1978172"/>
              <a:gd name="connsiteX4-7393" fmla="*/ 10675953 w 10768629"/>
              <a:gd name="connsiteY4-7394" fmla="*/ 68623 h 1978172"/>
              <a:gd name="connsiteX5-7395" fmla="*/ 10637091 w 10768629"/>
              <a:gd name="connsiteY5-7396" fmla="*/ 90361 h 1978172"/>
              <a:gd name="connsiteX6-7397" fmla="*/ 10610971 w 10768629"/>
              <a:gd name="connsiteY6-7398" fmla="*/ 110764 h 1978172"/>
              <a:gd name="connsiteX7-7399" fmla="*/ 10532872 w 10768629"/>
              <a:gd name="connsiteY7-7400" fmla="*/ 138028 h 1978172"/>
              <a:gd name="connsiteX8-7401" fmla="*/ 10398558 w 10768629"/>
              <a:gd name="connsiteY8-7402" fmla="*/ 172911 h 1978172"/>
              <a:gd name="connsiteX9-7403" fmla="*/ 10371128 w 10768629"/>
              <a:gd name="connsiteY9-7404" fmla="*/ 182609 h 1978172"/>
              <a:gd name="connsiteX10-7405" fmla="*/ 10352178 w 10768629"/>
              <a:gd name="connsiteY10-7406" fmla="*/ 199976 h 1978172"/>
              <a:gd name="connsiteX11-7407" fmla="*/ 10351815 w 10768629"/>
              <a:gd name="connsiteY11-7408" fmla="*/ 211879 h 1978172"/>
              <a:gd name="connsiteX12-7409" fmla="*/ 10337471 w 10768629"/>
              <a:gd name="connsiteY12-7410" fmla="*/ 218661 h 1978172"/>
              <a:gd name="connsiteX13-7411" fmla="*/ 10334625 w 10768629"/>
              <a:gd name="connsiteY13-7412" fmla="*/ 222351 h 1978172"/>
              <a:gd name="connsiteX14-7413" fmla="*/ 10256365 w 10768629"/>
              <a:gd name="connsiteY14-7414" fmla="*/ 235917 h 1978172"/>
              <a:gd name="connsiteX15-7415" fmla="*/ 10201127 w 10768629"/>
              <a:gd name="connsiteY15-7416" fmla="*/ 267448 h 1978172"/>
              <a:gd name="connsiteX16-7417" fmla="*/ 9961218 w 10768629"/>
              <a:gd name="connsiteY16-7418" fmla="*/ 326720 h 1978172"/>
              <a:gd name="connsiteX17-7419" fmla="*/ 9859715 w 10768629"/>
              <a:gd name="connsiteY17-7420" fmla="*/ 355698 h 1978172"/>
              <a:gd name="connsiteX18-7421" fmla="*/ 9679867 w 10768629"/>
              <a:gd name="connsiteY18-7422" fmla="*/ 399081 h 1978172"/>
              <a:gd name="connsiteX19-7423" fmla="*/ 9490654 w 10768629"/>
              <a:gd name="connsiteY19-7424" fmla="*/ 455225 h 1978172"/>
              <a:gd name="connsiteX20-7425" fmla="*/ 9470837 w 10768629"/>
              <a:gd name="connsiteY20-7426" fmla="*/ 452539 h 1978172"/>
              <a:gd name="connsiteX21-7427" fmla="*/ 9469082 w 10768629"/>
              <a:gd name="connsiteY21-7428" fmla="*/ 454891 h 1978172"/>
              <a:gd name="connsiteX22-7429" fmla="*/ 9448038 w 10768629"/>
              <a:gd name="connsiteY22-7430" fmla="*/ 459733 h 1978172"/>
              <a:gd name="connsiteX23-7431" fmla="*/ 9396821 w 10768629"/>
              <a:gd name="connsiteY23-7432" fmla="*/ 455795 h 1978172"/>
              <a:gd name="connsiteX24-7433" fmla="*/ 9392197 w 10768629"/>
              <a:gd name="connsiteY24-7434" fmla="*/ 459796 h 1978172"/>
              <a:gd name="connsiteX25-7435" fmla="*/ 9347994 w 10768629"/>
              <a:gd name="connsiteY25-7436" fmla="*/ 464462 h 1978172"/>
              <a:gd name="connsiteX26-7437" fmla="*/ 9347889 w 10768629"/>
              <a:gd name="connsiteY26-7438" fmla="*/ 466539 h 1978172"/>
              <a:gd name="connsiteX27-7439" fmla="*/ 9337639 w 10768629"/>
              <a:gd name="connsiteY27-7440" fmla="*/ 476654 h 1978172"/>
              <a:gd name="connsiteX28-7441" fmla="*/ 9316893 w 10768629"/>
              <a:gd name="connsiteY28-7442" fmla="*/ 491390 h 1978172"/>
              <a:gd name="connsiteX29-7443" fmla="*/ 9229283 w 10768629"/>
              <a:gd name="connsiteY29-7444" fmla="*/ 555377 h 1978172"/>
              <a:gd name="connsiteX30-7445" fmla="*/ 9220274 w 10768629"/>
              <a:gd name="connsiteY30-7446" fmla="*/ 557502 h 1978172"/>
              <a:gd name="connsiteX31-7447" fmla="*/ 9220202 w 10768629"/>
              <a:gd name="connsiteY31-7448" fmla="*/ 558001 h 1978172"/>
              <a:gd name="connsiteX32-7449" fmla="*/ 9210908 w 10768629"/>
              <a:gd name="connsiteY32-7450" fmla="*/ 561147 h 1978172"/>
              <a:gd name="connsiteX33-7451" fmla="*/ 9186374 w 10768629"/>
              <a:gd name="connsiteY33-7452" fmla="*/ 565502 h 1978172"/>
              <a:gd name="connsiteX34-7453" fmla="*/ 9181058 w 10768629"/>
              <a:gd name="connsiteY34-7454" fmla="*/ 569943 h 1978172"/>
              <a:gd name="connsiteX35-7455" fmla="*/ 9179948 w 10768629"/>
              <a:gd name="connsiteY35-7456" fmla="*/ 576062 h 1978172"/>
              <a:gd name="connsiteX36-7457" fmla="*/ 9149110 w 10768629"/>
              <a:gd name="connsiteY36-7458" fmla="*/ 598906 h 1978172"/>
              <a:gd name="connsiteX37-7459" fmla="*/ 9078556 w 10768629"/>
              <a:gd name="connsiteY37-7460" fmla="*/ 644039 h 1978172"/>
              <a:gd name="connsiteX38-7461" fmla="*/ 8996399 w 10768629"/>
              <a:gd name="connsiteY38-7462" fmla="*/ 690055 h 1978172"/>
              <a:gd name="connsiteX39-7463" fmla="*/ 8803791 w 10768629"/>
              <a:gd name="connsiteY39-7464" fmla="*/ 813860 h 1978172"/>
              <a:gd name="connsiteX40-7465" fmla="*/ 8636202 w 10768629"/>
              <a:gd name="connsiteY40-7466" fmla="*/ 848463 h 1978172"/>
              <a:gd name="connsiteX41-7467" fmla="*/ 8555372 w 10768629"/>
              <a:gd name="connsiteY41-7468" fmla="*/ 883171 h 1978172"/>
              <a:gd name="connsiteX42-7469" fmla="*/ 8507229 w 10768629"/>
              <a:gd name="connsiteY42-7470" fmla="*/ 901665 h 1978172"/>
              <a:gd name="connsiteX43-7471" fmla="*/ 8428473 w 10768629"/>
              <a:gd name="connsiteY43-7472" fmla="*/ 927985 h 1978172"/>
              <a:gd name="connsiteX44-7473" fmla="*/ 8427914 w 10768629"/>
              <a:gd name="connsiteY44-7474" fmla="*/ 933480 h 1978172"/>
              <a:gd name="connsiteX45-7475" fmla="*/ 8420327 w 10768629"/>
              <a:gd name="connsiteY45-7476" fmla="*/ 941984 h 1978172"/>
              <a:gd name="connsiteX46-7477" fmla="*/ 8407128 w 10768629"/>
              <a:gd name="connsiteY46-7478" fmla="*/ 961344 h 1978172"/>
              <a:gd name="connsiteX47-7479" fmla="*/ 8380548 w 10768629"/>
              <a:gd name="connsiteY47-7480" fmla="*/ 987916 h 1978172"/>
              <a:gd name="connsiteX48-7481" fmla="*/ 8379462 w 10768629"/>
              <a:gd name="connsiteY48-7482" fmla="*/ 987106 h 1978172"/>
              <a:gd name="connsiteX49-7483" fmla="*/ 8369725 w 10768629"/>
              <a:gd name="connsiteY49-7484" fmla="*/ 989186 h 1978172"/>
              <a:gd name="connsiteX50-7485" fmla="*/ 8304438 w 10768629"/>
              <a:gd name="connsiteY50-7486" fmla="*/ 996739 h 1978172"/>
              <a:gd name="connsiteX51-7487" fmla="*/ 8280929 w 10768629"/>
              <a:gd name="connsiteY51-7488" fmla="*/ 1023089 h 1978172"/>
              <a:gd name="connsiteX52-7489" fmla="*/ 8275760 w 10768629"/>
              <a:gd name="connsiteY52-7490" fmla="*/ 1027772 h 1978172"/>
              <a:gd name="connsiteX53-7491" fmla="*/ 8275478 w 10768629"/>
              <a:gd name="connsiteY53-7492" fmla="*/ 1027605 h 1978172"/>
              <a:gd name="connsiteX54-7493" fmla="*/ 8269666 w 10768629"/>
              <a:gd name="connsiteY54-7494" fmla="*/ 1032033 h 1978172"/>
              <a:gd name="connsiteX55-7495" fmla="*/ 8203836 w 10768629"/>
              <a:gd name="connsiteY55-7496" fmla="*/ 1037347 h 1978172"/>
              <a:gd name="connsiteX56-7497" fmla="*/ 8122936 w 10768629"/>
              <a:gd name="connsiteY56-7498" fmla="*/ 1063113 h 1978172"/>
              <a:gd name="connsiteX57-7499" fmla="*/ 8043658 w 10768629"/>
              <a:gd name="connsiteY57-7500" fmla="*/ 1092746 h 1978172"/>
              <a:gd name="connsiteX58-7501" fmla="*/ 8015351 w 10768629"/>
              <a:gd name="connsiteY58-7502" fmla="*/ 1105478 h 1978172"/>
              <a:gd name="connsiteX59-7503" fmla="*/ 7963145 w 10768629"/>
              <a:gd name="connsiteY59-7504" fmla="*/ 1119346 h 1978172"/>
              <a:gd name="connsiteX60-7505" fmla="*/ 7938145 w 10768629"/>
              <a:gd name="connsiteY60-7506" fmla="*/ 1120225 h 1978172"/>
              <a:gd name="connsiteX61-7507" fmla="*/ 7937238 w 10768629"/>
              <a:gd name="connsiteY61-7508" fmla="*/ 1121204 h 1978172"/>
              <a:gd name="connsiteX62-7509" fmla="*/ 7934398 w 10768629"/>
              <a:gd name="connsiteY62-7510" fmla="*/ 1118240 h 1978172"/>
              <a:gd name="connsiteX63-7511" fmla="*/ 7918248 w 10768629"/>
              <a:gd name="connsiteY63-7512" fmla="*/ 1124371 h 1978172"/>
              <a:gd name="connsiteX64-7513" fmla="*/ 7914119 w 10768629"/>
              <a:gd name="connsiteY64-7514" fmla="*/ 1127653 h 1978172"/>
              <a:gd name="connsiteX65-7515" fmla="*/ 7907658 w 10768629"/>
              <a:gd name="connsiteY65-7516" fmla="*/ 1130350 h 1978172"/>
              <a:gd name="connsiteX66-7517" fmla="*/ 7907434 w 10768629"/>
              <a:gd name="connsiteY66-7518" fmla="*/ 1130103 h 1978172"/>
              <a:gd name="connsiteX67-7519" fmla="*/ 7901508 w 10768629"/>
              <a:gd name="connsiteY67-7520" fmla="*/ 1133245 h 1978172"/>
              <a:gd name="connsiteX68-7521" fmla="*/ 7873287 w 10768629"/>
              <a:gd name="connsiteY68-7522" fmla="*/ 1152609 h 1978172"/>
              <a:gd name="connsiteX69-7523" fmla="*/ 7834833 w 10768629"/>
              <a:gd name="connsiteY69-7524" fmla="*/ 1153868 h 1978172"/>
              <a:gd name="connsiteX70-7525" fmla="*/ 7828661 w 10768629"/>
              <a:gd name="connsiteY70-7526" fmla="*/ 1139994 h 1978172"/>
              <a:gd name="connsiteX71-7527" fmla="*/ 7823966 w 10768629"/>
              <a:gd name="connsiteY71-7528" fmla="*/ 1143178 h 1978172"/>
              <a:gd name="connsiteX72-7529" fmla="*/ 7815078 w 10768629"/>
              <a:gd name="connsiteY72-7530" fmla="*/ 1151776 h 1978172"/>
              <a:gd name="connsiteX73-7531" fmla="*/ 7812026 w 10768629"/>
              <a:gd name="connsiteY73-7532" fmla="*/ 1151522 h 1978172"/>
              <a:gd name="connsiteX74-7533" fmla="*/ 7782249 w 10768629"/>
              <a:gd name="connsiteY74-7534" fmla="*/ 1160970 h 1978172"/>
              <a:gd name="connsiteX75-7535" fmla="*/ 7773476 w 10768629"/>
              <a:gd name="connsiteY75-7536" fmla="*/ 1157414 h 1978172"/>
              <a:gd name="connsiteX76-7537" fmla="*/ 7769600 w 10768629"/>
              <a:gd name="connsiteY76-7538" fmla="*/ 1157365 h 1978172"/>
              <a:gd name="connsiteX77-7539" fmla="*/ 7752631 w 10768629"/>
              <a:gd name="connsiteY77-7540" fmla="*/ 1172815 h 1978172"/>
              <a:gd name="connsiteX78-7541" fmla="*/ 7743525 w 10768629"/>
              <a:gd name="connsiteY78-7542" fmla="*/ 1179064 h 1978172"/>
              <a:gd name="connsiteX79-7543" fmla="*/ 7685942 w 10768629"/>
              <a:gd name="connsiteY79-7544" fmla="*/ 1233723 h 1978172"/>
              <a:gd name="connsiteX80-7545" fmla="*/ 7586920 w 10768629"/>
              <a:gd name="connsiteY80-7546" fmla="*/ 1261888 h 1978172"/>
              <a:gd name="connsiteX81-7547" fmla="*/ 7486100 w 10768629"/>
              <a:gd name="connsiteY81-7548" fmla="*/ 1292563 h 1978172"/>
              <a:gd name="connsiteX82-7549" fmla="*/ 7407190 w 10768629"/>
              <a:gd name="connsiteY82-7550" fmla="*/ 1314737 h 1978172"/>
              <a:gd name="connsiteX83-7551" fmla="*/ 7240698 w 10768629"/>
              <a:gd name="connsiteY83-7552" fmla="*/ 1438832 h 1978172"/>
              <a:gd name="connsiteX84-7553" fmla="*/ 7197675 w 10768629"/>
              <a:gd name="connsiteY84-7554" fmla="*/ 1447530 h 1978172"/>
              <a:gd name="connsiteX85-7555" fmla="*/ 7164788 w 10768629"/>
              <a:gd name="connsiteY85-7556" fmla="*/ 1480293 h 1978172"/>
              <a:gd name="connsiteX86-7557" fmla="*/ 7147929 w 10768629"/>
              <a:gd name="connsiteY86-7558" fmla="*/ 1477641 h 1978172"/>
              <a:gd name="connsiteX87-7559" fmla="*/ 7144965 w 10768629"/>
              <a:gd name="connsiteY87-7560" fmla="*/ 1476908 h 1978172"/>
              <a:gd name="connsiteX88-7561" fmla="*/ 7134299 w 10768629"/>
              <a:gd name="connsiteY88-7562" fmla="*/ 1479969 h 1978172"/>
              <a:gd name="connsiteX89-7563" fmla="*/ 7129809 w 10768629"/>
              <a:gd name="connsiteY89-7564" fmla="*/ 1473339 h 1978172"/>
              <a:gd name="connsiteX90-7565" fmla="*/ 7112688 w 10768629"/>
              <a:gd name="connsiteY90-7566" fmla="*/ 1472575 h 1978172"/>
              <a:gd name="connsiteX91-7567" fmla="*/ 7093470 w 10768629"/>
              <a:gd name="connsiteY91-7568" fmla="*/ 1480300 h 1978172"/>
              <a:gd name="connsiteX92-7569" fmla="*/ 7025034 w 10768629"/>
              <a:gd name="connsiteY92-7570" fmla="*/ 1506934 h 1978172"/>
              <a:gd name="connsiteX93-7571" fmla="*/ 7014783 w 10768629"/>
              <a:gd name="connsiteY93-7572" fmla="*/ 1515868 h 1978172"/>
              <a:gd name="connsiteX94-7573" fmla="*/ 6979706 w 10768629"/>
              <a:gd name="connsiteY94-7574" fmla="*/ 1523511 h 1978172"/>
              <a:gd name="connsiteX95-7575" fmla="*/ 6977890 w 10768629"/>
              <a:gd name="connsiteY95-7576" fmla="*/ 1525793 h 1978172"/>
              <a:gd name="connsiteX96-7577" fmla="*/ 6944339 w 10768629"/>
              <a:gd name="connsiteY96-7578" fmla="*/ 1536237 h 1978172"/>
              <a:gd name="connsiteX97-7579" fmla="*/ 6886996 w 10768629"/>
              <a:gd name="connsiteY97-7580" fmla="*/ 1563569 h 1978172"/>
              <a:gd name="connsiteX98-7581" fmla="*/ 6874510 w 10768629"/>
              <a:gd name="connsiteY98-7582" fmla="*/ 1558469 h 1978172"/>
              <a:gd name="connsiteX99-7583" fmla="*/ 6871943 w 10768629"/>
              <a:gd name="connsiteY99-7584" fmla="*/ 1554651 h 1978172"/>
              <a:gd name="connsiteX100-7585" fmla="*/ 6856174 w 10768629"/>
              <a:gd name="connsiteY100-7586" fmla="*/ 1562024 h 1978172"/>
              <a:gd name="connsiteX101-7587" fmla="*/ 6842321 w 10768629"/>
              <a:gd name="connsiteY101-7588" fmla="*/ 1560554 h 1978172"/>
              <a:gd name="connsiteX102-7589" fmla="*/ 6832713 w 10768629"/>
              <a:gd name="connsiteY102-7590" fmla="*/ 1569357 h 1978172"/>
              <a:gd name="connsiteX103-7591" fmla="*/ 6816351 w 10768629"/>
              <a:gd name="connsiteY103-7592" fmla="*/ 1571495 h 1978172"/>
              <a:gd name="connsiteX104-7593" fmla="*/ 6795800 w 10768629"/>
              <a:gd name="connsiteY104-7594" fmla="*/ 1572010 h 1978172"/>
              <a:gd name="connsiteX105-7595" fmla="*/ 6777546 w 10768629"/>
              <a:gd name="connsiteY105-7596" fmla="*/ 1568661 h 1978172"/>
              <a:gd name="connsiteX106-7597" fmla="*/ 6751528 w 10768629"/>
              <a:gd name="connsiteY106-7598" fmla="*/ 1574143 h 1978172"/>
              <a:gd name="connsiteX107-7599" fmla="*/ 6691966 w 10768629"/>
              <a:gd name="connsiteY107-7600" fmla="*/ 1582255 h 1978172"/>
              <a:gd name="connsiteX108-7601" fmla="*/ 6646941 w 10768629"/>
              <a:gd name="connsiteY108-7602" fmla="*/ 1588471 h 1978172"/>
              <a:gd name="connsiteX109-7603" fmla="*/ 6568576 w 10768629"/>
              <a:gd name="connsiteY109-7604" fmla="*/ 1606488 h 1978172"/>
              <a:gd name="connsiteX110-7605" fmla="*/ 6554358 w 10768629"/>
              <a:gd name="connsiteY110-7606" fmla="*/ 1621701 h 1978172"/>
              <a:gd name="connsiteX111-7607" fmla="*/ 6516968 w 10768629"/>
              <a:gd name="connsiteY111-7608" fmla="*/ 1617195 h 1978172"/>
              <a:gd name="connsiteX112-7609" fmla="*/ 6506479 w 10768629"/>
              <a:gd name="connsiteY112-7610" fmla="*/ 1602227 h 1978172"/>
              <a:gd name="connsiteX113-7611" fmla="*/ 6458436 w 10768629"/>
              <a:gd name="connsiteY113-7612" fmla="*/ 1607332 h 1978172"/>
              <a:gd name="connsiteX114-7613" fmla="*/ 6414786 w 10768629"/>
              <a:gd name="connsiteY114-7614" fmla="*/ 1628815 h 1978172"/>
              <a:gd name="connsiteX115-7615" fmla="*/ 6357085 w 10768629"/>
              <a:gd name="connsiteY115-7616" fmla="*/ 1640846 h 1978172"/>
              <a:gd name="connsiteX116-7617" fmla="*/ 6322636 w 10768629"/>
              <a:gd name="connsiteY116-7618" fmla="*/ 1648213 h 1978172"/>
              <a:gd name="connsiteX117-7619" fmla="*/ 6226172 w 10768629"/>
              <a:gd name="connsiteY117-7620" fmla="*/ 1654676 h 1978172"/>
              <a:gd name="connsiteX118-7621" fmla="*/ 6221217 w 10768629"/>
              <a:gd name="connsiteY118-7622" fmla="*/ 1654506 h 1978172"/>
              <a:gd name="connsiteX119-7623" fmla="*/ 6204956 w 10768629"/>
              <a:gd name="connsiteY119-7624" fmla="*/ 1664280 h 1978172"/>
              <a:gd name="connsiteX120-7625" fmla="*/ 6204270 w 10768629"/>
              <a:gd name="connsiteY120-7626" fmla="*/ 1666782 h 1978172"/>
              <a:gd name="connsiteX121-7627" fmla="*/ 6143810 w 10768629"/>
              <a:gd name="connsiteY121-7628" fmla="*/ 1661963 h 1978172"/>
              <a:gd name="connsiteX122-7629" fmla="*/ 6136560 w 10768629"/>
              <a:gd name="connsiteY122-7630" fmla="*/ 1665728 h 1978172"/>
              <a:gd name="connsiteX123-7631" fmla="*/ 6096155 w 10768629"/>
              <a:gd name="connsiteY123-7632" fmla="*/ 1656951 h 1978172"/>
              <a:gd name="connsiteX124-7633" fmla="*/ 6075812 w 10768629"/>
              <a:gd name="connsiteY124-7634" fmla="*/ 1655422 h 1978172"/>
              <a:gd name="connsiteX125-7635" fmla="*/ 6039495 w 10768629"/>
              <a:gd name="connsiteY125-7636" fmla="*/ 1649680 h 1978172"/>
              <a:gd name="connsiteX126-7637" fmla="*/ 6036523 w 10768629"/>
              <a:gd name="connsiteY126-7638" fmla="*/ 1652121 h 1978172"/>
              <a:gd name="connsiteX127-7639" fmla="*/ 6029328 w 10768629"/>
              <a:gd name="connsiteY127-7640" fmla="*/ 1649904 h 1978172"/>
              <a:gd name="connsiteX128-7641" fmla="*/ 6024075 w 10768629"/>
              <a:gd name="connsiteY128-7642" fmla="*/ 1652779 h 1978172"/>
              <a:gd name="connsiteX129-7643" fmla="*/ 6018085 w 10768629"/>
              <a:gd name="connsiteY129-7644" fmla="*/ 1652030 h 1978172"/>
              <a:gd name="connsiteX130-7645" fmla="*/ 5955513 w 10768629"/>
              <a:gd name="connsiteY130-7646" fmla="*/ 1663584 h 1978172"/>
              <a:gd name="connsiteX131-7647" fmla="*/ 5941996 w 10768629"/>
              <a:gd name="connsiteY131-7648" fmla="*/ 1661326 h 1978172"/>
              <a:gd name="connsiteX132-7649" fmla="*/ 5931789 w 10768629"/>
              <a:gd name="connsiteY132-7650" fmla="*/ 1669915 h 1978172"/>
              <a:gd name="connsiteX133-7651" fmla="*/ 5888686 w 10768629"/>
              <a:gd name="connsiteY133-7652" fmla="*/ 1672175 h 1978172"/>
              <a:gd name="connsiteX134-7653" fmla="*/ 5873794 w 10768629"/>
              <a:gd name="connsiteY134-7654" fmla="*/ 1665454 h 1978172"/>
              <a:gd name="connsiteX135-7655" fmla="*/ 5860022 w 10768629"/>
              <a:gd name="connsiteY135-7656" fmla="*/ 1660635 h 1978172"/>
              <a:gd name="connsiteX136-7657" fmla="*/ 5858237 w 10768629"/>
              <a:gd name="connsiteY136-7658" fmla="*/ 1660649 h 1978172"/>
              <a:gd name="connsiteX137-7659" fmla="*/ 5840319 w 10768629"/>
              <a:gd name="connsiteY137-7660" fmla="*/ 1660798 h 1978172"/>
              <a:gd name="connsiteX138-7661" fmla="*/ 5806984 w 10768629"/>
              <a:gd name="connsiteY138-7662" fmla="*/ 1661075 h 1978172"/>
              <a:gd name="connsiteX139-7663" fmla="*/ 5742351 w 10768629"/>
              <a:gd name="connsiteY139-7664" fmla="*/ 1667489 h 1978172"/>
              <a:gd name="connsiteX140-7665" fmla="*/ 5521171 w 10768629"/>
              <a:gd name="connsiteY140-7666" fmla="*/ 1671626 h 1978172"/>
              <a:gd name="connsiteX141-7667" fmla="*/ 5457384 w 10768629"/>
              <a:gd name="connsiteY141-7668" fmla="*/ 1683952 h 1978172"/>
              <a:gd name="connsiteX142-7669" fmla="*/ 4950070 w 10768629"/>
              <a:gd name="connsiteY142-7670" fmla="*/ 1748401 h 1978172"/>
              <a:gd name="connsiteX143-7671" fmla="*/ 4872172 w 10768629"/>
              <a:gd name="connsiteY143-7672" fmla="*/ 1757222 h 1978172"/>
              <a:gd name="connsiteX144-7673" fmla="*/ 4809524 w 10768629"/>
              <a:gd name="connsiteY144-7674" fmla="*/ 1761033 h 1978172"/>
              <a:gd name="connsiteX145-7675" fmla="*/ 4759058 w 10768629"/>
              <a:gd name="connsiteY145-7676" fmla="*/ 1766533 h 1978172"/>
              <a:gd name="connsiteX146-7677" fmla="*/ 4719749 w 10768629"/>
              <a:gd name="connsiteY146-7678" fmla="*/ 1771811 h 1978172"/>
              <a:gd name="connsiteX147-7679" fmla="*/ 4568686 w 10768629"/>
              <a:gd name="connsiteY147-7680" fmla="*/ 1786141 h 1978172"/>
              <a:gd name="connsiteX148-7681" fmla="*/ 4418751 w 10768629"/>
              <a:gd name="connsiteY148-7682" fmla="*/ 1796932 h 1978172"/>
              <a:gd name="connsiteX149-7683" fmla="*/ 4378377 w 10768629"/>
              <a:gd name="connsiteY149-7684" fmla="*/ 1815528 h 1978172"/>
              <a:gd name="connsiteX150-7685" fmla="*/ 4320575 w 10768629"/>
              <a:gd name="connsiteY150-7686" fmla="*/ 1832722 h 1978172"/>
              <a:gd name="connsiteX151-7687" fmla="*/ 4220200 w 10768629"/>
              <a:gd name="connsiteY151-7688" fmla="*/ 1873173 h 1978172"/>
              <a:gd name="connsiteX152-7689" fmla="*/ 4105361 w 10768629"/>
              <a:gd name="connsiteY152-7690" fmla="*/ 1894711 h 1978172"/>
              <a:gd name="connsiteX153-7691" fmla="*/ 3973223 w 10768629"/>
              <a:gd name="connsiteY153-7692" fmla="*/ 1881015 h 1978172"/>
              <a:gd name="connsiteX154-7693" fmla="*/ 3900992 w 10768629"/>
              <a:gd name="connsiteY154-7694" fmla="*/ 1880603 h 1978172"/>
              <a:gd name="connsiteX155-7695" fmla="*/ 3662119 w 10768629"/>
              <a:gd name="connsiteY155-7696" fmla="*/ 1889285 h 1978172"/>
              <a:gd name="connsiteX156-7697" fmla="*/ 3496919 w 10768629"/>
              <a:gd name="connsiteY156-7698" fmla="*/ 1873180 h 1978172"/>
              <a:gd name="connsiteX157-7699" fmla="*/ 3449433 w 10768629"/>
              <a:gd name="connsiteY157-7700" fmla="*/ 1889681 h 1978172"/>
              <a:gd name="connsiteX158-7701" fmla="*/ 3369766 w 10768629"/>
              <a:gd name="connsiteY158-7702" fmla="*/ 1916653 h 1978172"/>
              <a:gd name="connsiteX159-7703" fmla="*/ 3269672 w 10768629"/>
              <a:gd name="connsiteY159-7704" fmla="*/ 1938036 h 1978172"/>
              <a:gd name="connsiteX160-7705" fmla="*/ 3224897 w 10768629"/>
              <a:gd name="connsiteY160-7706" fmla="*/ 1943733 h 1978172"/>
              <a:gd name="connsiteX161-7707" fmla="*/ 3161463 w 10768629"/>
              <a:gd name="connsiteY161-7708" fmla="*/ 1946591 h 1978172"/>
              <a:gd name="connsiteX162-7709" fmla="*/ 3112044 w 10768629"/>
              <a:gd name="connsiteY162-7710" fmla="*/ 1935614 h 1978172"/>
              <a:gd name="connsiteX163-7711" fmla="*/ 3069716 w 10768629"/>
              <a:gd name="connsiteY163-7712" fmla="*/ 1930463 h 1978172"/>
              <a:gd name="connsiteX164-7713" fmla="*/ 3005773 w 10768629"/>
              <a:gd name="connsiteY164-7714" fmla="*/ 1915878 h 1978172"/>
              <a:gd name="connsiteX165-7715" fmla="*/ 2897201 w 10768629"/>
              <a:gd name="connsiteY165-7716" fmla="*/ 1926772 h 1978172"/>
              <a:gd name="connsiteX166-7717" fmla="*/ 2783891 w 10768629"/>
              <a:gd name="connsiteY166-7718" fmla="*/ 1931749 h 1978172"/>
              <a:gd name="connsiteX167-7719" fmla="*/ 2712447 w 10768629"/>
              <a:gd name="connsiteY167-7720" fmla="*/ 1933044 h 1978172"/>
              <a:gd name="connsiteX168-7721" fmla="*/ 2560151 w 10768629"/>
              <a:gd name="connsiteY168-7722" fmla="*/ 1963609 h 1978172"/>
              <a:gd name="connsiteX169-7723" fmla="*/ 2367221 w 10768629"/>
              <a:gd name="connsiteY169-7724" fmla="*/ 1971884 h 1978172"/>
              <a:gd name="connsiteX170-7725" fmla="*/ 2272130 w 10768629"/>
              <a:gd name="connsiteY170-7726" fmla="*/ 1961162 h 1978172"/>
              <a:gd name="connsiteX171-7727" fmla="*/ 2189404 w 10768629"/>
              <a:gd name="connsiteY171-7728" fmla="*/ 1978172 h 1978172"/>
              <a:gd name="connsiteX172-7729" fmla="*/ 2077704 w 10768629"/>
              <a:gd name="connsiteY172-7730" fmla="*/ 1965002 h 1978172"/>
              <a:gd name="connsiteX173-7731" fmla="*/ 2033299 w 10768629"/>
              <a:gd name="connsiteY173-7732" fmla="*/ 1969042 h 1978172"/>
              <a:gd name="connsiteX174-7733" fmla="*/ 1967996 w 10768629"/>
              <a:gd name="connsiteY174-7734" fmla="*/ 1953187 h 1978172"/>
              <a:gd name="connsiteX175-7735" fmla="*/ 1855805 w 10768629"/>
              <a:gd name="connsiteY175-7736" fmla="*/ 1926082 h 1978172"/>
              <a:gd name="connsiteX176-7737" fmla="*/ 1790957 w 10768629"/>
              <a:gd name="connsiteY176-7738" fmla="*/ 1919460 h 1978172"/>
              <a:gd name="connsiteX177-7739" fmla="*/ 1613978 w 10768629"/>
              <a:gd name="connsiteY177-7740" fmla="*/ 1891581 h 1978172"/>
              <a:gd name="connsiteX178-7741" fmla="*/ 1436831 w 10768629"/>
              <a:gd name="connsiteY178-7742" fmla="*/ 1856201 h 1978172"/>
              <a:gd name="connsiteX179-7743" fmla="*/ 1357365 w 10768629"/>
              <a:gd name="connsiteY179-7744" fmla="*/ 1832140 h 1978172"/>
              <a:gd name="connsiteX180-7745" fmla="*/ 1232341 w 10768629"/>
              <a:gd name="connsiteY180-7746" fmla="*/ 1785942 h 1978172"/>
              <a:gd name="connsiteX181-7747" fmla="*/ 1162595 w 10768629"/>
              <a:gd name="connsiteY181-7748" fmla="*/ 1758337 h 1978172"/>
              <a:gd name="connsiteX182-7749" fmla="*/ 1128523 w 10768629"/>
              <a:gd name="connsiteY182-7750" fmla="*/ 1763621 h 1978172"/>
              <a:gd name="connsiteX183-7751" fmla="*/ 991903 w 10768629"/>
              <a:gd name="connsiteY183-7752" fmla="*/ 1786741 h 1978172"/>
              <a:gd name="connsiteX184-7753" fmla="*/ 883960 w 10768629"/>
              <a:gd name="connsiteY184-7754" fmla="*/ 1822386 h 1978172"/>
              <a:gd name="connsiteX185-7755" fmla="*/ 766531 w 10768629"/>
              <a:gd name="connsiteY185-7756" fmla="*/ 1805053 h 1978172"/>
              <a:gd name="connsiteX186-7757" fmla="*/ 669779 w 10768629"/>
              <a:gd name="connsiteY186-7758" fmla="*/ 1800537 h 1978172"/>
              <a:gd name="connsiteX187-7759" fmla="*/ 523898 w 10768629"/>
              <a:gd name="connsiteY187-7760" fmla="*/ 1811085 h 1978172"/>
              <a:gd name="connsiteX188-7761" fmla="*/ 360251 w 10768629"/>
              <a:gd name="connsiteY188-7762" fmla="*/ 1830735 h 1978172"/>
              <a:gd name="connsiteX189-7763" fmla="*/ 255207 w 10768629"/>
              <a:gd name="connsiteY189-7764" fmla="*/ 1818275 h 1978172"/>
              <a:gd name="connsiteX190-7765" fmla="*/ 101803 w 10768629"/>
              <a:gd name="connsiteY190-7766" fmla="*/ 1870647 h 1978172"/>
              <a:gd name="connsiteX191-7767" fmla="*/ 25397 w 10768629"/>
              <a:gd name="connsiteY191-7768" fmla="*/ 1888443 h 1978172"/>
              <a:gd name="connsiteX192-7769" fmla="*/ 2370 w 10768629"/>
              <a:gd name="connsiteY192-7770" fmla="*/ 1878311 h 1978172"/>
              <a:gd name="connsiteX193-7771" fmla="*/ 0 w 10768629"/>
              <a:gd name="connsiteY193-7772" fmla="*/ 1878785 h 1978172"/>
              <a:gd name="connsiteX194-7773" fmla="*/ 0 w 10768629"/>
              <a:gd name="connsiteY194-7774" fmla="*/ 0 h 1978172"/>
              <a:gd name="connsiteX0-7775" fmla="*/ 0 w 10768629"/>
              <a:gd name="connsiteY0-7776" fmla="*/ 0 h 1978172"/>
              <a:gd name="connsiteX1-7777" fmla="*/ 10768629 w 10768629"/>
              <a:gd name="connsiteY1-7778" fmla="*/ 0 h 1978172"/>
              <a:gd name="connsiteX2-7779" fmla="*/ 10733254 w 10768629"/>
              <a:gd name="connsiteY2-7780" fmla="*/ 31439 h 1978172"/>
              <a:gd name="connsiteX3-7781" fmla="*/ 10727085 w 10768629"/>
              <a:gd name="connsiteY3-7782" fmla="*/ 37910 h 1978172"/>
              <a:gd name="connsiteX4-7783" fmla="*/ 10675953 w 10768629"/>
              <a:gd name="connsiteY4-7784" fmla="*/ 68623 h 1978172"/>
              <a:gd name="connsiteX5-7785" fmla="*/ 10637091 w 10768629"/>
              <a:gd name="connsiteY5-7786" fmla="*/ 90361 h 1978172"/>
              <a:gd name="connsiteX6-7787" fmla="*/ 10610971 w 10768629"/>
              <a:gd name="connsiteY6-7788" fmla="*/ 110764 h 1978172"/>
              <a:gd name="connsiteX7-7789" fmla="*/ 10532872 w 10768629"/>
              <a:gd name="connsiteY7-7790" fmla="*/ 138028 h 1978172"/>
              <a:gd name="connsiteX8-7791" fmla="*/ 10398558 w 10768629"/>
              <a:gd name="connsiteY8-7792" fmla="*/ 172911 h 1978172"/>
              <a:gd name="connsiteX9-7793" fmla="*/ 10371128 w 10768629"/>
              <a:gd name="connsiteY9-7794" fmla="*/ 182609 h 1978172"/>
              <a:gd name="connsiteX10-7795" fmla="*/ 10352178 w 10768629"/>
              <a:gd name="connsiteY10-7796" fmla="*/ 199976 h 1978172"/>
              <a:gd name="connsiteX11-7797" fmla="*/ 10351815 w 10768629"/>
              <a:gd name="connsiteY11-7798" fmla="*/ 211879 h 1978172"/>
              <a:gd name="connsiteX12-7799" fmla="*/ 10337471 w 10768629"/>
              <a:gd name="connsiteY12-7800" fmla="*/ 218661 h 1978172"/>
              <a:gd name="connsiteX13-7801" fmla="*/ 10334625 w 10768629"/>
              <a:gd name="connsiteY13-7802" fmla="*/ 222351 h 1978172"/>
              <a:gd name="connsiteX14-7803" fmla="*/ 10256365 w 10768629"/>
              <a:gd name="connsiteY14-7804" fmla="*/ 235917 h 1978172"/>
              <a:gd name="connsiteX15-7805" fmla="*/ 10201127 w 10768629"/>
              <a:gd name="connsiteY15-7806" fmla="*/ 267448 h 1978172"/>
              <a:gd name="connsiteX16-7807" fmla="*/ 9961218 w 10768629"/>
              <a:gd name="connsiteY16-7808" fmla="*/ 326720 h 1978172"/>
              <a:gd name="connsiteX17-7809" fmla="*/ 9859715 w 10768629"/>
              <a:gd name="connsiteY17-7810" fmla="*/ 355698 h 1978172"/>
              <a:gd name="connsiteX18-7811" fmla="*/ 9679867 w 10768629"/>
              <a:gd name="connsiteY18-7812" fmla="*/ 399081 h 1978172"/>
              <a:gd name="connsiteX19-7813" fmla="*/ 9490654 w 10768629"/>
              <a:gd name="connsiteY19-7814" fmla="*/ 455225 h 1978172"/>
              <a:gd name="connsiteX20-7815" fmla="*/ 9470837 w 10768629"/>
              <a:gd name="connsiteY20-7816" fmla="*/ 452539 h 1978172"/>
              <a:gd name="connsiteX21-7817" fmla="*/ 9469082 w 10768629"/>
              <a:gd name="connsiteY21-7818" fmla="*/ 454891 h 1978172"/>
              <a:gd name="connsiteX22-7819" fmla="*/ 9448038 w 10768629"/>
              <a:gd name="connsiteY22-7820" fmla="*/ 459733 h 1978172"/>
              <a:gd name="connsiteX23-7821" fmla="*/ 9396821 w 10768629"/>
              <a:gd name="connsiteY23-7822" fmla="*/ 455795 h 1978172"/>
              <a:gd name="connsiteX24-7823" fmla="*/ 9392197 w 10768629"/>
              <a:gd name="connsiteY24-7824" fmla="*/ 459796 h 1978172"/>
              <a:gd name="connsiteX25-7825" fmla="*/ 9347994 w 10768629"/>
              <a:gd name="connsiteY25-7826" fmla="*/ 464462 h 1978172"/>
              <a:gd name="connsiteX26-7827" fmla="*/ 9347889 w 10768629"/>
              <a:gd name="connsiteY26-7828" fmla="*/ 466539 h 1978172"/>
              <a:gd name="connsiteX27-7829" fmla="*/ 9337639 w 10768629"/>
              <a:gd name="connsiteY27-7830" fmla="*/ 476654 h 1978172"/>
              <a:gd name="connsiteX28-7831" fmla="*/ 9316893 w 10768629"/>
              <a:gd name="connsiteY28-7832" fmla="*/ 491390 h 1978172"/>
              <a:gd name="connsiteX29-7833" fmla="*/ 9229283 w 10768629"/>
              <a:gd name="connsiteY29-7834" fmla="*/ 555377 h 1978172"/>
              <a:gd name="connsiteX30-7835" fmla="*/ 9220274 w 10768629"/>
              <a:gd name="connsiteY30-7836" fmla="*/ 557502 h 1978172"/>
              <a:gd name="connsiteX31-7837" fmla="*/ 9220202 w 10768629"/>
              <a:gd name="connsiteY31-7838" fmla="*/ 558001 h 1978172"/>
              <a:gd name="connsiteX32-7839" fmla="*/ 9210908 w 10768629"/>
              <a:gd name="connsiteY32-7840" fmla="*/ 561147 h 1978172"/>
              <a:gd name="connsiteX33-7841" fmla="*/ 9186374 w 10768629"/>
              <a:gd name="connsiteY33-7842" fmla="*/ 565502 h 1978172"/>
              <a:gd name="connsiteX34-7843" fmla="*/ 9181058 w 10768629"/>
              <a:gd name="connsiteY34-7844" fmla="*/ 569943 h 1978172"/>
              <a:gd name="connsiteX35-7845" fmla="*/ 9179948 w 10768629"/>
              <a:gd name="connsiteY35-7846" fmla="*/ 576062 h 1978172"/>
              <a:gd name="connsiteX36-7847" fmla="*/ 9149110 w 10768629"/>
              <a:gd name="connsiteY36-7848" fmla="*/ 598906 h 1978172"/>
              <a:gd name="connsiteX37-7849" fmla="*/ 9078556 w 10768629"/>
              <a:gd name="connsiteY37-7850" fmla="*/ 644039 h 1978172"/>
              <a:gd name="connsiteX38-7851" fmla="*/ 8996399 w 10768629"/>
              <a:gd name="connsiteY38-7852" fmla="*/ 690055 h 1978172"/>
              <a:gd name="connsiteX39-7853" fmla="*/ 8803791 w 10768629"/>
              <a:gd name="connsiteY39-7854" fmla="*/ 813860 h 1978172"/>
              <a:gd name="connsiteX40-7855" fmla="*/ 8636202 w 10768629"/>
              <a:gd name="connsiteY40-7856" fmla="*/ 848463 h 1978172"/>
              <a:gd name="connsiteX41-7857" fmla="*/ 8555372 w 10768629"/>
              <a:gd name="connsiteY41-7858" fmla="*/ 883171 h 1978172"/>
              <a:gd name="connsiteX42-7859" fmla="*/ 8507229 w 10768629"/>
              <a:gd name="connsiteY42-7860" fmla="*/ 901665 h 1978172"/>
              <a:gd name="connsiteX43-7861" fmla="*/ 8428473 w 10768629"/>
              <a:gd name="connsiteY43-7862" fmla="*/ 927985 h 1978172"/>
              <a:gd name="connsiteX44-7863" fmla="*/ 8427914 w 10768629"/>
              <a:gd name="connsiteY44-7864" fmla="*/ 933480 h 1978172"/>
              <a:gd name="connsiteX45-7865" fmla="*/ 8420327 w 10768629"/>
              <a:gd name="connsiteY45-7866" fmla="*/ 941984 h 1978172"/>
              <a:gd name="connsiteX46-7867" fmla="*/ 8407128 w 10768629"/>
              <a:gd name="connsiteY46-7868" fmla="*/ 961344 h 1978172"/>
              <a:gd name="connsiteX47-7869" fmla="*/ 8380548 w 10768629"/>
              <a:gd name="connsiteY47-7870" fmla="*/ 987916 h 1978172"/>
              <a:gd name="connsiteX48-7871" fmla="*/ 8379462 w 10768629"/>
              <a:gd name="connsiteY48-7872" fmla="*/ 987106 h 1978172"/>
              <a:gd name="connsiteX49-7873" fmla="*/ 8369725 w 10768629"/>
              <a:gd name="connsiteY49-7874" fmla="*/ 989186 h 1978172"/>
              <a:gd name="connsiteX50-7875" fmla="*/ 8304438 w 10768629"/>
              <a:gd name="connsiteY50-7876" fmla="*/ 996739 h 1978172"/>
              <a:gd name="connsiteX51-7877" fmla="*/ 8280929 w 10768629"/>
              <a:gd name="connsiteY51-7878" fmla="*/ 1023089 h 1978172"/>
              <a:gd name="connsiteX52-7879" fmla="*/ 8275760 w 10768629"/>
              <a:gd name="connsiteY52-7880" fmla="*/ 1027772 h 1978172"/>
              <a:gd name="connsiteX53-7881" fmla="*/ 8275478 w 10768629"/>
              <a:gd name="connsiteY53-7882" fmla="*/ 1027605 h 1978172"/>
              <a:gd name="connsiteX54-7883" fmla="*/ 8269666 w 10768629"/>
              <a:gd name="connsiteY54-7884" fmla="*/ 1032033 h 1978172"/>
              <a:gd name="connsiteX55-7885" fmla="*/ 8203836 w 10768629"/>
              <a:gd name="connsiteY55-7886" fmla="*/ 1037347 h 1978172"/>
              <a:gd name="connsiteX56-7887" fmla="*/ 8122936 w 10768629"/>
              <a:gd name="connsiteY56-7888" fmla="*/ 1063113 h 1978172"/>
              <a:gd name="connsiteX57-7889" fmla="*/ 8043658 w 10768629"/>
              <a:gd name="connsiteY57-7890" fmla="*/ 1092746 h 1978172"/>
              <a:gd name="connsiteX58-7891" fmla="*/ 8015351 w 10768629"/>
              <a:gd name="connsiteY58-7892" fmla="*/ 1105478 h 1978172"/>
              <a:gd name="connsiteX59-7893" fmla="*/ 7963145 w 10768629"/>
              <a:gd name="connsiteY59-7894" fmla="*/ 1119346 h 1978172"/>
              <a:gd name="connsiteX60-7895" fmla="*/ 7938145 w 10768629"/>
              <a:gd name="connsiteY60-7896" fmla="*/ 1120225 h 1978172"/>
              <a:gd name="connsiteX61-7897" fmla="*/ 7937238 w 10768629"/>
              <a:gd name="connsiteY61-7898" fmla="*/ 1121204 h 1978172"/>
              <a:gd name="connsiteX62-7899" fmla="*/ 7934398 w 10768629"/>
              <a:gd name="connsiteY62-7900" fmla="*/ 1118240 h 1978172"/>
              <a:gd name="connsiteX63-7901" fmla="*/ 7918248 w 10768629"/>
              <a:gd name="connsiteY63-7902" fmla="*/ 1124371 h 1978172"/>
              <a:gd name="connsiteX64-7903" fmla="*/ 7914119 w 10768629"/>
              <a:gd name="connsiteY64-7904" fmla="*/ 1127653 h 1978172"/>
              <a:gd name="connsiteX65-7905" fmla="*/ 7907658 w 10768629"/>
              <a:gd name="connsiteY65-7906" fmla="*/ 1130350 h 1978172"/>
              <a:gd name="connsiteX66-7907" fmla="*/ 7907434 w 10768629"/>
              <a:gd name="connsiteY66-7908" fmla="*/ 1130103 h 1978172"/>
              <a:gd name="connsiteX67-7909" fmla="*/ 7901508 w 10768629"/>
              <a:gd name="connsiteY67-7910" fmla="*/ 1133245 h 1978172"/>
              <a:gd name="connsiteX68-7911" fmla="*/ 7873287 w 10768629"/>
              <a:gd name="connsiteY68-7912" fmla="*/ 1152609 h 1978172"/>
              <a:gd name="connsiteX69-7913" fmla="*/ 7834833 w 10768629"/>
              <a:gd name="connsiteY69-7914" fmla="*/ 1153868 h 1978172"/>
              <a:gd name="connsiteX70-7915" fmla="*/ 7828661 w 10768629"/>
              <a:gd name="connsiteY70-7916" fmla="*/ 1139994 h 1978172"/>
              <a:gd name="connsiteX71-7917" fmla="*/ 7823966 w 10768629"/>
              <a:gd name="connsiteY71-7918" fmla="*/ 1143178 h 1978172"/>
              <a:gd name="connsiteX72-7919" fmla="*/ 7815078 w 10768629"/>
              <a:gd name="connsiteY72-7920" fmla="*/ 1151776 h 1978172"/>
              <a:gd name="connsiteX73-7921" fmla="*/ 7812026 w 10768629"/>
              <a:gd name="connsiteY73-7922" fmla="*/ 1151522 h 1978172"/>
              <a:gd name="connsiteX74-7923" fmla="*/ 7782249 w 10768629"/>
              <a:gd name="connsiteY74-7924" fmla="*/ 1160970 h 1978172"/>
              <a:gd name="connsiteX75-7925" fmla="*/ 7773476 w 10768629"/>
              <a:gd name="connsiteY75-7926" fmla="*/ 1157414 h 1978172"/>
              <a:gd name="connsiteX76-7927" fmla="*/ 7769600 w 10768629"/>
              <a:gd name="connsiteY76-7928" fmla="*/ 1157365 h 1978172"/>
              <a:gd name="connsiteX77-7929" fmla="*/ 7752631 w 10768629"/>
              <a:gd name="connsiteY77-7930" fmla="*/ 1172815 h 1978172"/>
              <a:gd name="connsiteX78-7931" fmla="*/ 7743525 w 10768629"/>
              <a:gd name="connsiteY78-7932" fmla="*/ 1179064 h 1978172"/>
              <a:gd name="connsiteX79-7933" fmla="*/ 7685942 w 10768629"/>
              <a:gd name="connsiteY79-7934" fmla="*/ 1233723 h 1978172"/>
              <a:gd name="connsiteX80-7935" fmla="*/ 7586920 w 10768629"/>
              <a:gd name="connsiteY80-7936" fmla="*/ 1261888 h 1978172"/>
              <a:gd name="connsiteX81-7937" fmla="*/ 7486100 w 10768629"/>
              <a:gd name="connsiteY81-7938" fmla="*/ 1292563 h 1978172"/>
              <a:gd name="connsiteX82-7939" fmla="*/ 7407190 w 10768629"/>
              <a:gd name="connsiteY82-7940" fmla="*/ 1314737 h 1978172"/>
              <a:gd name="connsiteX83-7941" fmla="*/ 7240698 w 10768629"/>
              <a:gd name="connsiteY83-7942" fmla="*/ 1438832 h 1978172"/>
              <a:gd name="connsiteX84-7943" fmla="*/ 7197675 w 10768629"/>
              <a:gd name="connsiteY84-7944" fmla="*/ 1447530 h 1978172"/>
              <a:gd name="connsiteX85-7945" fmla="*/ 7164788 w 10768629"/>
              <a:gd name="connsiteY85-7946" fmla="*/ 1480293 h 1978172"/>
              <a:gd name="connsiteX86-7947" fmla="*/ 7147929 w 10768629"/>
              <a:gd name="connsiteY86-7948" fmla="*/ 1477641 h 1978172"/>
              <a:gd name="connsiteX87-7949" fmla="*/ 7144965 w 10768629"/>
              <a:gd name="connsiteY87-7950" fmla="*/ 1476908 h 1978172"/>
              <a:gd name="connsiteX88-7951" fmla="*/ 7134299 w 10768629"/>
              <a:gd name="connsiteY88-7952" fmla="*/ 1479969 h 1978172"/>
              <a:gd name="connsiteX89-7953" fmla="*/ 7129809 w 10768629"/>
              <a:gd name="connsiteY89-7954" fmla="*/ 1473339 h 1978172"/>
              <a:gd name="connsiteX90-7955" fmla="*/ 7112688 w 10768629"/>
              <a:gd name="connsiteY90-7956" fmla="*/ 1472575 h 1978172"/>
              <a:gd name="connsiteX91-7957" fmla="*/ 7093470 w 10768629"/>
              <a:gd name="connsiteY91-7958" fmla="*/ 1480300 h 1978172"/>
              <a:gd name="connsiteX92-7959" fmla="*/ 7025034 w 10768629"/>
              <a:gd name="connsiteY92-7960" fmla="*/ 1506934 h 1978172"/>
              <a:gd name="connsiteX93-7961" fmla="*/ 7014783 w 10768629"/>
              <a:gd name="connsiteY93-7962" fmla="*/ 1515868 h 1978172"/>
              <a:gd name="connsiteX94-7963" fmla="*/ 6979706 w 10768629"/>
              <a:gd name="connsiteY94-7964" fmla="*/ 1523511 h 1978172"/>
              <a:gd name="connsiteX95-7965" fmla="*/ 6977890 w 10768629"/>
              <a:gd name="connsiteY95-7966" fmla="*/ 1525793 h 1978172"/>
              <a:gd name="connsiteX96-7967" fmla="*/ 6944339 w 10768629"/>
              <a:gd name="connsiteY96-7968" fmla="*/ 1536237 h 1978172"/>
              <a:gd name="connsiteX97-7969" fmla="*/ 6886996 w 10768629"/>
              <a:gd name="connsiteY97-7970" fmla="*/ 1563569 h 1978172"/>
              <a:gd name="connsiteX98-7971" fmla="*/ 6874510 w 10768629"/>
              <a:gd name="connsiteY98-7972" fmla="*/ 1558469 h 1978172"/>
              <a:gd name="connsiteX99-7973" fmla="*/ 6871943 w 10768629"/>
              <a:gd name="connsiteY99-7974" fmla="*/ 1554651 h 1978172"/>
              <a:gd name="connsiteX100-7975" fmla="*/ 6856174 w 10768629"/>
              <a:gd name="connsiteY100-7976" fmla="*/ 1562024 h 1978172"/>
              <a:gd name="connsiteX101-7977" fmla="*/ 6842321 w 10768629"/>
              <a:gd name="connsiteY101-7978" fmla="*/ 1560554 h 1978172"/>
              <a:gd name="connsiteX102-7979" fmla="*/ 6832713 w 10768629"/>
              <a:gd name="connsiteY102-7980" fmla="*/ 1569357 h 1978172"/>
              <a:gd name="connsiteX103-7981" fmla="*/ 6816351 w 10768629"/>
              <a:gd name="connsiteY103-7982" fmla="*/ 1571495 h 1978172"/>
              <a:gd name="connsiteX104-7983" fmla="*/ 6795800 w 10768629"/>
              <a:gd name="connsiteY104-7984" fmla="*/ 1572010 h 1978172"/>
              <a:gd name="connsiteX105-7985" fmla="*/ 6777546 w 10768629"/>
              <a:gd name="connsiteY105-7986" fmla="*/ 1568661 h 1978172"/>
              <a:gd name="connsiteX106-7987" fmla="*/ 6751528 w 10768629"/>
              <a:gd name="connsiteY106-7988" fmla="*/ 1574143 h 1978172"/>
              <a:gd name="connsiteX107-7989" fmla="*/ 6691966 w 10768629"/>
              <a:gd name="connsiteY107-7990" fmla="*/ 1582255 h 1978172"/>
              <a:gd name="connsiteX108-7991" fmla="*/ 6646941 w 10768629"/>
              <a:gd name="connsiteY108-7992" fmla="*/ 1588471 h 1978172"/>
              <a:gd name="connsiteX109-7993" fmla="*/ 6568576 w 10768629"/>
              <a:gd name="connsiteY109-7994" fmla="*/ 1606488 h 1978172"/>
              <a:gd name="connsiteX110-7995" fmla="*/ 6554358 w 10768629"/>
              <a:gd name="connsiteY110-7996" fmla="*/ 1621701 h 1978172"/>
              <a:gd name="connsiteX111-7997" fmla="*/ 6516968 w 10768629"/>
              <a:gd name="connsiteY111-7998" fmla="*/ 1617195 h 1978172"/>
              <a:gd name="connsiteX112-7999" fmla="*/ 6506479 w 10768629"/>
              <a:gd name="connsiteY112-8000" fmla="*/ 1602227 h 1978172"/>
              <a:gd name="connsiteX113-8001" fmla="*/ 6458436 w 10768629"/>
              <a:gd name="connsiteY113-8002" fmla="*/ 1607332 h 1978172"/>
              <a:gd name="connsiteX114-8003" fmla="*/ 6414786 w 10768629"/>
              <a:gd name="connsiteY114-8004" fmla="*/ 1628815 h 1978172"/>
              <a:gd name="connsiteX115-8005" fmla="*/ 6357085 w 10768629"/>
              <a:gd name="connsiteY115-8006" fmla="*/ 1640846 h 1978172"/>
              <a:gd name="connsiteX116-8007" fmla="*/ 6322636 w 10768629"/>
              <a:gd name="connsiteY116-8008" fmla="*/ 1648213 h 1978172"/>
              <a:gd name="connsiteX117-8009" fmla="*/ 6226172 w 10768629"/>
              <a:gd name="connsiteY117-8010" fmla="*/ 1654676 h 1978172"/>
              <a:gd name="connsiteX118-8011" fmla="*/ 6221217 w 10768629"/>
              <a:gd name="connsiteY118-8012" fmla="*/ 1654506 h 1978172"/>
              <a:gd name="connsiteX119-8013" fmla="*/ 6204956 w 10768629"/>
              <a:gd name="connsiteY119-8014" fmla="*/ 1664280 h 1978172"/>
              <a:gd name="connsiteX120-8015" fmla="*/ 6204270 w 10768629"/>
              <a:gd name="connsiteY120-8016" fmla="*/ 1666782 h 1978172"/>
              <a:gd name="connsiteX121-8017" fmla="*/ 6143810 w 10768629"/>
              <a:gd name="connsiteY121-8018" fmla="*/ 1661963 h 1978172"/>
              <a:gd name="connsiteX122-8019" fmla="*/ 6136560 w 10768629"/>
              <a:gd name="connsiteY122-8020" fmla="*/ 1665728 h 1978172"/>
              <a:gd name="connsiteX123-8021" fmla="*/ 6096155 w 10768629"/>
              <a:gd name="connsiteY123-8022" fmla="*/ 1656951 h 1978172"/>
              <a:gd name="connsiteX124-8023" fmla="*/ 6075812 w 10768629"/>
              <a:gd name="connsiteY124-8024" fmla="*/ 1655422 h 1978172"/>
              <a:gd name="connsiteX125-8025" fmla="*/ 6039495 w 10768629"/>
              <a:gd name="connsiteY125-8026" fmla="*/ 1649680 h 1978172"/>
              <a:gd name="connsiteX126-8027" fmla="*/ 6036523 w 10768629"/>
              <a:gd name="connsiteY126-8028" fmla="*/ 1652121 h 1978172"/>
              <a:gd name="connsiteX127-8029" fmla="*/ 6029328 w 10768629"/>
              <a:gd name="connsiteY127-8030" fmla="*/ 1649904 h 1978172"/>
              <a:gd name="connsiteX128-8031" fmla="*/ 6024075 w 10768629"/>
              <a:gd name="connsiteY128-8032" fmla="*/ 1652779 h 1978172"/>
              <a:gd name="connsiteX129-8033" fmla="*/ 6018085 w 10768629"/>
              <a:gd name="connsiteY129-8034" fmla="*/ 1652030 h 1978172"/>
              <a:gd name="connsiteX130-8035" fmla="*/ 5955513 w 10768629"/>
              <a:gd name="connsiteY130-8036" fmla="*/ 1663584 h 1978172"/>
              <a:gd name="connsiteX131-8037" fmla="*/ 5941996 w 10768629"/>
              <a:gd name="connsiteY131-8038" fmla="*/ 1661326 h 1978172"/>
              <a:gd name="connsiteX132-8039" fmla="*/ 5931789 w 10768629"/>
              <a:gd name="connsiteY132-8040" fmla="*/ 1669915 h 1978172"/>
              <a:gd name="connsiteX133-8041" fmla="*/ 5888686 w 10768629"/>
              <a:gd name="connsiteY133-8042" fmla="*/ 1672175 h 1978172"/>
              <a:gd name="connsiteX134-8043" fmla="*/ 5873794 w 10768629"/>
              <a:gd name="connsiteY134-8044" fmla="*/ 1665454 h 1978172"/>
              <a:gd name="connsiteX135-8045" fmla="*/ 5860022 w 10768629"/>
              <a:gd name="connsiteY135-8046" fmla="*/ 1660635 h 1978172"/>
              <a:gd name="connsiteX136-8047" fmla="*/ 5858237 w 10768629"/>
              <a:gd name="connsiteY136-8048" fmla="*/ 1660649 h 1978172"/>
              <a:gd name="connsiteX137-8049" fmla="*/ 5840319 w 10768629"/>
              <a:gd name="connsiteY137-8050" fmla="*/ 1660798 h 1978172"/>
              <a:gd name="connsiteX138-8051" fmla="*/ 5806984 w 10768629"/>
              <a:gd name="connsiteY138-8052" fmla="*/ 1661075 h 1978172"/>
              <a:gd name="connsiteX139-8053" fmla="*/ 5742351 w 10768629"/>
              <a:gd name="connsiteY139-8054" fmla="*/ 1667489 h 1978172"/>
              <a:gd name="connsiteX140-8055" fmla="*/ 5521171 w 10768629"/>
              <a:gd name="connsiteY140-8056" fmla="*/ 1671626 h 1978172"/>
              <a:gd name="connsiteX141-8057" fmla="*/ 5457384 w 10768629"/>
              <a:gd name="connsiteY141-8058" fmla="*/ 1683952 h 1978172"/>
              <a:gd name="connsiteX142-8059" fmla="*/ 4950070 w 10768629"/>
              <a:gd name="connsiteY142-8060" fmla="*/ 1748401 h 1978172"/>
              <a:gd name="connsiteX143-8061" fmla="*/ 4872172 w 10768629"/>
              <a:gd name="connsiteY143-8062" fmla="*/ 1757222 h 1978172"/>
              <a:gd name="connsiteX144-8063" fmla="*/ 4809524 w 10768629"/>
              <a:gd name="connsiteY144-8064" fmla="*/ 1761033 h 1978172"/>
              <a:gd name="connsiteX145-8065" fmla="*/ 4759058 w 10768629"/>
              <a:gd name="connsiteY145-8066" fmla="*/ 1766533 h 1978172"/>
              <a:gd name="connsiteX146-8067" fmla="*/ 4719749 w 10768629"/>
              <a:gd name="connsiteY146-8068" fmla="*/ 1771811 h 1978172"/>
              <a:gd name="connsiteX147-8069" fmla="*/ 4568686 w 10768629"/>
              <a:gd name="connsiteY147-8070" fmla="*/ 1786141 h 1978172"/>
              <a:gd name="connsiteX148-8071" fmla="*/ 4418751 w 10768629"/>
              <a:gd name="connsiteY148-8072" fmla="*/ 1796932 h 1978172"/>
              <a:gd name="connsiteX149-8073" fmla="*/ 4378377 w 10768629"/>
              <a:gd name="connsiteY149-8074" fmla="*/ 1815528 h 1978172"/>
              <a:gd name="connsiteX150-8075" fmla="*/ 4320575 w 10768629"/>
              <a:gd name="connsiteY150-8076" fmla="*/ 1832722 h 1978172"/>
              <a:gd name="connsiteX151-8077" fmla="*/ 4220200 w 10768629"/>
              <a:gd name="connsiteY151-8078" fmla="*/ 1873173 h 1978172"/>
              <a:gd name="connsiteX152-8079" fmla="*/ 4105361 w 10768629"/>
              <a:gd name="connsiteY152-8080" fmla="*/ 1894711 h 1978172"/>
              <a:gd name="connsiteX153-8081" fmla="*/ 3973223 w 10768629"/>
              <a:gd name="connsiteY153-8082" fmla="*/ 1881015 h 1978172"/>
              <a:gd name="connsiteX154-8083" fmla="*/ 3900992 w 10768629"/>
              <a:gd name="connsiteY154-8084" fmla="*/ 1880603 h 1978172"/>
              <a:gd name="connsiteX155-8085" fmla="*/ 3662119 w 10768629"/>
              <a:gd name="connsiteY155-8086" fmla="*/ 1889285 h 1978172"/>
              <a:gd name="connsiteX156-8087" fmla="*/ 3496919 w 10768629"/>
              <a:gd name="connsiteY156-8088" fmla="*/ 1873180 h 1978172"/>
              <a:gd name="connsiteX157-8089" fmla="*/ 3449433 w 10768629"/>
              <a:gd name="connsiteY157-8090" fmla="*/ 1889681 h 1978172"/>
              <a:gd name="connsiteX158-8091" fmla="*/ 3369766 w 10768629"/>
              <a:gd name="connsiteY158-8092" fmla="*/ 1916653 h 1978172"/>
              <a:gd name="connsiteX159-8093" fmla="*/ 3269672 w 10768629"/>
              <a:gd name="connsiteY159-8094" fmla="*/ 1938036 h 1978172"/>
              <a:gd name="connsiteX160-8095" fmla="*/ 3224897 w 10768629"/>
              <a:gd name="connsiteY160-8096" fmla="*/ 1943733 h 1978172"/>
              <a:gd name="connsiteX161-8097" fmla="*/ 3161463 w 10768629"/>
              <a:gd name="connsiteY161-8098" fmla="*/ 1946591 h 1978172"/>
              <a:gd name="connsiteX162-8099" fmla="*/ 3112044 w 10768629"/>
              <a:gd name="connsiteY162-8100" fmla="*/ 1935614 h 1978172"/>
              <a:gd name="connsiteX163-8101" fmla="*/ 3069716 w 10768629"/>
              <a:gd name="connsiteY163-8102" fmla="*/ 1930463 h 1978172"/>
              <a:gd name="connsiteX164-8103" fmla="*/ 3005773 w 10768629"/>
              <a:gd name="connsiteY164-8104" fmla="*/ 1915878 h 1978172"/>
              <a:gd name="connsiteX165-8105" fmla="*/ 2897201 w 10768629"/>
              <a:gd name="connsiteY165-8106" fmla="*/ 1926772 h 1978172"/>
              <a:gd name="connsiteX166-8107" fmla="*/ 2783891 w 10768629"/>
              <a:gd name="connsiteY166-8108" fmla="*/ 1931749 h 1978172"/>
              <a:gd name="connsiteX167-8109" fmla="*/ 2712447 w 10768629"/>
              <a:gd name="connsiteY167-8110" fmla="*/ 1933044 h 1978172"/>
              <a:gd name="connsiteX168-8111" fmla="*/ 2560151 w 10768629"/>
              <a:gd name="connsiteY168-8112" fmla="*/ 1963609 h 1978172"/>
              <a:gd name="connsiteX169-8113" fmla="*/ 2367221 w 10768629"/>
              <a:gd name="connsiteY169-8114" fmla="*/ 1971884 h 1978172"/>
              <a:gd name="connsiteX170-8115" fmla="*/ 2272130 w 10768629"/>
              <a:gd name="connsiteY170-8116" fmla="*/ 1961162 h 1978172"/>
              <a:gd name="connsiteX171-8117" fmla="*/ 2189404 w 10768629"/>
              <a:gd name="connsiteY171-8118" fmla="*/ 1978172 h 1978172"/>
              <a:gd name="connsiteX172-8119" fmla="*/ 2077704 w 10768629"/>
              <a:gd name="connsiteY172-8120" fmla="*/ 1965002 h 1978172"/>
              <a:gd name="connsiteX173-8121" fmla="*/ 2033299 w 10768629"/>
              <a:gd name="connsiteY173-8122" fmla="*/ 1969042 h 1978172"/>
              <a:gd name="connsiteX174-8123" fmla="*/ 1967996 w 10768629"/>
              <a:gd name="connsiteY174-8124" fmla="*/ 1953187 h 1978172"/>
              <a:gd name="connsiteX175-8125" fmla="*/ 1855805 w 10768629"/>
              <a:gd name="connsiteY175-8126" fmla="*/ 1926082 h 1978172"/>
              <a:gd name="connsiteX176-8127" fmla="*/ 1790957 w 10768629"/>
              <a:gd name="connsiteY176-8128" fmla="*/ 1919460 h 1978172"/>
              <a:gd name="connsiteX177-8129" fmla="*/ 1613978 w 10768629"/>
              <a:gd name="connsiteY177-8130" fmla="*/ 1891581 h 1978172"/>
              <a:gd name="connsiteX178-8131" fmla="*/ 1436831 w 10768629"/>
              <a:gd name="connsiteY178-8132" fmla="*/ 1856201 h 1978172"/>
              <a:gd name="connsiteX179-8133" fmla="*/ 1357365 w 10768629"/>
              <a:gd name="connsiteY179-8134" fmla="*/ 1832140 h 1978172"/>
              <a:gd name="connsiteX180-8135" fmla="*/ 1232341 w 10768629"/>
              <a:gd name="connsiteY180-8136" fmla="*/ 1785942 h 1978172"/>
              <a:gd name="connsiteX181-8137" fmla="*/ 1162595 w 10768629"/>
              <a:gd name="connsiteY181-8138" fmla="*/ 1758337 h 1978172"/>
              <a:gd name="connsiteX182-8139" fmla="*/ 1128523 w 10768629"/>
              <a:gd name="connsiteY182-8140" fmla="*/ 1763621 h 1978172"/>
              <a:gd name="connsiteX183-8141" fmla="*/ 991903 w 10768629"/>
              <a:gd name="connsiteY183-8142" fmla="*/ 1786741 h 1978172"/>
              <a:gd name="connsiteX184-8143" fmla="*/ 883960 w 10768629"/>
              <a:gd name="connsiteY184-8144" fmla="*/ 1822386 h 1978172"/>
              <a:gd name="connsiteX185-8145" fmla="*/ 766531 w 10768629"/>
              <a:gd name="connsiteY185-8146" fmla="*/ 1805053 h 1978172"/>
              <a:gd name="connsiteX186-8147" fmla="*/ 669779 w 10768629"/>
              <a:gd name="connsiteY186-8148" fmla="*/ 1800537 h 1978172"/>
              <a:gd name="connsiteX187-8149" fmla="*/ 523898 w 10768629"/>
              <a:gd name="connsiteY187-8150" fmla="*/ 1811085 h 1978172"/>
              <a:gd name="connsiteX188-8151" fmla="*/ 360251 w 10768629"/>
              <a:gd name="connsiteY188-8152" fmla="*/ 1830735 h 1978172"/>
              <a:gd name="connsiteX189-8153" fmla="*/ 255207 w 10768629"/>
              <a:gd name="connsiteY189-8154" fmla="*/ 1818275 h 1978172"/>
              <a:gd name="connsiteX190-8155" fmla="*/ 101803 w 10768629"/>
              <a:gd name="connsiteY190-8156" fmla="*/ 1870647 h 1978172"/>
              <a:gd name="connsiteX191-8157" fmla="*/ 25397 w 10768629"/>
              <a:gd name="connsiteY191-8158" fmla="*/ 1888443 h 1978172"/>
              <a:gd name="connsiteX192-8159" fmla="*/ 2370 w 10768629"/>
              <a:gd name="connsiteY192-8160" fmla="*/ 1878311 h 1978172"/>
              <a:gd name="connsiteX193-8161" fmla="*/ 0 w 10768629"/>
              <a:gd name="connsiteY193-8162" fmla="*/ 1878785 h 1978172"/>
              <a:gd name="connsiteX194-8163" fmla="*/ 0 w 10768629"/>
              <a:gd name="connsiteY194-8164" fmla="*/ 0 h 1978172"/>
              <a:gd name="connsiteX0-8165" fmla="*/ 0 w 10768629"/>
              <a:gd name="connsiteY0-8166" fmla="*/ 0 h 1978172"/>
              <a:gd name="connsiteX1-8167" fmla="*/ 10768629 w 10768629"/>
              <a:gd name="connsiteY1-8168" fmla="*/ 0 h 1978172"/>
              <a:gd name="connsiteX2-8169" fmla="*/ 10733254 w 10768629"/>
              <a:gd name="connsiteY2-8170" fmla="*/ 31439 h 1978172"/>
              <a:gd name="connsiteX3-8171" fmla="*/ 10727085 w 10768629"/>
              <a:gd name="connsiteY3-8172" fmla="*/ 37910 h 1978172"/>
              <a:gd name="connsiteX4-8173" fmla="*/ 10675953 w 10768629"/>
              <a:gd name="connsiteY4-8174" fmla="*/ 68623 h 1978172"/>
              <a:gd name="connsiteX5-8175" fmla="*/ 10637091 w 10768629"/>
              <a:gd name="connsiteY5-8176" fmla="*/ 90361 h 1978172"/>
              <a:gd name="connsiteX6-8177" fmla="*/ 10610971 w 10768629"/>
              <a:gd name="connsiteY6-8178" fmla="*/ 110764 h 1978172"/>
              <a:gd name="connsiteX7-8179" fmla="*/ 10532872 w 10768629"/>
              <a:gd name="connsiteY7-8180" fmla="*/ 138028 h 1978172"/>
              <a:gd name="connsiteX8-8181" fmla="*/ 10398558 w 10768629"/>
              <a:gd name="connsiteY8-8182" fmla="*/ 172911 h 1978172"/>
              <a:gd name="connsiteX9-8183" fmla="*/ 10371128 w 10768629"/>
              <a:gd name="connsiteY9-8184" fmla="*/ 182609 h 1978172"/>
              <a:gd name="connsiteX10-8185" fmla="*/ 10352178 w 10768629"/>
              <a:gd name="connsiteY10-8186" fmla="*/ 199976 h 1978172"/>
              <a:gd name="connsiteX11-8187" fmla="*/ 10351815 w 10768629"/>
              <a:gd name="connsiteY11-8188" fmla="*/ 211879 h 1978172"/>
              <a:gd name="connsiteX12-8189" fmla="*/ 10337471 w 10768629"/>
              <a:gd name="connsiteY12-8190" fmla="*/ 218661 h 1978172"/>
              <a:gd name="connsiteX13-8191" fmla="*/ 10334625 w 10768629"/>
              <a:gd name="connsiteY13-8192" fmla="*/ 222351 h 1978172"/>
              <a:gd name="connsiteX14-8193" fmla="*/ 10256365 w 10768629"/>
              <a:gd name="connsiteY14-8194" fmla="*/ 235917 h 1978172"/>
              <a:gd name="connsiteX15-8195" fmla="*/ 10201127 w 10768629"/>
              <a:gd name="connsiteY15-8196" fmla="*/ 267448 h 1978172"/>
              <a:gd name="connsiteX16-8197" fmla="*/ 9961218 w 10768629"/>
              <a:gd name="connsiteY16-8198" fmla="*/ 326720 h 1978172"/>
              <a:gd name="connsiteX17-8199" fmla="*/ 9859715 w 10768629"/>
              <a:gd name="connsiteY17-8200" fmla="*/ 355698 h 1978172"/>
              <a:gd name="connsiteX18-8201" fmla="*/ 9679867 w 10768629"/>
              <a:gd name="connsiteY18-8202" fmla="*/ 399081 h 1978172"/>
              <a:gd name="connsiteX19-8203" fmla="*/ 9490654 w 10768629"/>
              <a:gd name="connsiteY19-8204" fmla="*/ 455225 h 1978172"/>
              <a:gd name="connsiteX20-8205" fmla="*/ 9470837 w 10768629"/>
              <a:gd name="connsiteY20-8206" fmla="*/ 452539 h 1978172"/>
              <a:gd name="connsiteX21-8207" fmla="*/ 9469082 w 10768629"/>
              <a:gd name="connsiteY21-8208" fmla="*/ 454891 h 1978172"/>
              <a:gd name="connsiteX22-8209" fmla="*/ 9448038 w 10768629"/>
              <a:gd name="connsiteY22-8210" fmla="*/ 459733 h 1978172"/>
              <a:gd name="connsiteX23-8211" fmla="*/ 9396821 w 10768629"/>
              <a:gd name="connsiteY23-8212" fmla="*/ 455795 h 1978172"/>
              <a:gd name="connsiteX24-8213" fmla="*/ 9392197 w 10768629"/>
              <a:gd name="connsiteY24-8214" fmla="*/ 459796 h 1978172"/>
              <a:gd name="connsiteX25-8215" fmla="*/ 9347994 w 10768629"/>
              <a:gd name="connsiteY25-8216" fmla="*/ 464462 h 1978172"/>
              <a:gd name="connsiteX26-8217" fmla="*/ 9347889 w 10768629"/>
              <a:gd name="connsiteY26-8218" fmla="*/ 466539 h 1978172"/>
              <a:gd name="connsiteX27-8219" fmla="*/ 9337639 w 10768629"/>
              <a:gd name="connsiteY27-8220" fmla="*/ 476654 h 1978172"/>
              <a:gd name="connsiteX28-8221" fmla="*/ 9316893 w 10768629"/>
              <a:gd name="connsiteY28-8222" fmla="*/ 491390 h 1978172"/>
              <a:gd name="connsiteX29-8223" fmla="*/ 9229283 w 10768629"/>
              <a:gd name="connsiteY29-8224" fmla="*/ 555377 h 1978172"/>
              <a:gd name="connsiteX30-8225" fmla="*/ 9220274 w 10768629"/>
              <a:gd name="connsiteY30-8226" fmla="*/ 557502 h 1978172"/>
              <a:gd name="connsiteX31-8227" fmla="*/ 9220202 w 10768629"/>
              <a:gd name="connsiteY31-8228" fmla="*/ 558001 h 1978172"/>
              <a:gd name="connsiteX32-8229" fmla="*/ 9210908 w 10768629"/>
              <a:gd name="connsiteY32-8230" fmla="*/ 561147 h 1978172"/>
              <a:gd name="connsiteX33-8231" fmla="*/ 9186374 w 10768629"/>
              <a:gd name="connsiteY33-8232" fmla="*/ 565502 h 1978172"/>
              <a:gd name="connsiteX34-8233" fmla="*/ 9181058 w 10768629"/>
              <a:gd name="connsiteY34-8234" fmla="*/ 569943 h 1978172"/>
              <a:gd name="connsiteX35-8235" fmla="*/ 9179948 w 10768629"/>
              <a:gd name="connsiteY35-8236" fmla="*/ 576062 h 1978172"/>
              <a:gd name="connsiteX36-8237" fmla="*/ 9149110 w 10768629"/>
              <a:gd name="connsiteY36-8238" fmla="*/ 598906 h 1978172"/>
              <a:gd name="connsiteX37-8239" fmla="*/ 9078556 w 10768629"/>
              <a:gd name="connsiteY37-8240" fmla="*/ 644039 h 1978172"/>
              <a:gd name="connsiteX38-8241" fmla="*/ 8996399 w 10768629"/>
              <a:gd name="connsiteY38-8242" fmla="*/ 690055 h 1978172"/>
              <a:gd name="connsiteX39-8243" fmla="*/ 8803791 w 10768629"/>
              <a:gd name="connsiteY39-8244" fmla="*/ 813860 h 1978172"/>
              <a:gd name="connsiteX40-8245" fmla="*/ 8636202 w 10768629"/>
              <a:gd name="connsiteY40-8246" fmla="*/ 848463 h 1978172"/>
              <a:gd name="connsiteX41-8247" fmla="*/ 8555372 w 10768629"/>
              <a:gd name="connsiteY41-8248" fmla="*/ 883171 h 1978172"/>
              <a:gd name="connsiteX42-8249" fmla="*/ 8507229 w 10768629"/>
              <a:gd name="connsiteY42-8250" fmla="*/ 901665 h 1978172"/>
              <a:gd name="connsiteX43-8251" fmla="*/ 8428473 w 10768629"/>
              <a:gd name="connsiteY43-8252" fmla="*/ 927985 h 1978172"/>
              <a:gd name="connsiteX44-8253" fmla="*/ 8427914 w 10768629"/>
              <a:gd name="connsiteY44-8254" fmla="*/ 933480 h 1978172"/>
              <a:gd name="connsiteX45-8255" fmla="*/ 8420327 w 10768629"/>
              <a:gd name="connsiteY45-8256" fmla="*/ 941984 h 1978172"/>
              <a:gd name="connsiteX46-8257" fmla="*/ 8407128 w 10768629"/>
              <a:gd name="connsiteY46-8258" fmla="*/ 961344 h 1978172"/>
              <a:gd name="connsiteX47-8259" fmla="*/ 8380548 w 10768629"/>
              <a:gd name="connsiteY47-8260" fmla="*/ 987916 h 1978172"/>
              <a:gd name="connsiteX48-8261" fmla="*/ 8379462 w 10768629"/>
              <a:gd name="connsiteY48-8262" fmla="*/ 987106 h 1978172"/>
              <a:gd name="connsiteX49-8263" fmla="*/ 8369725 w 10768629"/>
              <a:gd name="connsiteY49-8264" fmla="*/ 989186 h 1978172"/>
              <a:gd name="connsiteX50-8265" fmla="*/ 8304438 w 10768629"/>
              <a:gd name="connsiteY50-8266" fmla="*/ 996739 h 1978172"/>
              <a:gd name="connsiteX51-8267" fmla="*/ 8280929 w 10768629"/>
              <a:gd name="connsiteY51-8268" fmla="*/ 1023089 h 1978172"/>
              <a:gd name="connsiteX52-8269" fmla="*/ 8275760 w 10768629"/>
              <a:gd name="connsiteY52-8270" fmla="*/ 1027772 h 1978172"/>
              <a:gd name="connsiteX53-8271" fmla="*/ 8275478 w 10768629"/>
              <a:gd name="connsiteY53-8272" fmla="*/ 1027605 h 1978172"/>
              <a:gd name="connsiteX54-8273" fmla="*/ 8269666 w 10768629"/>
              <a:gd name="connsiteY54-8274" fmla="*/ 1032033 h 1978172"/>
              <a:gd name="connsiteX55-8275" fmla="*/ 8203836 w 10768629"/>
              <a:gd name="connsiteY55-8276" fmla="*/ 1037347 h 1978172"/>
              <a:gd name="connsiteX56-8277" fmla="*/ 8122936 w 10768629"/>
              <a:gd name="connsiteY56-8278" fmla="*/ 1063113 h 1978172"/>
              <a:gd name="connsiteX57-8279" fmla="*/ 8043658 w 10768629"/>
              <a:gd name="connsiteY57-8280" fmla="*/ 1092746 h 1978172"/>
              <a:gd name="connsiteX58-8281" fmla="*/ 8015351 w 10768629"/>
              <a:gd name="connsiteY58-8282" fmla="*/ 1105478 h 1978172"/>
              <a:gd name="connsiteX59-8283" fmla="*/ 7963145 w 10768629"/>
              <a:gd name="connsiteY59-8284" fmla="*/ 1119346 h 1978172"/>
              <a:gd name="connsiteX60-8285" fmla="*/ 7938145 w 10768629"/>
              <a:gd name="connsiteY60-8286" fmla="*/ 1120225 h 1978172"/>
              <a:gd name="connsiteX61-8287" fmla="*/ 7937238 w 10768629"/>
              <a:gd name="connsiteY61-8288" fmla="*/ 1121204 h 1978172"/>
              <a:gd name="connsiteX62-8289" fmla="*/ 7934398 w 10768629"/>
              <a:gd name="connsiteY62-8290" fmla="*/ 1118240 h 1978172"/>
              <a:gd name="connsiteX63-8291" fmla="*/ 7918248 w 10768629"/>
              <a:gd name="connsiteY63-8292" fmla="*/ 1124371 h 1978172"/>
              <a:gd name="connsiteX64-8293" fmla="*/ 7914119 w 10768629"/>
              <a:gd name="connsiteY64-8294" fmla="*/ 1127653 h 1978172"/>
              <a:gd name="connsiteX65-8295" fmla="*/ 7907658 w 10768629"/>
              <a:gd name="connsiteY65-8296" fmla="*/ 1130350 h 1978172"/>
              <a:gd name="connsiteX66-8297" fmla="*/ 7907434 w 10768629"/>
              <a:gd name="connsiteY66-8298" fmla="*/ 1130103 h 1978172"/>
              <a:gd name="connsiteX67-8299" fmla="*/ 7901508 w 10768629"/>
              <a:gd name="connsiteY67-8300" fmla="*/ 1133245 h 1978172"/>
              <a:gd name="connsiteX68-8301" fmla="*/ 7873287 w 10768629"/>
              <a:gd name="connsiteY68-8302" fmla="*/ 1152609 h 1978172"/>
              <a:gd name="connsiteX69-8303" fmla="*/ 7834833 w 10768629"/>
              <a:gd name="connsiteY69-8304" fmla="*/ 1153868 h 1978172"/>
              <a:gd name="connsiteX70-8305" fmla="*/ 7828661 w 10768629"/>
              <a:gd name="connsiteY70-8306" fmla="*/ 1139994 h 1978172"/>
              <a:gd name="connsiteX71-8307" fmla="*/ 7823966 w 10768629"/>
              <a:gd name="connsiteY71-8308" fmla="*/ 1143178 h 1978172"/>
              <a:gd name="connsiteX72-8309" fmla="*/ 7815078 w 10768629"/>
              <a:gd name="connsiteY72-8310" fmla="*/ 1151776 h 1978172"/>
              <a:gd name="connsiteX73-8311" fmla="*/ 7812026 w 10768629"/>
              <a:gd name="connsiteY73-8312" fmla="*/ 1151522 h 1978172"/>
              <a:gd name="connsiteX74-8313" fmla="*/ 7782249 w 10768629"/>
              <a:gd name="connsiteY74-8314" fmla="*/ 1160970 h 1978172"/>
              <a:gd name="connsiteX75-8315" fmla="*/ 7773476 w 10768629"/>
              <a:gd name="connsiteY75-8316" fmla="*/ 1157414 h 1978172"/>
              <a:gd name="connsiteX76-8317" fmla="*/ 7769600 w 10768629"/>
              <a:gd name="connsiteY76-8318" fmla="*/ 1157365 h 1978172"/>
              <a:gd name="connsiteX77-8319" fmla="*/ 7752631 w 10768629"/>
              <a:gd name="connsiteY77-8320" fmla="*/ 1172815 h 1978172"/>
              <a:gd name="connsiteX78-8321" fmla="*/ 7743525 w 10768629"/>
              <a:gd name="connsiteY78-8322" fmla="*/ 1179064 h 1978172"/>
              <a:gd name="connsiteX79-8323" fmla="*/ 7685942 w 10768629"/>
              <a:gd name="connsiteY79-8324" fmla="*/ 1233723 h 1978172"/>
              <a:gd name="connsiteX80-8325" fmla="*/ 7586920 w 10768629"/>
              <a:gd name="connsiteY80-8326" fmla="*/ 1261888 h 1978172"/>
              <a:gd name="connsiteX81-8327" fmla="*/ 7486100 w 10768629"/>
              <a:gd name="connsiteY81-8328" fmla="*/ 1292563 h 1978172"/>
              <a:gd name="connsiteX82-8329" fmla="*/ 7407190 w 10768629"/>
              <a:gd name="connsiteY82-8330" fmla="*/ 1314737 h 1978172"/>
              <a:gd name="connsiteX83-8331" fmla="*/ 7240698 w 10768629"/>
              <a:gd name="connsiteY83-8332" fmla="*/ 1438832 h 1978172"/>
              <a:gd name="connsiteX84-8333" fmla="*/ 7197675 w 10768629"/>
              <a:gd name="connsiteY84-8334" fmla="*/ 1447530 h 1978172"/>
              <a:gd name="connsiteX85-8335" fmla="*/ 7164788 w 10768629"/>
              <a:gd name="connsiteY85-8336" fmla="*/ 1480293 h 1978172"/>
              <a:gd name="connsiteX86-8337" fmla="*/ 7147929 w 10768629"/>
              <a:gd name="connsiteY86-8338" fmla="*/ 1477641 h 1978172"/>
              <a:gd name="connsiteX87-8339" fmla="*/ 7144965 w 10768629"/>
              <a:gd name="connsiteY87-8340" fmla="*/ 1476908 h 1978172"/>
              <a:gd name="connsiteX88-8341" fmla="*/ 7134299 w 10768629"/>
              <a:gd name="connsiteY88-8342" fmla="*/ 1479969 h 1978172"/>
              <a:gd name="connsiteX89-8343" fmla="*/ 7129809 w 10768629"/>
              <a:gd name="connsiteY89-8344" fmla="*/ 1473339 h 1978172"/>
              <a:gd name="connsiteX90-8345" fmla="*/ 7112688 w 10768629"/>
              <a:gd name="connsiteY90-8346" fmla="*/ 1472575 h 1978172"/>
              <a:gd name="connsiteX91-8347" fmla="*/ 7093470 w 10768629"/>
              <a:gd name="connsiteY91-8348" fmla="*/ 1480300 h 1978172"/>
              <a:gd name="connsiteX92-8349" fmla="*/ 7025034 w 10768629"/>
              <a:gd name="connsiteY92-8350" fmla="*/ 1506934 h 1978172"/>
              <a:gd name="connsiteX93-8351" fmla="*/ 7014783 w 10768629"/>
              <a:gd name="connsiteY93-8352" fmla="*/ 1515868 h 1978172"/>
              <a:gd name="connsiteX94-8353" fmla="*/ 6979706 w 10768629"/>
              <a:gd name="connsiteY94-8354" fmla="*/ 1523511 h 1978172"/>
              <a:gd name="connsiteX95-8355" fmla="*/ 6977890 w 10768629"/>
              <a:gd name="connsiteY95-8356" fmla="*/ 1525793 h 1978172"/>
              <a:gd name="connsiteX96-8357" fmla="*/ 6944339 w 10768629"/>
              <a:gd name="connsiteY96-8358" fmla="*/ 1536237 h 1978172"/>
              <a:gd name="connsiteX97-8359" fmla="*/ 6886996 w 10768629"/>
              <a:gd name="connsiteY97-8360" fmla="*/ 1563569 h 1978172"/>
              <a:gd name="connsiteX98-8361" fmla="*/ 6874510 w 10768629"/>
              <a:gd name="connsiteY98-8362" fmla="*/ 1558469 h 1978172"/>
              <a:gd name="connsiteX99-8363" fmla="*/ 6871943 w 10768629"/>
              <a:gd name="connsiteY99-8364" fmla="*/ 1554651 h 1978172"/>
              <a:gd name="connsiteX100-8365" fmla="*/ 6856174 w 10768629"/>
              <a:gd name="connsiteY100-8366" fmla="*/ 1562024 h 1978172"/>
              <a:gd name="connsiteX101-8367" fmla="*/ 6842321 w 10768629"/>
              <a:gd name="connsiteY101-8368" fmla="*/ 1560554 h 1978172"/>
              <a:gd name="connsiteX102-8369" fmla="*/ 6832713 w 10768629"/>
              <a:gd name="connsiteY102-8370" fmla="*/ 1569357 h 1978172"/>
              <a:gd name="connsiteX103-8371" fmla="*/ 6816351 w 10768629"/>
              <a:gd name="connsiteY103-8372" fmla="*/ 1571495 h 1978172"/>
              <a:gd name="connsiteX104-8373" fmla="*/ 6795800 w 10768629"/>
              <a:gd name="connsiteY104-8374" fmla="*/ 1572010 h 1978172"/>
              <a:gd name="connsiteX105-8375" fmla="*/ 6777546 w 10768629"/>
              <a:gd name="connsiteY105-8376" fmla="*/ 1568661 h 1978172"/>
              <a:gd name="connsiteX106-8377" fmla="*/ 6751528 w 10768629"/>
              <a:gd name="connsiteY106-8378" fmla="*/ 1574143 h 1978172"/>
              <a:gd name="connsiteX107-8379" fmla="*/ 6691966 w 10768629"/>
              <a:gd name="connsiteY107-8380" fmla="*/ 1582255 h 1978172"/>
              <a:gd name="connsiteX108-8381" fmla="*/ 6646941 w 10768629"/>
              <a:gd name="connsiteY108-8382" fmla="*/ 1588471 h 1978172"/>
              <a:gd name="connsiteX109-8383" fmla="*/ 6568576 w 10768629"/>
              <a:gd name="connsiteY109-8384" fmla="*/ 1606488 h 1978172"/>
              <a:gd name="connsiteX110-8385" fmla="*/ 6554358 w 10768629"/>
              <a:gd name="connsiteY110-8386" fmla="*/ 1621701 h 1978172"/>
              <a:gd name="connsiteX111-8387" fmla="*/ 6516968 w 10768629"/>
              <a:gd name="connsiteY111-8388" fmla="*/ 1617195 h 1978172"/>
              <a:gd name="connsiteX112-8389" fmla="*/ 6506479 w 10768629"/>
              <a:gd name="connsiteY112-8390" fmla="*/ 1602227 h 1978172"/>
              <a:gd name="connsiteX113-8391" fmla="*/ 6458436 w 10768629"/>
              <a:gd name="connsiteY113-8392" fmla="*/ 1607332 h 1978172"/>
              <a:gd name="connsiteX114-8393" fmla="*/ 6414786 w 10768629"/>
              <a:gd name="connsiteY114-8394" fmla="*/ 1628815 h 1978172"/>
              <a:gd name="connsiteX115-8395" fmla="*/ 6357085 w 10768629"/>
              <a:gd name="connsiteY115-8396" fmla="*/ 1640846 h 1978172"/>
              <a:gd name="connsiteX116-8397" fmla="*/ 6322636 w 10768629"/>
              <a:gd name="connsiteY116-8398" fmla="*/ 1648213 h 1978172"/>
              <a:gd name="connsiteX117-8399" fmla="*/ 6226172 w 10768629"/>
              <a:gd name="connsiteY117-8400" fmla="*/ 1654676 h 1978172"/>
              <a:gd name="connsiteX118-8401" fmla="*/ 6221217 w 10768629"/>
              <a:gd name="connsiteY118-8402" fmla="*/ 1654506 h 1978172"/>
              <a:gd name="connsiteX119-8403" fmla="*/ 6204956 w 10768629"/>
              <a:gd name="connsiteY119-8404" fmla="*/ 1664280 h 1978172"/>
              <a:gd name="connsiteX120-8405" fmla="*/ 6204270 w 10768629"/>
              <a:gd name="connsiteY120-8406" fmla="*/ 1666782 h 1978172"/>
              <a:gd name="connsiteX121-8407" fmla="*/ 6143810 w 10768629"/>
              <a:gd name="connsiteY121-8408" fmla="*/ 1661963 h 1978172"/>
              <a:gd name="connsiteX122-8409" fmla="*/ 6136560 w 10768629"/>
              <a:gd name="connsiteY122-8410" fmla="*/ 1665728 h 1978172"/>
              <a:gd name="connsiteX123-8411" fmla="*/ 6096155 w 10768629"/>
              <a:gd name="connsiteY123-8412" fmla="*/ 1656951 h 1978172"/>
              <a:gd name="connsiteX124-8413" fmla="*/ 6075812 w 10768629"/>
              <a:gd name="connsiteY124-8414" fmla="*/ 1655422 h 1978172"/>
              <a:gd name="connsiteX125-8415" fmla="*/ 6039495 w 10768629"/>
              <a:gd name="connsiteY125-8416" fmla="*/ 1649680 h 1978172"/>
              <a:gd name="connsiteX126-8417" fmla="*/ 6036523 w 10768629"/>
              <a:gd name="connsiteY126-8418" fmla="*/ 1652121 h 1978172"/>
              <a:gd name="connsiteX127-8419" fmla="*/ 6029328 w 10768629"/>
              <a:gd name="connsiteY127-8420" fmla="*/ 1649904 h 1978172"/>
              <a:gd name="connsiteX128-8421" fmla="*/ 6024075 w 10768629"/>
              <a:gd name="connsiteY128-8422" fmla="*/ 1652779 h 1978172"/>
              <a:gd name="connsiteX129-8423" fmla="*/ 6018085 w 10768629"/>
              <a:gd name="connsiteY129-8424" fmla="*/ 1652030 h 1978172"/>
              <a:gd name="connsiteX130-8425" fmla="*/ 5955513 w 10768629"/>
              <a:gd name="connsiteY130-8426" fmla="*/ 1663584 h 1978172"/>
              <a:gd name="connsiteX131-8427" fmla="*/ 5941996 w 10768629"/>
              <a:gd name="connsiteY131-8428" fmla="*/ 1661326 h 1978172"/>
              <a:gd name="connsiteX132-8429" fmla="*/ 5931789 w 10768629"/>
              <a:gd name="connsiteY132-8430" fmla="*/ 1669915 h 1978172"/>
              <a:gd name="connsiteX133-8431" fmla="*/ 5888686 w 10768629"/>
              <a:gd name="connsiteY133-8432" fmla="*/ 1672175 h 1978172"/>
              <a:gd name="connsiteX134-8433" fmla="*/ 5873794 w 10768629"/>
              <a:gd name="connsiteY134-8434" fmla="*/ 1665454 h 1978172"/>
              <a:gd name="connsiteX135-8435" fmla="*/ 5860022 w 10768629"/>
              <a:gd name="connsiteY135-8436" fmla="*/ 1660635 h 1978172"/>
              <a:gd name="connsiteX136-8437" fmla="*/ 5858237 w 10768629"/>
              <a:gd name="connsiteY136-8438" fmla="*/ 1660649 h 1978172"/>
              <a:gd name="connsiteX137-8439" fmla="*/ 5840319 w 10768629"/>
              <a:gd name="connsiteY137-8440" fmla="*/ 1660798 h 1978172"/>
              <a:gd name="connsiteX138-8441" fmla="*/ 5806984 w 10768629"/>
              <a:gd name="connsiteY138-8442" fmla="*/ 1661075 h 1978172"/>
              <a:gd name="connsiteX139-8443" fmla="*/ 5742351 w 10768629"/>
              <a:gd name="connsiteY139-8444" fmla="*/ 1667489 h 1978172"/>
              <a:gd name="connsiteX140-8445" fmla="*/ 5521171 w 10768629"/>
              <a:gd name="connsiteY140-8446" fmla="*/ 1671626 h 1978172"/>
              <a:gd name="connsiteX141-8447" fmla="*/ 5457384 w 10768629"/>
              <a:gd name="connsiteY141-8448" fmla="*/ 1683952 h 1978172"/>
              <a:gd name="connsiteX142-8449" fmla="*/ 4950070 w 10768629"/>
              <a:gd name="connsiteY142-8450" fmla="*/ 1748401 h 1978172"/>
              <a:gd name="connsiteX143-8451" fmla="*/ 4872172 w 10768629"/>
              <a:gd name="connsiteY143-8452" fmla="*/ 1757222 h 1978172"/>
              <a:gd name="connsiteX144-8453" fmla="*/ 4809524 w 10768629"/>
              <a:gd name="connsiteY144-8454" fmla="*/ 1761033 h 1978172"/>
              <a:gd name="connsiteX145-8455" fmla="*/ 4759058 w 10768629"/>
              <a:gd name="connsiteY145-8456" fmla="*/ 1766533 h 1978172"/>
              <a:gd name="connsiteX146-8457" fmla="*/ 4719749 w 10768629"/>
              <a:gd name="connsiteY146-8458" fmla="*/ 1771811 h 1978172"/>
              <a:gd name="connsiteX147-8459" fmla="*/ 4568686 w 10768629"/>
              <a:gd name="connsiteY147-8460" fmla="*/ 1786141 h 1978172"/>
              <a:gd name="connsiteX148-8461" fmla="*/ 4418751 w 10768629"/>
              <a:gd name="connsiteY148-8462" fmla="*/ 1796932 h 1978172"/>
              <a:gd name="connsiteX149-8463" fmla="*/ 4378377 w 10768629"/>
              <a:gd name="connsiteY149-8464" fmla="*/ 1815528 h 1978172"/>
              <a:gd name="connsiteX150-8465" fmla="*/ 4320575 w 10768629"/>
              <a:gd name="connsiteY150-8466" fmla="*/ 1832722 h 1978172"/>
              <a:gd name="connsiteX151-8467" fmla="*/ 4220200 w 10768629"/>
              <a:gd name="connsiteY151-8468" fmla="*/ 1873173 h 1978172"/>
              <a:gd name="connsiteX152-8469" fmla="*/ 4105361 w 10768629"/>
              <a:gd name="connsiteY152-8470" fmla="*/ 1894711 h 1978172"/>
              <a:gd name="connsiteX153-8471" fmla="*/ 3973223 w 10768629"/>
              <a:gd name="connsiteY153-8472" fmla="*/ 1881015 h 1978172"/>
              <a:gd name="connsiteX154-8473" fmla="*/ 3900992 w 10768629"/>
              <a:gd name="connsiteY154-8474" fmla="*/ 1880603 h 1978172"/>
              <a:gd name="connsiteX155-8475" fmla="*/ 3662119 w 10768629"/>
              <a:gd name="connsiteY155-8476" fmla="*/ 1889285 h 1978172"/>
              <a:gd name="connsiteX156-8477" fmla="*/ 3496919 w 10768629"/>
              <a:gd name="connsiteY156-8478" fmla="*/ 1873180 h 1978172"/>
              <a:gd name="connsiteX157-8479" fmla="*/ 3449433 w 10768629"/>
              <a:gd name="connsiteY157-8480" fmla="*/ 1889681 h 1978172"/>
              <a:gd name="connsiteX158-8481" fmla="*/ 3369766 w 10768629"/>
              <a:gd name="connsiteY158-8482" fmla="*/ 1916653 h 1978172"/>
              <a:gd name="connsiteX159-8483" fmla="*/ 3269672 w 10768629"/>
              <a:gd name="connsiteY159-8484" fmla="*/ 1938036 h 1978172"/>
              <a:gd name="connsiteX160-8485" fmla="*/ 3224897 w 10768629"/>
              <a:gd name="connsiteY160-8486" fmla="*/ 1943733 h 1978172"/>
              <a:gd name="connsiteX161-8487" fmla="*/ 3161463 w 10768629"/>
              <a:gd name="connsiteY161-8488" fmla="*/ 1946591 h 1978172"/>
              <a:gd name="connsiteX162-8489" fmla="*/ 3112044 w 10768629"/>
              <a:gd name="connsiteY162-8490" fmla="*/ 1935614 h 1978172"/>
              <a:gd name="connsiteX163-8491" fmla="*/ 3069716 w 10768629"/>
              <a:gd name="connsiteY163-8492" fmla="*/ 1930463 h 1978172"/>
              <a:gd name="connsiteX164-8493" fmla="*/ 3005773 w 10768629"/>
              <a:gd name="connsiteY164-8494" fmla="*/ 1915878 h 1978172"/>
              <a:gd name="connsiteX165-8495" fmla="*/ 2897201 w 10768629"/>
              <a:gd name="connsiteY165-8496" fmla="*/ 1926772 h 1978172"/>
              <a:gd name="connsiteX166-8497" fmla="*/ 2783891 w 10768629"/>
              <a:gd name="connsiteY166-8498" fmla="*/ 1931749 h 1978172"/>
              <a:gd name="connsiteX167-8499" fmla="*/ 2712447 w 10768629"/>
              <a:gd name="connsiteY167-8500" fmla="*/ 1933044 h 1978172"/>
              <a:gd name="connsiteX168-8501" fmla="*/ 2560151 w 10768629"/>
              <a:gd name="connsiteY168-8502" fmla="*/ 1963609 h 1978172"/>
              <a:gd name="connsiteX169-8503" fmla="*/ 2367221 w 10768629"/>
              <a:gd name="connsiteY169-8504" fmla="*/ 1971884 h 1978172"/>
              <a:gd name="connsiteX170-8505" fmla="*/ 2272130 w 10768629"/>
              <a:gd name="connsiteY170-8506" fmla="*/ 1961162 h 1978172"/>
              <a:gd name="connsiteX171-8507" fmla="*/ 2189404 w 10768629"/>
              <a:gd name="connsiteY171-8508" fmla="*/ 1978172 h 1978172"/>
              <a:gd name="connsiteX172-8509" fmla="*/ 2077704 w 10768629"/>
              <a:gd name="connsiteY172-8510" fmla="*/ 1965002 h 1978172"/>
              <a:gd name="connsiteX173-8511" fmla="*/ 2033299 w 10768629"/>
              <a:gd name="connsiteY173-8512" fmla="*/ 1969042 h 1978172"/>
              <a:gd name="connsiteX174-8513" fmla="*/ 1967996 w 10768629"/>
              <a:gd name="connsiteY174-8514" fmla="*/ 1953187 h 1978172"/>
              <a:gd name="connsiteX175-8515" fmla="*/ 1855805 w 10768629"/>
              <a:gd name="connsiteY175-8516" fmla="*/ 1926082 h 1978172"/>
              <a:gd name="connsiteX176-8517" fmla="*/ 1790957 w 10768629"/>
              <a:gd name="connsiteY176-8518" fmla="*/ 1919460 h 1978172"/>
              <a:gd name="connsiteX177-8519" fmla="*/ 1613978 w 10768629"/>
              <a:gd name="connsiteY177-8520" fmla="*/ 1891581 h 1978172"/>
              <a:gd name="connsiteX178-8521" fmla="*/ 1436831 w 10768629"/>
              <a:gd name="connsiteY178-8522" fmla="*/ 1856201 h 1978172"/>
              <a:gd name="connsiteX179-8523" fmla="*/ 1357365 w 10768629"/>
              <a:gd name="connsiteY179-8524" fmla="*/ 1832140 h 1978172"/>
              <a:gd name="connsiteX180-8525" fmla="*/ 1232341 w 10768629"/>
              <a:gd name="connsiteY180-8526" fmla="*/ 1785942 h 1978172"/>
              <a:gd name="connsiteX181-8527" fmla="*/ 1162595 w 10768629"/>
              <a:gd name="connsiteY181-8528" fmla="*/ 1758337 h 1978172"/>
              <a:gd name="connsiteX182-8529" fmla="*/ 1128523 w 10768629"/>
              <a:gd name="connsiteY182-8530" fmla="*/ 1763621 h 1978172"/>
              <a:gd name="connsiteX183-8531" fmla="*/ 991903 w 10768629"/>
              <a:gd name="connsiteY183-8532" fmla="*/ 1786741 h 1978172"/>
              <a:gd name="connsiteX184-8533" fmla="*/ 883960 w 10768629"/>
              <a:gd name="connsiteY184-8534" fmla="*/ 1822386 h 1978172"/>
              <a:gd name="connsiteX185-8535" fmla="*/ 766531 w 10768629"/>
              <a:gd name="connsiteY185-8536" fmla="*/ 1805053 h 1978172"/>
              <a:gd name="connsiteX186-8537" fmla="*/ 669779 w 10768629"/>
              <a:gd name="connsiteY186-8538" fmla="*/ 1800537 h 1978172"/>
              <a:gd name="connsiteX187-8539" fmla="*/ 523898 w 10768629"/>
              <a:gd name="connsiteY187-8540" fmla="*/ 1811085 h 1978172"/>
              <a:gd name="connsiteX188-8541" fmla="*/ 360251 w 10768629"/>
              <a:gd name="connsiteY188-8542" fmla="*/ 1830735 h 1978172"/>
              <a:gd name="connsiteX189-8543" fmla="*/ 255207 w 10768629"/>
              <a:gd name="connsiteY189-8544" fmla="*/ 1818275 h 1978172"/>
              <a:gd name="connsiteX190-8545" fmla="*/ 101803 w 10768629"/>
              <a:gd name="connsiteY190-8546" fmla="*/ 1870647 h 1978172"/>
              <a:gd name="connsiteX191-8547" fmla="*/ 25397 w 10768629"/>
              <a:gd name="connsiteY191-8548" fmla="*/ 1888443 h 1978172"/>
              <a:gd name="connsiteX192-8549" fmla="*/ 2370 w 10768629"/>
              <a:gd name="connsiteY192-8550" fmla="*/ 1878311 h 1978172"/>
              <a:gd name="connsiteX193-8551" fmla="*/ 0 w 10768629"/>
              <a:gd name="connsiteY193-8552" fmla="*/ 1878785 h 1978172"/>
              <a:gd name="connsiteX194-8553" fmla="*/ 0 w 10768629"/>
              <a:gd name="connsiteY194-8554" fmla="*/ 0 h 1978172"/>
              <a:gd name="connsiteX0-8555" fmla="*/ 0 w 10768629"/>
              <a:gd name="connsiteY0-8556" fmla="*/ 0 h 1978172"/>
              <a:gd name="connsiteX1-8557" fmla="*/ 10768629 w 10768629"/>
              <a:gd name="connsiteY1-8558" fmla="*/ 0 h 1978172"/>
              <a:gd name="connsiteX2-8559" fmla="*/ 10733254 w 10768629"/>
              <a:gd name="connsiteY2-8560" fmla="*/ 31439 h 1978172"/>
              <a:gd name="connsiteX3-8561" fmla="*/ 10727085 w 10768629"/>
              <a:gd name="connsiteY3-8562" fmla="*/ 37910 h 1978172"/>
              <a:gd name="connsiteX4-8563" fmla="*/ 10675953 w 10768629"/>
              <a:gd name="connsiteY4-8564" fmla="*/ 68623 h 1978172"/>
              <a:gd name="connsiteX5-8565" fmla="*/ 10637091 w 10768629"/>
              <a:gd name="connsiteY5-8566" fmla="*/ 90361 h 1978172"/>
              <a:gd name="connsiteX6-8567" fmla="*/ 10610971 w 10768629"/>
              <a:gd name="connsiteY6-8568" fmla="*/ 110764 h 1978172"/>
              <a:gd name="connsiteX7-8569" fmla="*/ 10532872 w 10768629"/>
              <a:gd name="connsiteY7-8570" fmla="*/ 138028 h 1978172"/>
              <a:gd name="connsiteX8-8571" fmla="*/ 10398558 w 10768629"/>
              <a:gd name="connsiteY8-8572" fmla="*/ 172911 h 1978172"/>
              <a:gd name="connsiteX9-8573" fmla="*/ 10371128 w 10768629"/>
              <a:gd name="connsiteY9-8574" fmla="*/ 182609 h 1978172"/>
              <a:gd name="connsiteX10-8575" fmla="*/ 10352178 w 10768629"/>
              <a:gd name="connsiteY10-8576" fmla="*/ 199976 h 1978172"/>
              <a:gd name="connsiteX11-8577" fmla="*/ 10351815 w 10768629"/>
              <a:gd name="connsiteY11-8578" fmla="*/ 211879 h 1978172"/>
              <a:gd name="connsiteX12-8579" fmla="*/ 10337471 w 10768629"/>
              <a:gd name="connsiteY12-8580" fmla="*/ 218661 h 1978172"/>
              <a:gd name="connsiteX13-8581" fmla="*/ 10334625 w 10768629"/>
              <a:gd name="connsiteY13-8582" fmla="*/ 222351 h 1978172"/>
              <a:gd name="connsiteX14-8583" fmla="*/ 10256365 w 10768629"/>
              <a:gd name="connsiteY14-8584" fmla="*/ 235917 h 1978172"/>
              <a:gd name="connsiteX15-8585" fmla="*/ 10201127 w 10768629"/>
              <a:gd name="connsiteY15-8586" fmla="*/ 267448 h 1978172"/>
              <a:gd name="connsiteX16-8587" fmla="*/ 9961218 w 10768629"/>
              <a:gd name="connsiteY16-8588" fmla="*/ 326720 h 1978172"/>
              <a:gd name="connsiteX17-8589" fmla="*/ 9859715 w 10768629"/>
              <a:gd name="connsiteY17-8590" fmla="*/ 355698 h 1978172"/>
              <a:gd name="connsiteX18-8591" fmla="*/ 9679867 w 10768629"/>
              <a:gd name="connsiteY18-8592" fmla="*/ 399081 h 1978172"/>
              <a:gd name="connsiteX19-8593" fmla="*/ 9490654 w 10768629"/>
              <a:gd name="connsiteY19-8594" fmla="*/ 455225 h 1978172"/>
              <a:gd name="connsiteX20-8595" fmla="*/ 9470837 w 10768629"/>
              <a:gd name="connsiteY20-8596" fmla="*/ 452539 h 1978172"/>
              <a:gd name="connsiteX21-8597" fmla="*/ 9469082 w 10768629"/>
              <a:gd name="connsiteY21-8598" fmla="*/ 454891 h 1978172"/>
              <a:gd name="connsiteX22-8599" fmla="*/ 9448038 w 10768629"/>
              <a:gd name="connsiteY22-8600" fmla="*/ 459733 h 1978172"/>
              <a:gd name="connsiteX23-8601" fmla="*/ 9396821 w 10768629"/>
              <a:gd name="connsiteY23-8602" fmla="*/ 455795 h 1978172"/>
              <a:gd name="connsiteX24-8603" fmla="*/ 9392197 w 10768629"/>
              <a:gd name="connsiteY24-8604" fmla="*/ 459796 h 1978172"/>
              <a:gd name="connsiteX25-8605" fmla="*/ 9347994 w 10768629"/>
              <a:gd name="connsiteY25-8606" fmla="*/ 464462 h 1978172"/>
              <a:gd name="connsiteX26-8607" fmla="*/ 9347889 w 10768629"/>
              <a:gd name="connsiteY26-8608" fmla="*/ 466539 h 1978172"/>
              <a:gd name="connsiteX27-8609" fmla="*/ 9337639 w 10768629"/>
              <a:gd name="connsiteY27-8610" fmla="*/ 476654 h 1978172"/>
              <a:gd name="connsiteX28-8611" fmla="*/ 9316893 w 10768629"/>
              <a:gd name="connsiteY28-8612" fmla="*/ 491390 h 1978172"/>
              <a:gd name="connsiteX29-8613" fmla="*/ 9229283 w 10768629"/>
              <a:gd name="connsiteY29-8614" fmla="*/ 555377 h 1978172"/>
              <a:gd name="connsiteX30-8615" fmla="*/ 9220274 w 10768629"/>
              <a:gd name="connsiteY30-8616" fmla="*/ 557502 h 1978172"/>
              <a:gd name="connsiteX31-8617" fmla="*/ 9220202 w 10768629"/>
              <a:gd name="connsiteY31-8618" fmla="*/ 558001 h 1978172"/>
              <a:gd name="connsiteX32-8619" fmla="*/ 9210908 w 10768629"/>
              <a:gd name="connsiteY32-8620" fmla="*/ 561147 h 1978172"/>
              <a:gd name="connsiteX33-8621" fmla="*/ 9186374 w 10768629"/>
              <a:gd name="connsiteY33-8622" fmla="*/ 565502 h 1978172"/>
              <a:gd name="connsiteX34-8623" fmla="*/ 9181058 w 10768629"/>
              <a:gd name="connsiteY34-8624" fmla="*/ 569943 h 1978172"/>
              <a:gd name="connsiteX35-8625" fmla="*/ 9179948 w 10768629"/>
              <a:gd name="connsiteY35-8626" fmla="*/ 576062 h 1978172"/>
              <a:gd name="connsiteX36-8627" fmla="*/ 9149110 w 10768629"/>
              <a:gd name="connsiteY36-8628" fmla="*/ 598906 h 1978172"/>
              <a:gd name="connsiteX37-8629" fmla="*/ 9078556 w 10768629"/>
              <a:gd name="connsiteY37-8630" fmla="*/ 644039 h 1978172"/>
              <a:gd name="connsiteX38-8631" fmla="*/ 8996399 w 10768629"/>
              <a:gd name="connsiteY38-8632" fmla="*/ 690055 h 1978172"/>
              <a:gd name="connsiteX39-8633" fmla="*/ 8803791 w 10768629"/>
              <a:gd name="connsiteY39-8634" fmla="*/ 813860 h 1978172"/>
              <a:gd name="connsiteX40-8635" fmla="*/ 8636202 w 10768629"/>
              <a:gd name="connsiteY40-8636" fmla="*/ 848463 h 1978172"/>
              <a:gd name="connsiteX41-8637" fmla="*/ 8555372 w 10768629"/>
              <a:gd name="connsiteY41-8638" fmla="*/ 883171 h 1978172"/>
              <a:gd name="connsiteX42-8639" fmla="*/ 8507229 w 10768629"/>
              <a:gd name="connsiteY42-8640" fmla="*/ 901665 h 1978172"/>
              <a:gd name="connsiteX43-8641" fmla="*/ 8428473 w 10768629"/>
              <a:gd name="connsiteY43-8642" fmla="*/ 927985 h 1978172"/>
              <a:gd name="connsiteX44-8643" fmla="*/ 8427914 w 10768629"/>
              <a:gd name="connsiteY44-8644" fmla="*/ 933480 h 1978172"/>
              <a:gd name="connsiteX45-8645" fmla="*/ 8420327 w 10768629"/>
              <a:gd name="connsiteY45-8646" fmla="*/ 941984 h 1978172"/>
              <a:gd name="connsiteX46-8647" fmla="*/ 8407128 w 10768629"/>
              <a:gd name="connsiteY46-8648" fmla="*/ 961344 h 1978172"/>
              <a:gd name="connsiteX47-8649" fmla="*/ 8380548 w 10768629"/>
              <a:gd name="connsiteY47-8650" fmla="*/ 987916 h 1978172"/>
              <a:gd name="connsiteX48-8651" fmla="*/ 8379462 w 10768629"/>
              <a:gd name="connsiteY48-8652" fmla="*/ 987106 h 1978172"/>
              <a:gd name="connsiteX49-8653" fmla="*/ 8369725 w 10768629"/>
              <a:gd name="connsiteY49-8654" fmla="*/ 989186 h 1978172"/>
              <a:gd name="connsiteX50-8655" fmla="*/ 8304438 w 10768629"/>
              <a:gd name="connsiteY50-8656" fmla="*/ 996739 h 1978172"/>
              <a:gd name="connsiteX51-8657" fmla="*/ 8280929 w 10768629"/>
              <a:gd name="connsiteY51-8658" fmla="*/ 1023089 h 1978172"/>
              <a:gd name="connsiteX52-8659" fmla="*/ 8275760 w 10768629"/>
              <a:gd name="connsiteY52-8660" fmla="*/ 1027772 h 1978172"/>
              <a:gd name="connsiteX53-8661" fmla="*/ 8275478 w 10768629"/>
              <a:gd name="connsiteY53-8662" fmla="*/ 1027605 h 1978172"/>
              <a:gd name="connsiteX54-8663" fmla="*/ 8269666 w 10768629"/>
              <a:gd name="connsiteY54-8664" fmla="*/ 1032033 h 1978172"/>
              <a:gd name="connsiteX55-8665" fmla="*/ 8203836 w 10768629"/>
              <a:gd name="connsiteY55-8666" fmla="*/ 1037347 h 1978172"/>
              <a:gd name="connsiteX56-8667" fmla="*/ 8122936 w 10768629"/>
              <a:gd name="connsiteY56-8668" fmla="*/ 1063113 h 1978172"/>
              <a:gd name="connsiteX57-8669" fmla="*/ 8043658 w 10768629"/>
              <a:gd name="connsiteY57-8670" fmla="*/ 1092746 h 1978172"/>
              <a:gd name="connsiteX58-8671" fmla="*/ 8015351 w 10768629"/>
              <a:gd name="connsiteY58-8672" fmla="*/ 1105478 h 1978172"/>
              <a:gd name="connsiteX59-8673" fmla="*/ 7963145 w 10768629"/>
              <a:gd name="connsiteY59-8674" fmla="*/ 1119346 h 1978172"/>
              <a:gd name="connsiteX60-8675" fmla="*/ 7938145 w 10768629"/>
              <a:gd name="connsiteY60-8676" fmla="*/ 1120225 h 1978172"/>
              <a:gd name="connsiteX61-8677" fmla="*/ 7937238 w 10768629"/>
              <a:gd name="connsiteY61-8678" fmla="*/ 1121204 h 1978172"/>
              <a:gd name="connsiteX62-8679" fmla="*/ 7934398 w 10768629"/>
              <a:gd name="connsiteY62-8680" fmla="*/ 1118240 h 1978172"/>
              <a:gd name="connsiteX63-8681" fmla="*/ 7918248 w 10768629"/>
              <a:gd name="connsiteY63-8682" fmla="*/ 1124371 h 1978172"/>
              <a:gd name="connsiteX64-8683" fmla="*/ 7914119 w 10768629"/>
              <a:gd name="connsiteY64-8684" fmla="*/ 1127653 h 1978172"/>
              <a:gd name="connsiteX65-8685" fmla="*/ 7907658 w 10768629"/>
              <a:gd name="connsiteY65-8686" fmla="*/ 1130350 h 1978172"/>
              <a:gd name="connsiteX66-8687" fmla="*/ 7907434 w 10768629"/>
              <a:gd name="connsiteY66-8688" fmla="*/ 1130103 h 1978172"/>
              <a:gd name="connsiteX67-8689" fmla="*/ 7901508 w 10768629"/>
              <a:gd name="connsiteY67-8690" fmla="*/ 1133245 h 1978172"/>
              <a:gd name="connsiteX68-8691" fmla="*/ 7873287 w 10768629"/>
              <a:gd name="connsiteY68-8692" fmla="*/ 1152609 h 1978172"/>
              <a:gd name="connsiteX69-8693" fmla="*/ 7834833 w 10768629"/>
              <a:gd name="connsiteY69-8694" fmla="*/ 1153868 h 1978172"/>
              <a:gd name="connsiteX70-8695" fmla="*/ 7828661 w 10768629"/>
              <a:gd name="connsiteY70-8696" fmla="*/ 1139994 h 1978172"/>
              <a:gd name="connsiteX71-8697" fmla="*/ 7823966 w 10768629"/>
              <a:gd name="connsiteY71-8698" fmla="*/ 1143178 h 1978172"/>
              <a:gd name="connsiteX72-8699" fmla="*/ 7815078 w 10768629"/>
              <a:gd name="connsiteY72-8700" fmla="*/ 1151776 h 1978172"/>
              <a:gd name="connsiteX73-8701" fmla="*/ 7812026 w 10768629"/>
              <a:gd name="connsiteY73-8702" fmla="*/ 1151522 h 1978172"/>
              <a:gd name="connsiteX74-8703" fmla="*/ 7782249 w 10768629"/>
              <a:gd name="connsiteY74-8704" fmla="*/ 1160970 h 1978172"/>
              <a:gd name="connsiteX75-8705" fmla="*/ 7773476 w 10768629"/>
              <a:gd name="connsiteY75-8706" fmla="*/ 1157414 h 1978172"/>
              <a:gd name="connsiteX76-8707" fmla="*/ 7769600 w 10768629"/>
              <a:gd name="connsiteY76-8708" fmla="*/ 1157365 h 1978172"/>
              <a:gd name="connsiteX77-8709" fmla="*/ 7752631 w 10768629"/>
              <a:gd name="connsiteY77-8710" fmla="*/ 1172815 h 1978172"/>
              <a:gd name="connsiteX78-8711" fmla="*/ 7743525 w 10768629"/>
              <a:gd name="connsiteY78-8712" fmla="*/ 1179064 h 1978172"/>
              <a:gd name="connsiteX79-8713" fmla="*/ 7685942 w 10768629"/>
              <a:gd name="connsiteY79-8714" fmla="*/ 1233723 h 1978172"/>
              <a:gd name="connsiteX80-8715" fmla="*/ 7586920 w 10768629"/>
              <a:gd name="connsiteY80-8716" fmla="*/ 1261888 h 1978172"/>
              <a:gd name="connsiteX81-8717" fmla="*/ 7486100 w 10768629"/>
              <a:gd name="connsiteY81-8718" fmla="*/ 1292563 h 1978172"/>
              <a:gd name="connsiteX82-8719" fmla="*/ 7407190 w 10768629"/>
              <a:gd name="connsiteY82-8720" fmla="*/ 1314737 h 1978172"/>
              <a:gd name="connsiteX83-8721" fmla="*/ 7240698 w 10768629"/>
              <a:gd name="connsiteY83-8722" fmla="*/ 1438832 h 1978172"/>
              <a:gd name="connsiteX84-8723" fmla="*/ 7197675 w 10768629"/>
              <a:gd name="connsiteY84-8724" fmla="*/ 1447530 h 1978172"/>
              <a:gd name="connsiteX85-8725" fmla="*/ 7164788 w 10768629"/>
              <a:gd name="connsiteY85-8726" fmla="*/ 1480293 h 1978172"/>
              <a:gd name="connsiteX86-8727" fmla="*/ 7147929 w 10768629"/>
              <a:gd name="connsiteY86-8728" fmla="*/ 1477641 h 1978172"/>
              <a:gd name="connsiteX87-8729" fmla="*/ 7144965 w 10768629"/>
              <a:gd name="connsiteY87-8730" fmla="*/ 1476908 h 1978172"/>
              <a:gd name="connsiteX88-8731" fmla="*/ 7134299 w 10768629"/>
              <a:gd name="connsiteY88-8732" fmla="*/ 1479969 h 1978172"/>
              <a:gd name="connsiteX89-8733" fmla="*/ 7129809 w 10768629"/>
              <a:gd name="connsiteY89-8734" fmla="*/ 1473339 h 1978172"/>
              <a:gd name="connsiteX90-8735" fmla="*/ 7112688 w 10768629"/>
              <a:gd name="connsiteY90-8736" fmla="*/ 1472575 h 1978172"/>
              <a:gd name="connsiteX91-8737" fmla="*/ 7093470 w 10768629"/>
              <a:gd name="connsiteY91-8738" fmla="*/ 1480300 h 1978172"/>
              <a:gd name="connsiteX92-8739" fmla="*/ 7025034 w 10768629"/>
              <a:gd name="connsiteY92-8740" fmla="*/ 1506934 h 1978172"/>
              <a:gd name="connsiteX93-8741" fmla="*/ 7014783 w 10768629"/>
              <a:gd name="connsiteY93-8742" fmla="*/ 1515868 h 1978172"/>
              <a:gd name="connsiteX94-8743" fmla="*/ 6979706 w 10768629"/>
              <a:gd name="connsiteY94-8744" fmla="*/ 1523511 h 1978172"/>
              <a:gd name="connsiteX95-8745" fmla="*/ 6977890 w 10768629"/>
              <a:gd name="connsiteY95-8746" fmla="*/ 1525793 h 1978172"/>
              <a:gd name="connsiteX96-8747" fmla="*/ 6944339 w 10768629"/>
              <a:gd name="connsiteY96-8748" fmla="*/ 1536237 h 1978172"/>
              <a:gd name="connsiteX97-8749" fmla="*/ 6886996 w 10768629"/>
              <a:gd name="connsiteY97-8750" fmla="*/ 1563569 h 1978172"/>
              <a:gd name="connsiteX98-8751" fmla="*/ 6874510 w 10768629"/>
              <a:gd name="connsiteY98-8752" fmla="*/ 1558469 h 1978172"/>
              <a:gd name="connsiteX99-8753" fmla="*/ 6871943 w 10768629"/>
              <a:gd name="connsiteY99-8754" fmla="*/ 1554651 h 1978172"/>
              <a:gd name="connsiteX100-8755" fmla="*/ 6856174 w 10768629"/>
              <a:gd name="connsiteY100-8756" fmla="*/ 1562024 h 1978172"/>
              <a:gd name="connsiteX101-8757" fmla="*/ 6842321 w 10768629"/>
              <a:gd name="connsiteY101-8758" fmla="*/ 1560554 h 1978172"/>
              <a:gd name="connsiteX102-8759" fmla="*/ 6832713 w 10768629"/>
              <a:gd name="connsiteY102-8760" fmla="*/ 1569357 h 1978172"/>
              <a:gd name="connsiteX103-8761" fmla="*/ 6816351 w 10768629"/>
              <a:gd name="connsiteY103-8762" fmla="*/ 1571495 h 1978172"/>
              <a:gd name="connsiteX104-8763" fmla="*/ 6795800 w 10768629"/>
              <a:gd name="connsiteY104-8764" fmla="*/ 1572010 h 1978172"/>
              <a:gd name="connsiteX105-8765" fmla="*/ 6777546 w 10768629"/>
              <a:gd name="connsiteY105-8766" fmla="*/ 1568661 h 1978172"/>
              <a:gd name="connsiteX106-8767" fmla="*/ 6751528 w 10768629"/>
              <a:gd name="connsiteY106-8768" fmla="*/ 1574143 h 1978172"/>
              <a:gd name="connsiteX107-8769" fmla="*/ 6691966 w 10768629"/>
              <a:gd name="connsiteY107-8770" fmla="*/ 1582255 h 1978172"/>
              <a:gd name="connsiteX108-8771" fmla="*/ 6646941 w 10768629"/>
              <a:gd name="connsiteY108-8772" fmla="*/ 1588471 h 1978172"/>
              <a:gd name="connsiteX109-8773" fmla="*/ 6568576 w 10768629"/>
              <a:gd name="connsiteY109-8774" fmla="*/ 1606488 h 1978172"/>
              <a:gd name="connsiteX110-8775" fmla="*/ 6554358 w 10768629"/>
              <a:gd name="connsiteY110-8776" fmla="*/ 1621701 h 1978172"/>
              <a:gd name="connsiteX111-8777" fmla="*/ 6516968 w 10768629"/>
              <a:gd name="connsiteY111-8778" fmla="*/ 1617195 h 1978172"/>
              <a:gd name="connsiteX112-8779" fmla="*/ 6506479 w 10768629"/>
              <a:gd name="connsiteY112-8780" fmla="*/ 1602227 h 1978172"/>
              <a:gd name="connsiteX113-8781" fmla="*/ 6458436 w 10768629"/>
              <a:gd name="connsiteY113-8782" fmla="*/ 1607332 h 1978172"/>
              <a:gd name="connsiteX114-8783" fmla="*/ 6414786 w 10768629"/>
              <a:gd name="connsiteY114-8784" fmla="*/ 1628815 h 1978172"/>
              <a:gd name="connsiteX115-8785" fmla="*/ 6357085 w 10768629"/>
              <a:gd name="connsiteY115-8786" fmla="*/ 1640846 h 1978172"/>
              <a:gd name="connsiteX116-8787" fmla="*/ 6322636 w 10768629"/>
              <a:gd name="connsiteY116-8788" fmla="*/ 1648213 h 1978172"/>
              <a:gd name="connsiteX117-8789" fmla="*/ 6226172 w 10768629"/>
              <a:gd name="connsiteY117-8790" fmla="*/ 1654676 h 1978172"/>
              <a:gd name="connsiteX118-8791" fmla="*/ 6221217 w 10768629"/>
              <a:gd name="connsiteY118-8792" fmla="*/ 1654506 h 1978172"/>
              <a:gd name="connsiteX119-8793" fmla="*/ 6204956 w 10768629"/>
              <a:gd name="connsiteY119-8794" fmla="*/ 1664280 h 1978172"/>
              <a:gd name="connsiteX120-8795" fmla="*/ 6204270 w 10768629"/>
              <a:gd name="connsiteY120-8796" fmla="*/ 1666782 h 1978172"/>
              <a:gd name="connsiteX121-8797" fmla="*/ 6143810 w 10768629"/>
              <a:gd name="connsiteY121-8798" fmla="*/ 1661963 h 1978172"/>
              <a:gd name="connsiteX122-8799" fmla="*/ 6136560 w 10768629"/>
              <a:gd name="connsiteY122-8800" fmla="*/ 1665728 h 1978172"/>
              <a:gd name="connsiteX123-8801" fmla="*/ 6096155 w 10768629"/>
              <a:gd name="connsiteY123-8802" fmla="*/ 1656951 h 1978172"/>
              <a:gd name="connsiteX124-8803" fmla="*/ 6075812 w 10768629"/>
              <a:gd name="connsiteY124-8804" fmla="*/ 1655422 h 1978172"/>
              <a:gd name="connsiteX125-8805" fmla="*/ 6039495 w 10768629"/>
              <a:gd name="connsiteY125-8806" fmla="*/ 1649680 h 1978172"/>
              <a:gd name="connsiteX126-8807" fmla="*/ 6036523 w 10768629"/>
              <a:gd name="connsiteY126-8808" fmla="*/ 1652121 h 1978172"/>
              <a:gd name="connsiteX127-8809" fmla="*/ 6029328 w 10768629"/>
              <a:gd name="connsiteY127-8810" fmla="*/ 1649904 h 1978172"/>
              <a:gd name="connsiteX128-8811" fmla="*/ 6024075 w 10768629"/>
              <a:gd name="connsiteY128-8812" fmla="*/ 1652779 h 1978172"/>
              <a:gd name="connsiteX129-8813" fmla="*/ 6018085 w 10768629"/>
              <a:gd name="connsiteY129-8814" fmla="*/ 1652030 h 1978172"/>
              <a:gd name="connsiteX130-8815" fmla="*/ 5955513 w 10768629"/>
              <a:gd name="connsiteY130-8816" fmla="*/ 1663584 h 1978172"/>
              <a:gd name="connsiteX131-8817" fmla="*/ 5941996 w 10768629"/>
              <a:gd name="connsiteY131-8818" fmla="*/ 1661326 h 1978172"/>
              <a:gd name="connsiteX132-8819" fmla="*/ 5931789 w 10768629"/>
              <a:gd name="connsiteY132-8820" fmla="*/ 1669915 h 1978172"/>
              <a:gd name="connsiteX133-8821" fmla="*/ 5888686 w 10768629"/>
              <a:gd name="connsiteY133-8822" fmla="*/ 1672175 h 1978172"/>
              <a:gd name="connsiteX134-8823" fmla="*/ 5873794 w 10768629"/>
              <a:gd name="connsiteY134-8824" fmla="*/ 1665454 h 1978172"/>
              <a:gd name="connsiteX135-8825" fmla="*/ 5860022 w 10768629"/>
              <a:gd name="connsiteY135-8826" fmla="*/ 1660635 h 1978172"/>
              <a:gd name="connsiteX136-8827" fmla="*/ 5858237 w 10768629"/>
              <a:gd name="connsiteY136-8828" fmla="*/ 1660649 h 1978172"/>
              <a:gd name="connsiteX137-8829" fmla="*/ 5840319 w 10768629"/>
              <a:gd name="connsiteY137-8830" fmla="*/ 1660798 h 1978172"/>
              <a:gd name="connsiteX138-8831" fmla="*/ 5806984 w 10768629"/>
              <a:gd name="connsiteY138-8832" fmla="*/ 1661075 h 1978172"/>
              <a:gd name="connsiteX139-8833" fmla="*/ 5742351 w 10768629"/>
              <a:gd name="connsiteY139-8834" fmla="*/ 1667489 h 1978172"/>
              <a:gd name="connsiteX140-8835" fmla="*/ 5521171 w 10768629"/>
              <a:gd name="connsiteY140-8836" fmla="*/ 1671626 h 1978172"/>
              <a:gd name="connsiteX141-8837" fmla="*/ 5457384 w 10768629"/>
              <a:gd name="connsiteY141-8838" fmla="*/ 1683952 h 1978172"/>
              <a:gd name="connsiteX142-8839" fmla="*/ 4950070 w 10768629"/>
              <a:gd name="connsiteY142-8840" fmla="*/ 1748401 h 1978172"/>
              <a:gd name="connsiteX143-8841" fmla="*/ 4872172 w 10768629"/>
              <a:gd name="connsiteY143-8842" fmla="*/ 1757222 h 1978172"/>
              <a:gd name="connsiteX144-8843" fmla="*/ 4809524 w 10768629"/>
              <a:gd name="connsiteY144-8844" fmla="*/ 1761033 h 1978172"/>
              <a:gd name="connsiteX145-8845" fmla="*/ 4759058 w 10768629"/>
              <a:gd name="connsiteY145-8846" fmla="*/ 1766533 h 1978172"/>
              <a:gd name="connsiteX146-8847" fmla="*/ 4719749 w 10768629"/>
              <a:gd name="connsiteY146-8848" fmla="*/ 1771811 h 1978172"/>
              <a:gd name="connsiteX147-8849" fmla="*/ 4568686 w 10768629"/>
              <a:gd name="connsiteY147-8850" fmla="*/ 1786141 h 1978172"/>
              <a:gd name="connsiteX148-8851" fmla="*/ 4418751 w 10768629"/>
              <a:gd name="connsiteY148-8852" fmla="*/ 1796932 h 1978172"/>
              <a:gd name="connsiteX149-8853" fmla="*/ 4378377 w 10768629"/>
              <a:gd name="connsiteY149-8854" fmla="*/ 1815528 h 1978172"/>
              <a:gd name="connsiteX150-8855" fmla="*/ 4320575 w 10768629"/>
              <a:gd name="connsiteY150-8856" fmla="*/ 1832722 h 1978172"/>
              <a:gd name="connsiteX151-8857" fmla="*/ 4220200 w 10768629"/>
              <a:gd name="connsiteY151-8858" fmla="*/ 1873173 h 1978172"/>
              <a:gd name="connsiteX152-8859" fmla="*/ 4105361 w 10768629"/>
              <a:gd name="connsiteY152-8860" fmla="*/ 1894711 h 1978172"/>
              <a:gd name="connsiteX153-8861" fmla="*/ 3973223 w 10768629"/>
              <a:gd name="connsiteY153-8862" fmla="*/ 1881015 h 1978172"/>
              <a:gd name="connsiteX154-8863" fmla="*/ 3900992 w 10768629"/>
              <a:gd name="connsiteY154-8864" fmla="*/ 1880603 h 1978172"/>
              <a:gd name="connsiteX155-8865" fmla="*/ 3662119 w 10768629"/>
              <a:gd name="connsiteY155-8866" fmla="*/ 1889285 h 1978172"/>
              <a:gd name="connsiteX156-8867" fmla="*/ 3496919 w 10768629"/>
              <a:gd name="connsiteY156-8868" fmla="*/ 1873180 h 1978172"/>
              <a:gd name="connsiteX157-8869" fmla="*/ 3449433 w 10768629"/>
              <a:gd name="connsiteY157-8870" fmla="*/ 1889681 h 1978172"/>
              <a:gd name="connsiteX158-8871" fmla="*/ 3369766 w 10768629"/>
              <a:gd name="connsiteY158-8872" fmla="*/ 1916653 h 1978172"/>
              <a:gd name="connsiteX159-8873" fmla="*/ 3269672 w 10768629"/>
              <a:gd name="connsiteY159-8874" fmla="*/ 1938036 h 1978172"/>
              <a:gd name="connsiteX160-8875" fmla="*/ 3224897 w 10768629"/>
              <a:gd name="connsiteY160-8876" fmla="*/ 1943733 h 1978172"/>
              <a:gd name="connsiteX161-8877" fmla="*/ 3161463 w 10768629"/>
              <a:gd name="connsiteY161-8878" fmla="*/ 1946591 h 1978172"/>
              <a:gd name="connsiteX162-8879" fmla="*/ 3112044 w 10768629"/>
              <a:gd name="connsiteY162-8880" fmla="*/ 1935614 h 1978172"/>
              <a:gd name="connsiteX163-8881" fmla="*/ 3069716 w 10768629"/>
              <a:gd name="connsiteY163-8882" fmla="*/ 1930463 h 1978172"/>
              <a:gd name="connsiteX164-8883" fmla="*/ 3005773 w 10768629"/>
              <a:gd name="connsiteY164-8884" fmla="*/ 1915878 h 1978172"/>
              <a:gd name="connsiteX165-8885" fmla="*/ 2897201 w 10768629"/>
              <a:gd name="connsiteY165-8886" fmla="*/ 1926772 h 1978172"/>
              <a:gd name="connsiteX166-8887" fmla="*/ 2783891 w 10768629"/>
              <a:gd name="connsiteY166-8888" fmla="*/ 1931749 h 1978172"/>
              <a:gd name="connsiteX167-8889" fmla="*/ 2712447 w 10768629"/>
              <a:gd name="connsiteY167-8890" fmla="*/ 1933044 h 1978172"/>
              <a:gd name="connsiteX168-8891" fmla="*/ 2560151 w 10768629"/>
              <a:gd name="connsiteY168-8892" fmla="*/ 1963609 h 1978172"/>
              <a:gd name="connsiteX169-8893" fmla="*/ 2367221 w 10768629"/>
              <a:gd name="connsiteY169-8894" fmla="*/ 1971884 h 1978172"/>
              <a:gd name="connsiteX170-8895" fmla="*/ 2272130 w 10768629"/>
              <a:gd name="connsiteY170-8896" fmla="*/ 1961162 h 1978172"/>
              <a:gd name="connsiteX171-8897" fmla="*/ 2189404 w 10768629"/>
              <a:gd name="connsiteY171-8898" fmla="*/ 1978172 h 1978172"/>
              <a:gd name="connsiteX172-8899" fmla="*/ 2077704 w 10768629"/>
              <a:gd name="connsiteY172-8900" fmla="*/ 1965002 h 1978172"/>
              <a:gd name="connsiteX173-8901" fmla="*/ 2033299 w 10768629"/>
              <a:gd name="connsiteY173-8902" fmla="*/ 1969042 h 1978172"/>
              <a:gd name="connsiteX174-8903" fmla="*/ 1967996 w 10768629"/>
              <a:gd name="connsiteY174-8904" fmla="*/ 1953187 h 1978172"/>
              <a:gd name="connsiteX175-8905" fmla="*/ 1855805 w 10768629"/>
              <a:gd name="connsiteY175-8906" fmla="*/ 1926082 h 1978172"/>
              <a:gd name="connsiteX176-8907" fmla="*/ 1790957 w 10768629"/>
              <a:gd name="connsiteY176-8908" fmla="*/ 1919460 h 1978172"/>
              <a:gd name="connsiteX177-8909" fmla="*/ 1613978 w 10768629"/>
              <a:gd name="connsiteY177-8910" fmla="*/ 1891581 h 1978172"/>
              <a:gd name="connsiteX178-8911" fmla="*/ 1436831 w 10768629"/>
              <a:gd name="connsiteY178-8912" fmla="*/ 1856201 h 1978172"/>
              <a:gd name="connsiteX179-8913" fmla="*/ 1357365 w 10768629"/>
              <a:gd name="connsiteY179-8914" fmla="*/ 1832140 h 1978172"/>
              <a:gd name="connsiteX180-8915" fmla="*/ 1232341 w 10768629"/>
              <a:gd name="connsiteY180-8916" fmla="*/ 1785942 h 1978172"/>
              <a:gd name="connsiteX181-8917" fmla="*/ 1162595 w 10768629"/>
              <a:gd name="connsiteY181-8918" fmla="*/ 1758337 h 1978172"/>
              <a:gd name="connsiteX182-8919" fmla="*/ 1128523 w 10768629"/>
              <a:gd name="connsiteY182-8920" fmla="*/ 1763621 h 1978172"/>
              <a:gd name="connsiteX183-8921" fmla="*/ 991903 w 10768629"/>
              <a:gd name="connsiteY183-8922" fmla="*/ 1786741 h 1978172"/>
              <a:gd name="connsiteX184-8923" fmla="*/ 883960 w 10768629"/>
              <a:gd name="connsiteY184-8924" fmla="*/ 1822386 h 1978172"/>
              <a:gd name="connsiteX185-8925" fmla="*/ 766531 w 10768629"/>
              <a:gd name="connsiteY185-8926" fmla="*/ 1805053 h 1978172"/>
              <a:gd name="connsiteX186-8927" fmla="*/ 669779 w 10768629"/>
              <a:gd name="connsiteY186-8928" fmla="*/ 1800537 h 1978172"/>
              <a:gd name="connsiteX187-8929" fmla="*/ 523898 w 10768629"/>
              <a:gd name="connsiteY187-8930" fmla="*/ 1811085 h 1978172"/>
              <a:gd name="connsiteX188-8931" fmla="*/ 360251 w 10768629"/>
              <a:gd name="connsiteY188-8932" fmla="*/ 1830735 h 1978172"/>
              <a:gd name="connsiteX189-8933" fmla="*/ 255207 w 10768629"/>
              <a:gd name="connsiteY189-8934" fmla="*/ 1818275 h 1978172"/>
              <a:gd name="connsiteX190-8935" fmla="*/ 101803 w 10768629"/>
              <a:gd name="connsiteY190-8936" fmla="*/ 1870647 h 1978172"/>
              <a:gd name="connsiteX191-8937" fmla="*/ 25397 w 10768629"/>
              <a:gd name="connsiteY191-8938" fmla="*/ 1888443 h 1978172"/>
              <a:gd name="connsiteX192-8939" fmla="*/ 2370 w 10768629"/>
              <a:gd name="connsiteY192-8940" fmla="*/ 1878311 h 1978172"/>
              <a:gd name="connsiteX193-8941" fmla="*/ 0 w 10768629"/>
              <a:gd name="connsiteY193-8942" fmla="*/ 1878785 h 1978172"/>
              <a:gd name="connsiteX194-8943" fmla="*/ 0 w 10768629"/>
              <a:gd name="connsiteY194-8944" fmla="*/ 0 h 1978172"/>
              <a:gd name="connsiteX0-8945" fmla="*/ 0 w 10768629"/>
              <a:gd name="connsiteY0-8946" fmla="*/ 0 h 1978172"/>
              <a:gd name="connsiteX1-8947" fmla="*/ 10768629 w 10768629"/>
              <a:gd name="connsiteY1-8948" fmla="*/ 0 h 1978172"/>
              <a:gd name="connsiteX2-8949" fmla="*/ 10733254 w 10768629"/>
              <a:gd name="connsiteY2-8950" fmla="*/ 31439 h 1978172"/>
              <a:gd name="connsiteX3-8951" fmla="*/ 10727085 w 10768629"/>
              <a:gd name="connsiteY3-8952" fmla="*/ 37910 h 1978172"/>
              <a:gd name="connsiteX4-8953" fmla="*/ 10675953 w 10768629"/>
              <a:gd name="connsiteY4-8954" fmla="*/ 68623 h 1978172"/>
              <a:gd name="connsiteX5-8955" fmla="*/ 10637091 w 10768629"/>
              <a:gd name="connsiteY5-8956" fmla="*/ 90361 h 1978172"/>
              <a:gd name="connsiteX6-8957" fmla="*/ 10610971 w 10768629"/>
              <a:gd name="connsiteY6-8958" fmla="*/ 110764 h 1978172"/>
              <a:gd name="connsiteX7-8959" fmla="*/ 10532872 w 10768629"/>
              <a:gd name="connsiteY7-8960" fmla="*/ 138028 h 1978172"/>
              <a:gd name="connsiteX8-8961" fmla="*/ 10398558 w 10768629"/>
              <a:gd name="connsiteY8-8962" fmla="*/ 172911 h 1978172"/>
              <a:gd name="connsiteX9-8963" fmla="*/ 10371128 w 10768629"/>
              <a:gd name="connsiteY9-8964" fmla="*/ 182609 h 1978172"/>
              <a:gd name="connsiteX10-8965" fmla="*/ 10352178 w 10768629"/>
              <a:gd name="connsiteY10-8966" fmla="*/ 199976 h 1978172"/>
              <a:gd name="connsiteX11-8967" fmla="*/ 10351815 w 10768629"/>
              <a:gd name="connsiteY11-8968" fmla="*/ 211879 h 1978172"/>
              <a:gd name="connsiteX12-8969" fmla="*/ 10337471 w 10768629"/>
              <a:gd name="connsiteY12-8970" fmla="*/ 218661 h 1978172"/>
              <a:gd name="connsiteX13-8971" fmla="*/ 10334625 w 10768629"/>
              <a:gd name="connsiteY13-8972" fmla="*/ 222351 h 1978172"/>
              <a:gd name="connsiteX14-8973" fmla="*/ 10256365 w 10768629"/>
              <a:gd name="connsiteY14-8974" fmla="*/ 235917 h 1978172"/>
              <a:gd name="connsiteX15-8975" fmla="*/ 10201127 w 10768629"/>
              <a:gd name="connsiteY15-8976" fmla="*/ 267448 h 1978172"/>
              <a:gd name="connsiteX16-8977" fmla="*/ 9961218 w 10768629"/>
              <a:gd name="connsiteY16-8978" fmla="*/ 326720 h 1978172"/>
              <a:gd name="connsiteX17-8979" fmla="*/ 9859715 w 10768629"/>
              <a:gd name="connsiteY17-8980" fmla="*/ 355698 h 1978172"/>
              <a:gd name="connsiteX18-8981" fmla="*/ 9679867 w 10768629"/>
              <a:gd name="connsiteY18-8982" fmla="*/ 399081 h 1978172"/>
              <a:gd name="connsiteX19-8983" fmla="*/ 9490654 w 10768629"/>
              <a:gd name="connsiteY19-8984" fmla="*/ 455225 h 1978172"/>
              <a:gd name="connsiteX20-8985" fmla="*/ 9470837 w 10768629"/>
              <a:gd name="connsiteY20-8986" fmla="*/ 452539 h 1978172"/>
              <a:gd name="connsiteX21-8987" fmla="*/ 9469082 w 10768629"/>
              <a:gd name="connsiteY21-8988" fmla="*/ 454891 h 1978172"/>
              <a:gd name="connsiteX22-8989" fmla="*/ 9448038 w 10768629"/>
              <a:gd name="connsiteY22-8990" fmla="*/ 459733 h 1978172"/>
              <a:gd name="connsiteX23-8991" fmla="*/ 9396821 w 10768629"/>
              <a:gd name="connsiteY23-8992" fmla="*/ 455795 h 1978172"/>
              <a:gd name="connsiteX24-8993" fmla="*/ 9392197 w 10768629"/>
              <a:gd name="connsiteY24-8994" fmla="*/ 459796 h 1978172"/>
              <a:gd name="connsiteX25-8995" fmla="*/ 9347994 w 10768629"/>
              <a:gd name="connsiteY25-8996" fmla="*/ 464462 h 1978172"/>
              <a:gd name="connsiteX26-8997" fmla="*/ 9347889 w 10768629"/>
              <a:gd name="connsiteY26-8998" fmla="*/ 466539 h 1978172"/>
              <a:gd name="connsiteX27-8999" fmla="*/ 9337639 w 10768629"/>
              <a:gd name="connsiteY27-9000" fmla="*/ 476654 h 1978172"/>
              <a:gd name="connsiteX28-9001" fmla="*/ 9316893 w 10768629"/>
              <a:gd name="connsiteY28-9002" fmla="*/ 491390 h 1978172"/>
              <a:gd name="connsiteX29-9003" fmla="*/ 9229283 w 10768629"/>
              <a:gd name="connsiteY29-9004" fmla="*/ 555377 h 1978172"/>
              <a:gd name="connsiteX30-9005" fmla="*/ 9220274 w 10768629"/>
              <a:gd name="connsiteY30-9006" fmla="*/ 557502 h 1978172"/>
              <a:gd name="connsiteX31-9007" fmla="*/ 9220202 w 10768629"/>
              <a:gd name="connsiteY31-9008" fmla="*/ 558001 h 1978172"/>
              <a:gd name="connsiteX32-9009" fmla="*/ 9210908 w 10768629"/>
              <a:gd name="connsiteY32-9010" fmla="*/ 561147 h 1978172"/>
              <a:gd name="connsiteX33-9011" fmla="*/ 9186374 w 10768629"/>
              <a:gd name="connsiteY33-9012" fmla="*/ 565502 h 1978172"/>
              <a:gd name="connsiteX34-9013" fmla="*/ 9181058 w 10768629"/>
              <a:gd name="connsiteY34-9014" fmla="*/ 569943 h 1978172"/>
              <a:gd name="connsiteX35-9015" fmla="*/ 9179948 w 10768629"/>
              <a:gd name="connsiteY35-9016" fmla="*/ 576062 h 1978172"/>
              <a:gd name="connsiteX36-9017" fmla="*/ 9149110 w 10768629"/>
              <a:gd name="connsiteY36-9018" fmla="*/ 598906 h 1978172"/>
              <a:gd name="connsiteX37-9019" fmla="*/ 9078556 w 10768629"/>
              <a:gd name="connsiteY37-9020" fmla="*/ 644039 h 1978172"/>
              <a:gd name="connsiteX38-9021" fmla="*/ 8996399 w 10768629"/>
              <a:gd name="connsiteY38-9022" fmla="*/ 690055 h 1978172"/>
              <a:gd name="connsiteX39-9023" fmla="*/ 8803791 w 10768629"/>
              <a:gd name="connsiteY39-9024" fmla="*/ 813860 h 1978172"/>
              <a:gd name="connsiteX40-9025" fmla="*/ 8636202 w 10768629"/>
              <a:gd name="connsiteY40-9026" fmla="*/ 848463 h 1978172"/>
              <a:gd name="connsiteX41-9027" fmla="*/ 8555372 w 10768629"/>
              <a:gd name="connsiteY41-9028" fmla="*/ 883171 h 1978172"/>
              <a:gd name="connsiteX42-9029" fmla="*/ 8507229 w 10768629"/>
              <a:gd name="connsiteY42-9030" fmla="*/ 901665 h 1978172"/>
              <a:gd name="connsiteX43-9031" fmla="*/ 8428473 w 10768629"/>
              <a:gd name="connsiteY43-9032" fmla="*/ 927985 h 1978172"/>
              <a:gd name="connsiteX44-9033" fmla="*/ 8427914 w 10768629"/>
              <a:gd name="connsiteY44-9034" fmla="*/ 933480 h 1978172"/>
              <a:gd name="connsiteX45-9035" fmla="*/ 8420327 w 10768629"/>
              <a:gd name="connsiteY45-9036" fmla="*/ 941984 h 1978172"/>
              <a:gd name="connsiteX46-9037" fmla="*/ 8394729 w 10768629"/>
              <a:gd name="connsiteY46-9038" fmla="*/ 948347 h 1978172"/>
              <a:gd name="connsiteX47-9039" fmla="*/ 8380548 w 10768629"/>
              <a:gd name="connsiteY47-9040" fmla="*/ 987916 h 1978172"/>
              <a:gd name="connsiteX48-9041" fmla="*/ 8379462 w 10768629"/>
              <a:gd name="connsiteY48-9042" fmla="*/ 987106 h 1978172"/>
              <a:gd name="connsiteX49-9043" fmla="*/ 8369725 w 10768629"/>
              <a:gd name="connsiteY49-9044" fmla="*/ 989186 h 1978172"/>
              <a:gd name="connsiteX50-9045" fmla="*/ 8304438 w 10768629"/>
              <a:gd name="connsiteY50-9046" fmla="*/ 996739 h 1978172"/>
              <a:gd name="connsiteX51-9047" fmla="*/ 8280929 w 10768629"/>
              <a:gd name="connsiteY51-9048" fmla="*/ 1023089 h 1978172"/>
              <a:gd name="connsiteX52-9049" fmla="*/ 8275760 w 10768629"/>
              <a:gd name="connsiteY52-9050" fmla="*/ 1027772 h 1978172"/>
              <a:gd name="connsiteX53-9051" fmla="*/ 8275478 w 10768629"/>
              <a:gd name="connsiteY53-9052" fmla="*/ 1027605 h 1978172"/>
              <a:gd name="connsiteX54-9053" fmla="*/ 8269666 w 10768629"/>
              <a:gd name="connsiteY54-9054" fmla="*/ 1032033 h 1978172"/>
              <a:gd name="connsiteX55-9055" fmla="*/ 8203836 w 10768629"/>
              <a:gd name="connsiteY55-9056" fmla="*/ 1037347 h 1978172"/>
              <a:gd name="connsiteX56-9057" fmla="*/ 8122936 w 10768629"/>
              <a:gd name="connsiteY56-9058" fmla="*/ 1063113 h 1978172"/>
              <a:gd name="connsiteX57-9059" fmla="*/ 8043658 w 10768629"/>
              <a:gd name="connsiteY57-9060" fmla="*/ 1092746 h 1978172"/>
              <a:gd name="connsiteX58-9061" fmla="*/ 8015351 w 10768629"/>
              <a:gd name="connsiteY58-9062" fmla="*/ 1105478 h 1978172"/>
              <a:gd name="connsiteX59-9063" fmla="*/ 7963145 w 10768629"/>
              <a:gd name="connsiteY59-9064" fmla="*/ 1119346 h 1978172"/>
              <a:gd name="connsiteX60-9065" fmla="*/ 7938145 w 10768629"/>
              <a:gd name="connsiteY60-9066" fmla="*/ 1120225 h 1978172"/>
              <a:gd name="connsiteX61-9067" fmla="*/ 7937238 w 10768629"/>
              <a:gd name="connsiteY61-9068" fmla="*/ 1121204 h 1978172"/>
              <a:gd name="connsiteX62-9069" fmla="*/ 7934398 w 10768629"/>
              <a:gd name="connsiteY62-9070" fmla="*/ 1118240 h 1978172"/>
              <a:gd name="connsiteX63-9071" fmla="*/ 7918248 w 10768629"/>
              <a:gd name="connsiteY63-9072" fmla="*/ 1124371 h 1978172"/>
              <a:gd name="connsiteX64-9073" fmla="*/ 7914119 w 10768629"/>
              <a:gd name="connsiteY64-9074" fmla="*/ 1127653 h 1978172"/>
              <a:gd name="connsiteX65-9075" fmla="*/ 7907658 w 10768629"/>
              <a:gd name="connsiteY65-9076" fmla="*/ 1130350 h 1978172"/>
              <a:gd name="connsiteX66-9077" fmla="*/ 7907434 w 10768629"/>
              <a:gd name="connsiteY66-9078" fmla="*/ 1130103 h 1978172"/>
              <a:gd name="connsiteX67-9079" fmla="*/ 7901508 w 10768629"/>
              <a:gd name="connsiteY67-9080" fmla="*/ 1133245 h 1978172"/>
              <a:gd name="connsiteX68-9081" fmla="*/ 7873287 w 10768629"/>
              <a:gd name="connsiteY68-9082" fmla="*/ 1152609 h 1978172"/>
              <a:gd name="connsiteX69-9083" fmla="*/ 7834833 w 10768629"/>
              <a:gd name="connsiteY69-9084" fmla="*/ 1153868 h 1978172"/>
              <a:gd name="connsiteX70-9085" fmla="*/ 7828661 w 10768629"/>
              <a:gd name="connsiteY70-9086" fmla="*/ 1139994 h 1978172"/>
              <a:gd name="connsiteX71-9087" fmla="*/ 7823966 w 10768629"/>
              <a:gd name="connsiteY71-9088" fmla="*/ 1143178 h 1978172"/>
              <a:gd name="connsiteX72-9089" fmla="*/ 7815078 w 10768629"/>
              <a:gd name="connsiteY72-9090" fmla="*/ 1151776 h 1978172"/>
              <a:gd name="connsiteX73-9091" fmla="*/ 7812026 w 10768629"/>
              <a:gd name="connsiteY73-9092" fmla="*/ 1151522 h 1978172"/>
              <a:gd name="connsiteX74-9093" fmla="*/ 7782249 w 10768629"/>
              <a:gd name="connsiteY74-9094" fmla="*/ 1160970 h 1978172"/>
              <a:gd name="connsiteX75-9095" fmla="*/ 7773476 w 10768629"/>
              <a:gd name="connsiteY75-9096" fmla="*/ 1157414 h 1978172"/>
              <a:gd name="connsiteX76-9097" fmla="*/ 7769600 w 10768629"/>
              <a:gd name="connsiteY76-9098" fmla="*/ 1157365 h 1978172"/>
              <a:gd name="connsiteX77-9099" fmla="*/ 7752631 w 10768629"/>
              <a:gd name="connsiteY77-9100" fmla="*/ 1172815 h 1978172"/>
              <a:gd name="connsiteX78-9101" fmla="*/ 7743525 w 10768629"/>
              <a:gd name="connsiteY78-9102" fmla="*/ 1179064 h 1978172"/>
              <a:gd name="connsiteX79-9103" fmla="*/ 7685942 w 10768629"/>
              <a:gd name="connsiteY79-9104" fmla="*/ 1233723 h 1978172"/>
              <a:gd name="connsiteX80-9105" fmla="*/ 7586920 w 10768629"/>
              <a:gd name="connsiteY80-9106" fmla="*/ 1261888 h 1978172"/>
              <a:gd name="connsiteX81-9107" fmla="*/ 7486100 w 10768629"/>
              <a:gd name="connsiteY81-9108" fmla="*/ 1292563 h 1978172"/>
              <a:gd name="connsiteX82-9109" fmla="*/ 7407190 w 10768629"/>
              <a:gd name="connsiteY82-9110" fmla="*/ 1314737 h 1978172"/>
              <a:gd name="connsiteX83-9111" fmla="*/ 7240698 w 10768629"/>
              <a:gd name="connsiteY83-9112" fmla="*/ 1438832 h 1978172"/>
              <a:gd name="connsiteX84-9113" fmla="*/ 7197675 w 10768629"/>
              <a:gd name="connsiteY84-9114" fmla="*/ 1447530 h 1978172"/>
              <a:gd name="connsiteX85-9115" fmla="*/ 7164788 w 10768629"/>
              <a:gd name="connsiteY85-9116" fmla="*/ 1480293 h 1978172"/>
              <a:gd name="connsiteX86-9117" fmla="*/ 7147929 w 10768629"/>
              <a:gd name="connsiteY86-9118" fmla="*/ 1477641 h 1978172"/>
              <a:gd name="connsiteX87-9119" fmla="*/ 7144965 w 10768629"/>
              <a:gd name="connsiteY87-9120" fmla="*/ 1476908 h 1978172"/>
              <a:gd name="connsiteX88-9121" fmla="*/ 7134299 w 10768629"/>
              <a:gd name="connsiteY88-9122" fmla="*/ 1479969 h 1978172"/>
              <a:gd name="connsiteX89-9123" fmla="*/ 7129809 w 10768629"/>
              <a:gd name="connsiteY89-9124" fmla="*/ 1473339 h 1978172"/>
              <a:gd name="connsiteX90-9125" fmla="*/ 7112688 w 10768629"/>
              <a:gd name="connsiteY90-9126" fmla="*/ 1472575 h 1978172"/>
              <a:gd name="connsiteX91-9127" fmla="*/ 7093470 w 10768629"/>
              <a:gd name="connsiteY91-9128" fmla="*/ 1480300 h 1978172"/>
              <a:gd name="connsiteX92-9129" fmla="*/ 7025034 w 10768629"/>
              <a:gd name="connsiteY92-9130" fmla="*/ 1506934 h 1978172"/>
              <a:gd name="connsiteX93-9131" fmla="*/ 7014783 w 10768629"/>
              <a:gd name="connsiteY93-9132" fmla="*/ 1515868 h 1978172"/>
              <a:gd name="connsiteX94-9133" fmla="*/ 6979706 w 10768629"/>
              <a:gd name="connsiteY94-9134" fmla="*/ 1523511 h 1978172"/>
              <a:gd name="connsiteX95-9135" fmla="*/ 6977890 w 10768629"/>
              <a:gd name="connsiteY95-9136" fmla="*/ 1525793 h 1978172"/>
              <a:gd name="connsiteX96-9137" fmla="*/ 6944339 w 10768629"/>
              <a:gd name="connsiteY96-9138" fmla="*/ 1536237 h 1978172"/>
              <a:gd name="connsiteX97-9139" fmla="*/ 6886996 w 10768629"/>
              <a:gd name="connsiteY97-9140" fmla="*/ 1563569 h 1978172"/>
              <a:gd name="connsiteX98-9141" fmla="*/ 6874510 w 10768629"/>
              <a:gd name="connsiteY98-9142" fmla="*/ 1558469 h 1978172"/>
              <a:gd name="connsiteX99-9143" fmla="*/ 6871943 w 10768629"/>
              <a:gd name="connsiteY99-9144" fmla="*/ 1554651 h 1978172"/>
              <a:gd name="connsiteX100-9145" fmla="*/ 6856174 w 10768629"/>
              <a:gd name="connsiteY100-9146" fmla="*/ 1562024 h 1978172"/>
              <a:gd name="connsiteX101-9147" fmla="*/ 6842321 w 10768629"/>
              <a:gd name="connsiteY101-9148" fmla="*/ 1560554 h 1978172"/>
              <a:gd name="connsiteX102-9149" fmla="*/ 6832713 w 10768629"/>
              <a:gd name="connsiteY102-9150" fmla="*/ 1569357 h 1978172"/>
              <a:gd name="connsiteX103-9151" fmla="*/ 6816351 w 10768629"/>
              <a:gd name="connsiteY103-9152" fmla="*/ 1571495 h 1978172"/>
              <a:gd name="connsiteX104-9153" fmla="*/ 6795800 w 10768629"/>
              <a:gd name="connsiteY104-9154" fmla="*/ 1572010 h 1978172"/>
              <a:gd name="connsiteX105-9155" fmla="*/ 6777546 w 10768629"/>
              <a:gd name="connsiteY105-9156" fmla="*/ 1568661 h 1978172"/>
              <a:gd name="connsiteX106-9157" fmla="*/ 6751528 w 10768629"/>
              <a:gd name="connsiteY106-9158" fmla="*/ 1574143 h 1978172"/>
              <a:gd name="connsiteX107-9159" fmla="*/ 6691966 w 10768629"/>
              <a:gd name="connsiteY107-9160" fmla="*/ 1582255 h 1978172"/>
              <a:gd name="connsiteX108-9161" fmla="*/ 6646941 w 10768629"/>
              <a:gd name="connsiteY108-9162" fmla="*/ 1588471 h 1978172"/>
              <a:gd name="connsiteX109-9163" fmla="*/ 6568576 w 10768629"/>
              <a:gd name="connsiteY109-9164" fmla="*/ 1606488 h 1978172"/>
              <a:gd name="connsiteX110-9165" fmla="*/ 6554358 w 10768629"/>
              <a:gd name="connsiteY110-9166" fmla="*/ 1621701 h 1978172"/>
              <a:gd name="connsiteX111-9167" fmla="*/ 6516968 w 10768629"/>
              <a:gd name="connsiteY111-9168" fmla="*/ 1617195 h 1978172"/>
              <a:gd name="connsiteX112-9169" fmla="*/ 6506479 w 10768629"/>
              <a:gd name="connsiteY112-9170" fmla="*/ 1602227 h 1978172"/>
              <a:gd name="connsiteX113-9171" fmla="*/ 6458436 w 10768629"/>
              <a:gd name="connsiteY113-9172" fmla="*/ 1607332 h 1978172"/>
              <a:gd name="connsiteX114-9173" fmla="*/ 6414786 w 10768629"/>
              <a:gd name="connsiteY114-9174" fmla="*/ 1628815 h 1978172"/>
              <a:gd name="connsiteX115-9175" fmla="*/ 6357085 w 10768629"/>
              <a:gd name="connsiteY115-9176" fmla="*/ 1640846 h 1978172"/>
              <a:gd name="connsiteX116-9177" fmla="*/ 6322636 w 10768629"/>
              <a:gd name="connsiteY116-9178" fmla="*/ 1648213 h 1978172"/>
              <a:gd name="connsiteX117-9179" fmla="*/ 6226172 w 10768629"/>
              <a:gd name="connsiteY117-9180" fmla="*/ 1654676 h 1978172"/>
              <a:gd name="connsiteX118-9181" fmla="*/ 6221217 w 10768629"/>
              <a:gd name="connsiteY118-9182" fmla="*/ 1654506 h 1978172"/>
              <a:gd name="connsiteX119-9183" fmla="*/ 6204956 w 10768629"/>
              <a:gd name="connsiteY119-9184" fmla="*/ 1664280 h 1978172"/>
              <a:gd name="connsiteX120-9185" fmla="*/ 6204270 w 10768629"/>
              <a:gd name="connsiteY120-9186" fmla="*/ 1666782 h 1978172"/>
              <a:gd name="connsiteX121-9187" fmla="*/ 6143810 w 10768629"/>
              <a:gd name="connsiteY121-9188" fmla="*/ 1661963 h 1978172"/>
              <a:gd name="connsiteX122-9189" fmla="*/ 6136560 w 10768629"/>
              <a:gd name="connsiteY122-9190" fmla="*/ 1665728 h 1978172"/>
              <a:gd name="connsiteX123-9191" fmla="*/ 6096155 w 10768629"/>
              <a:gd name="connsiteY123-9192" fmla="*/ 1656951 h 1978172"/>
              <a:gd name="connsiteX124-9193" fmla="*/ 6075812 w 10768629"/>
              <a:gd name="connsiteY124-9194" fmla="*/ 1655422 h 1978172"/>
              <a:gd name="connsiteX125-9195" fmla="*/ 6039495 w 10768629"/>
              <a:gd name="connsiteY125-9196" fmla="*/ 1649680 h 1978172"/>
              <a:gd name="connsiteX126-9197" fmla="*/ 6036523 w 10768629"/>
              <a:gd name="connsiteY126-9198" fmla="*/ 1652121 h 1978172"/>
              <a:gd name="connsiteX127-9199" fmla="*/ 6029328 w 10768629"/>
              <a:gd name="connsiteY127-9200" fmla="*/ 1649904 h 1978172"/>
              <a:gd name="connsiteX128-9201" fmla="*/ 6024075 w 10768629"/>
              <a:gd name="connsiteY128-9202" fmla="*/ 1652779 h 1978172"/>
              <a:gd name="connsiteX129-9203" fmla="*/ 6018085 w 10768629"/>
              <a:gd name="connsiteY129-9204" fmla="*/ 1652030 h 1978172"/>
              <a:gd name="connsiteX130-9205" fmla="*/ 5955513 w 10768629"/>
              <a:gd name="connsiteY130-9206" fmla="*/ 1663584 h 1978172"/>
              <a:gd name="connsiteX131-9207" fmla="*/ 5941996 w 10768629"/>
              <a:gd name="connsiteY131-9208" fmla="*/ 1661326 h 1978172"/>
              <a:gd name="connsiteX132-9209" fmla="*/ 5931789 w 10768629"/>
              <a:gd name="connsiteY132-9210" fmla="*/ 1669915 h 1978172"/>
              <a:gd name="connsiteX133-9211" fmla="*/ 5888686 w 10768629"/>
              <a:gd name="connsiteY133-9212" fmla="*/ 1672175 h 1978172"/>
              <a:gd name="connsiteX134-9213" fmla="*/ 5873794 w 10768629"/>
              <a:gd name="connsiteY134-9214" fmla="*/ 1665454 h 1978172"/>
              <a:gd name="connsiteX135-9215" fmla="*/ 5860022 w 10768629"/>
              <a:gd name="connsiteY135-9216" fmla="*/ 1660635 h 1978172"/>
              <a:gd name="connsiteX136-9217" fmla="*/ 5858237 w 10768629"/>
              <a:gd name="connsiteY136-9218" fmla="*/ 1660649 h 1978172"/>
              <a:gd name="connsiteX137-9219" fmla="*/ 5840319 w 10768629"/>
              <a:gd name="connsiteY137-9220" fmla="*/ 1660798 h 1978172"/>
              <a:gd name="connsiteX138-9221" fmla="*/ 5806984 w 10768629"/>
              <a:gd name="connsiteY138-9222" fmla="*/ 1661075 h 1978172"/>
              <a:gd name="connsiteX139-9223" fmla="*/ 5742351 w 10768629"/>
              <a:gd name="connsiteY139-9224" fmla="*/ 1667489 h 1978172"/>
              <a:gd name="connsiteX140-9225" fmla="*/ 5521171 w 10768629"/>
              <a:gd name="connsiteY140-9226" fmla="*/ 1671626 h 1978172"/>
              <a:gd name="connsiteX141-9227" fmla="*/ 5457384 w 10768629"/>
              <a:gd name="connsiteY141-9228" fmla="*/ 1683952 h 1978172"/>
              <a:gd name="connsiteX142-9229" fmla="*/ 4950070 w 10768629"/>
              <a:gd name="connsiteY142-9230" fmla="*/ 1748401 h 1978172"/>
              <a:gd name="connsiteX143-9231" fmla="*/ 4872172 w 10768629"/>
              <a:gd name="connsiteY143-9232" fmla="*/ 1757222 h 1978172"/>
              <a:gd name="connsiteX144-9233" fmla="*/ 4809524 w 10768629"/>
              <a:gd name="connsiteY144-9234" fmla="*/ 1761033 h 1978172"/>
              <a:gd name="connsiteX145-9235" fmla="*/ 4759058 w 10768629"/>
              <a:gd name="connsiteY145-9236" fmla="*/ 1766533 h 1978172"/>
              <a:gd name="connsiteX146-9237" fmla="*/ 4719749 w 10768629"/>
              <a:gd name="connsiteY146-9238" fmla="*/ 1771811 h 1978172"/>
              <a:gd name="connsiteX147-9239" fmla="*/ 4568686 w 10768629"/>
              <a:gd name="connsiteY147-9240" fmla="*/ 1786141 h 1978172"/>
              <a:gd name="connsiteX148-9241" fmla="*/ 4418751 w 10768629"/>
              <a:gd name="connsiteY148-9242" fmla="*/ 1796932 h 1978172"/>
              <a:gd name="connsiteX149-9243" fmla="*/ 4378377 w 10768629"/>
              <a:gd name="connsiteY149-9244" fmla="*/ 1815528 h 1978172"/>
              <a:gd name="connsiteX150-9245" fmla="*/ 4320575 w 10768629"/>
              <a:gd name="connsiteY150-9246" fmla="*/ 1832722 h 1978172"/>
              <a:gd name="connsiteX151-9247" fmla="*/ 4220200 w 10768629"/>
              <a:gd name="connsiteY151-9248" fmla="*/ 1873173 h 1978172"/>
              <a:gd name="connsiteX152-9249" fmla="*/ 4105361 w 10768629"/>
              <a:gd name="connsiteY152-9250" fmla="*/ 1894711 h 1978172"/>
              <a:gd name="connsiteX153-9251" fmla="*/ 3973223 w 10768629"/>
              <a:gd name="connsiteY153-9252" fmla="*/ 1881015 h 1978172"/>
              <a:gd name="connsiteX154-9253" fmla="*/ 3900992 w 10768629"/>
              <a:gd name="connsiteY154-9254" fmla="*/ 1880603 h 1978172"/>
              <a:gd name="connsiteX155-9255" fmla="*/ 3662119 w 10768629"/>
              <a:gd name="connsiteY155-9256" fmla="*/ 1889285 h 1978172"/>
              <a:gd name="connsiteX156-9257" fmla="*/ 3496919 w 10768629"/>
              <a:gd name="connsiteY156-9258" fmla="*/ 1873180 h 1978172"/>
              <a:gd name="connsiteX157-9259" fmla="*/ 3449433 w 10768629"/>
              <a:gd name="connsiteY157-9260" fmla="*/ 1889681 h 1978172"/>
              <a:gd name="connsiteX158-9261" fmla="*/ 3369766 w 10768629"/>
              <a:gd name="connsiteY158-9262" fmla="*/ 1916653 h 1978172"/>
              <a:gd name="connsiteX159-9263" fmla="*/ 3269672 w 10768629"/>
              <a:gd name="connsiteY159-9264" fmla="*/ 1938036 h 1978172"/>
              <a:gd name="connsiteX160-9265" fmla="*/ 3224897 w 10768629"/>
              <a:gd name="connsiteY160-9266" fmla="*/ 1943733 h 1978172"/>
              <a:gd name="connsiteX161-9267" fmla="*/ 3161463 w 10768629"/>
              <a:gd name="connsiteY161-9268" fmla="*/ 1946591 h 1978172"/>
              <a:gd name="connsiteX162-9269" fmla="*/ 3112044 w 10768629"/>
              <a:gd name="connsiteY162-9270" fmla="*/ 1935614 h 1978172"/>
              <a:gd name="connsiteX163-9271" fmla="*/ 3069716 w 10768629"/>
              <a:gd name="connsiteY163-9272" fmla="*/ 1930463 h 1978172"/>
              <a:gd name="connsiteX164-9273" fmla="*/ 3005773 w 10768629"/>
              <a:gd name="connsiteY164-9274" fmla="*/ 1915878 h 1978172"/>
              <a:gd name="connsiteX165-9275" fmla="*/ 2897201 w 10768629"/>
              <a:gd name="connsiteY165-9276" fmla="*/ 1926772 h 1978172"/>
              <a:gd name="connsiteX166-9277" fmla="*/ 2783891 w 10768629"/>
              <a:gd name="connsiteY166-9278" fmla="*/ 1931749 h 1978172"/>
              <a:gd name="connsiteX167-9279" fmla="*/ 2712447 w 10768629"/>
              <a:gd name="connsiteY167-9280" fmla="*/ 1933044 h 1978172"/>
              <a:gd name="connsiteX168-9281" fmla="*/ 2560151 w 10768629"/>
              <a:gd name="connsiteY168-9282" fmla="*/ 1963609 h 1978172"/>
              <a:gd name="connsiteX169-9283" fmla="*/ 2367221 w 10768629"/>
              <a:gd name="connsiteY169-9284" fmla="*/ 1971884 h 1978172"/>
              <a:gd name="connsiteX170-9285" fmla="*/ 2272130 w 10768629"/>
              <a:gd name="connsiteY170-9286" fmla="*/ 1961162 h 1978172"/>
              <a:gd name="connsiteX171-9287" fmla="*/ 2189404 w 10768629"/>
              <a:gd name="connsiteY171-9288" fmla="*/ 1978172 h 1978172"/>
              <a:gd name="connsiteX172-9289" fmla="*/ 2077704 w 10768629"/>
              <a:gd name="connsiteY172-9290" fmla="*/ 1965002 h 1978172"/>
              <a:gd name="connsiteX173-9291" fmla="*/ 2033299 w 10768629"/>
              <a:gd name="connsiteY173-9292" fmla="*/ 1969042 h 1978172"/>
              <a:gd name="connsiteX174-9293" fmla="*/ 1967996 w 10768629"/>
              <a:gd name="connsiteY174-9294" fmla="*/ 1953187 h 1978172"/>
              <a:gd name="connsiteX175-9295" fmla="*/ 1855805 w 10768629"/>
              <a:gd name="connsiteY175-9296" fmla="*/ 1926082 h 1978172"/>
              <a:gd name="connsiteX176-9297" fmla="*/ 1790957 w 10768629"/>
              <a:gd name="connsiteY176-9298" fmla="*/ 1919460 h 1978172"/>
              <a:gd name="connsiteX177-9299" fmla="*/ 1613978 w 10768629"/>
              <a:gd name="connsiteY177-9300" fmla="*/ 1891581 h 1978172"/>
              <a:gd name="connsiteX178-9301" fmla="*/ 1436831 w 10768629"/>
              <a:gd name="connsiteY178-9302" fmla="*/ 1856201 h 1978172"/>
              <a:gd name="connsiteX179-9303" fmla="*/ 1357365 w 10768629"/>
              <a:gd name="connsiteY179-9304" fmla="*/ 1832140 h 1978172"/>
              <a:gd name="connsiteX180-9305" fmla="*/ 1232341 w 10768629"/>
              <a:gd name="connsiteY180-9306" fmla="*/ 1785942 h 1978172"/>
              <a:gd name="connsiteX181-9307" fmla="*/ 1162595 w 10768629"/>
              <a:gd name="connsiteY181-9308" fmla="*/ 1758337 h 1978172"/>
              <a:gd name="connsiteX182-9309" fmla="*/ 1128523 w 10768629"/>
              <a:gd name="connsiteY182-9310" fmla="*/ 1763621 h 1978172"/>
              <a:gd name="connsiteX183-9311" fmla="*/ 991903 w 10768629"/>
              <a:gd name="connsiteY183-9312" fmla="*/ 1786741 h 1978172"/>
              <a:gd name="connsiteX184-9313" fmla="*/ 883960 w 10768629"/>
              <a:gd name="connsiteY184-9314" fmla="*/ 1822386 h 1978172"/>
              <a:gd name="connsiteX185-9315" fmla="*/ 766531 w 10768629"/>
              <a:gd name="connsiteY185-9316" fmla="*/ 1805053 h 1978172"/>
              <a:gd name="connsiteX186-9317" fmla="*/ 669779 w 10768629"/>
              <a:gd name="connsiteY186-9318" fmla="*/ 1800537 h 1978172"/>
              <a:gd name="connsiteX187-9319" fmla="*/ 523898 w 10768629"/>
              <a:gd name="connsiteY187-9320" fmla="*/ 1811085 h 1978172"/>
              <a:gd name="connsiteX188-9321" fmla="*/ 360251 w 10768629"/>
              <a:gd name="connsiteY188-9322" fmla="*/ 1830735 h 1978172"/>
              <a:gd name="connsiteX189-9323" fmla="*/ 255207 w 10768629"/>
              <a:gd name="connsiteY189-9324" fmla="*/ 1818275 h 1978172"/>
              <a:gd name="connsiteX190-9325" fmla="*/ 101803 w 10768629"/>
              <a:gd name="connsiteY190-9326" fmla="*/ 1870647 h 1978172"/>
              <a:gd name="connsiteX191-9327" fmla="*/ 25397 w 10768629"/>
              <a:gd name="connsiteY191-9328" fmla="*/ 1888443 h 1978172"/>
              <a:gd name="connsiteX192-9329" fmla="*/ 2370 w 10768629"/>
              <a:gd name="connsiteY192-9330" fmla="*/ 1878311 h 1978172"/>
              <a:gd name="connsiteX193-9331" fmla="*/ 0 w 10768629"/>
              <a:gd name="connsiteY193-9332" fmla="*/ 1878785 h 1978172"/>
              <a:gd name="connsiteX194-9333" fmla="*/ 0 w 10768629"/>
              <a:gd name="connsiteY194-9334" fmla="*/ 0 h 1978172"/>
              <a:gd name="connsiteX0-9335" fmla="*/ 0 w 10768629"/>
              <a:gd name="connsiteY0-9336" fmla="*/ 0 h 1978172"/>
              <a:gd name="connsiteX1-9337" fmla="*/ 10768629 w 10768629"/>
              <a:gd name="connsiteY1-9338" fmla="*/ 0 h 1978172"/>
              <a:gd name="connsiteX2-9339" fmla="*/ 10733254 w 10768629"/>
              <a:gd name="connsiteY2-9340" fmla="*/ 31439 h 1978172"/>
              <a:gd name="connsiteX3-9341" fmla="*/ 10727085 w 10768629"/>
              <a:gd name="connsiteY3-9342" fmla="*/ 37910 h 1978172"/>
              <a:gd name="connsiteX4-9343" fmla="*/ 10675953 w 10768629"/>
              <a:gd name="connsiteY4-9344" fmla="*/ 68623 h 1978172"/>
              <a:gd name="connsiteX5-9345" fmla="*/ 10637091 w 10768629"/>
              <a:gd name="connsiteY5-9346" fmla="*/ 90361 h 1978172"/>
              <a:gd name="connsiteX6-9347" fmla="*/ 10610971 w 10768629"/>
              <a:gd name="connsiteY6-9348" fmla="*/ 110764 h 1978172"/>
              <a:gd name="connsiteX7-9349" fmla="*/ 10532872 w 10768629"/>
              <a:gd name="connsiteY7-9350" fmla="*/ 138028 h 1978172"/>
              <a:gd name="connsiteX8-9351" fmla="*/ 10398558 w 10768629"/>
              <a:gd name="connsiteY8-9352" fmla="*/ 172911 h 1978172"/>
              <a:gd name="connsiteX9-9353" fmla="*/ 10371128 w 10768629"/>
              <a:gd name="connsiteY9-9354" fmla="*/ 182609 h 1978172"/>
              <a:gd name="connsiteX10-9355" fmla="*/ 10352178 w 10768629"/>
              <a:gd name="connsiteY10-9356" fmla="*/ 199976 h 1978172"/>
              <a:gd name="connsiteX11-9357" fmla="*/ 10351815 w 10768629"/>
              <a:gd name="connsiteY11-9358" fmla="*/ 211879 h 1978172"/>
              <a:gd name="connsiteX12-9359" fmla="*/ 10337471 w 10768629"/>
              <a:gd name="connsiteY12-9360" fmla="*/ 218661 h 1978172"/>
              <a:gd name="connsiteX13-9361" fmla="*/ 10334625 w 10768629"/>
              <a:gd name="connsiteY13-9362" fmla="*/ 222351 h 1978172"/>
              <a:gd name="connsiteX14-9363" fmla="*/ 10256365 w 10768629"/>
              <a:gd name="connsiteY14-9364" fmla="*/ 235917 h 1978172"/>
              <a:gd name="connsiteX15-9365" fmla="*/ 10201127 w 10768629"/>
              <a:gd name="connsiteY15-9366" fmla="*/ 267448 h 1978172"/>
              <a:gd name="connsiteX16-9367" fmla="*/ 9961218 w 10768629"/>
              <a:gd name="connsiteY16-9368" fmla="*/ 326720 h 1978172"/>
              <a:gd name="connsiteX17-9369" fmla="*/ 9859715 w 10768629"/>
              <a:gd name="connsiteY17-9370" fmla="*/ 355698 h 1978172"/>
              <a:gd name="connsiteX18-9371" fmla="*/ 9679867 w 10768629"/>
              <a:gd name="connsiteY18-9372" fmla="*/ 399081 h 1978172"/>
              <a:gd name="connsiteX19-9373" fmla="*/ 9490654 w 10768629"/>
              <a:gd name="connsiteY19-9374" fmla="*/ 455225 h 1978172"/>
              <a:gd name="connsiteX20-9375" fmla="*/ 9470837 w 10768629"/>
              <a:gd name="connsiteY20-9376" fmla="*/ 452539 h 1978172"/>
              <a:gd name="connsiteX21-9377" fmla="*/ 9469082 w 10768629"/>
              <a:gd name="connsiteY21-9378" fmla="*/ 454891 h 1978172"/>
              <a:gd name="connsiteX22-9379" fmla="*/ 9448038 w 10768629"/>
              <a:gd name="connsiteY22-9380" fmla="*/ 459733 h 1978172"/>
              <a:gd name="connsiteX23-9381" fmla="*/ 9396821 w 10768629"/>
              <a:gd name="connsiteY23-9382" fmla="*/ 455795 h 1978172"/>
              <a:gd name="connsiteX24-9383" fmla="*/ 9392197 w 10768629"/>
              <a:gd name="connsiteY24-9384" fmla="*/ 459796 h 1978172"/>
              <a:gd name="connsiteX25-9385" fmla="*/ 9347994 w 10768629"/>
              <a:gd name="connsiteY25-9386" fmla="*/ 464462 h 1978172"/>
              <a:gd name="connsiteX26-9387" fmla="*/ 9347889 w 10768629"/>
              <a:gd name="connsiteY26-9388" fmla="*/ 466539 h 1978172"/>
              <a:gd name="connsiteX27-9389" fmla="*/ 9337639 w 10768629"/>
              <a:gd name="connsiteY27-9390" fmla="*/ 476654 h 1978172"/>
              <a:gd name="connsiteX28-9391" fmla="*/ 9316893 w 10768629"/>
              <a:gd name="connsiteY28-9392" fmla="*/ 491390 h 1978172"/>
              <a:gd name="connsiteX29-9393" fmla="*/ 9229283 w 10768629"/>
              <a:gd name="connsiteY29-9394" fmla="*/ 555377 h 1978172"/>
              <a:gd name="connsiteX30-9395" fmla="*/ 9220274 w 10768629"/>
              <a:gd name="connsiteY30-9396" fmla="*/ 557502 h 1978172"/>
              <a:gd name="connsiteX31-9397" fmla="*/ 9220202 w 10768629"/>
              <a:gd name="connsiteY31-9398" fmla="*/ 558001 h 1978172"/>
              <a:gd name="connsiteX32-9399" fmla="*/ 9210908 w 10768629"/>
              <a:gd name="connsiteY32-9400" fmla="*/ 561147 h 1978172"/>
              <a:gd name="connsiteX33-9401" fmla="*/ 9186374 w 10768629"/>
              <a:gd name="connsiteY33-9402" fmla="*/ 565502 h 1978172"/>
              <a:gd name="connsiteX34-9403" fmla="*/ 9181058 w 10768629"/>
              <a:gd name="connsiteY34-9404" fmla="*/ 569943 h 1978172"/>
              <a:gd name="connsiteX35-9405" fmla="*/ 9179948 w 10768629"/>
              <a:gd name="connsiteY35-9406" fmla="*/ 576062 h 1978172"/>
              <a:gd name="connsiteX36-9407" fmla="*/ 9149110 w 10768629"/>
              <a:gd name="connsiteY36-9408" fmla="*/ 598906 h 1978172"/>
              <a:gd name="connsiteX37-9409" fmla="*/ 9078556 w 10768629"/>
              <a:gd name="connsiteY37-9410" fmla="*/ 644039 h 1978172"/>
              <a:gd name="connsiteX38-9411" fmla="*/ 8996399 w 10768629"/>
              <a:gd name="connsiteY38-9412" fmla="*/ 690055 h 1978172"/>
              <a:gd name="connsiteX39-9413" fmla="*/ 8803791 w 10768629"/>
              <a:gd name="connsiteY39-9414" fmla="*/ 813860 h 1978172"/>
              <a:gd name="connsiteX40-9415" fmla="*/ 8636202 w 10768629"/>
              <a:gd name="connsiteY40-9416" fmla="*/ 848463 h 1978172"/>
              <a:gd name="connsiteX41-9417" fmla="*/ 8555372 w 10768629"/>
              <a:gd name="connsiteY41-9418" fmla="*/ 883171 h 1978172"/>
              <a:gd name="connsiteX42-9419" fmla="*/ 8507229 w 10768629"/>
              <a:gd name="connsiteY42-9420" fmla="*/ 901665 h 1978172"/>
              <a:gd name="connsiteX43-9421" fmla="*/ 8428473 w 10768629"/>
              <a:gd name="connsiteY43-9422" fmla="*/ 927985 h 1978172"/>
              <a:gd name="connsiteX44-9423" fmla="*/ 8427914 w 10768629"/>
              <a:gd name="connsiteY44-9424" fmla="*/ 933480 h 1978172"/>
              <a:gd name="connsiteX45-9425" fmla="*/ 8420327 w 10768629"/>
              <a:gd name="connsiteY45-9426" fmla="*/ 941984 h 1978172"/>
              <a:gd name="connsiteX46-9427" fmla="*/ 8394729 w 10768629"/>
              <a:gd name="connsiteY46-9428" fmla="*/ 948347 h 1978172"/>
              <a:gd name="connsiteX47-9429" fmla="*/ 8380548 w 10768629"/>
              <a:gd name="connsiteY47-9430" fmla="*/ 987916 h 1978172"/>
              <a:gd name="connsiteX48-9431" fmla="*/ 8379462 w 10768629"/>
              <a:gd name="connsiteY48-9432" fmla="*/ 987106 h 1978172"/>
              <a:gd name="connsiteX49-9433" fmla="*/ 8340796 w 10768629"/>
              <a:gd name="connsiteY49-9434" fmla="*/ 980522 h 1978172"/>
              <a:gd name="connsiteX50-9435" fmla="*/ 8304438 w 10768629"/>
              <a:gd name="connsiteY50-9436" fmla="*/ 996739 h 1978172"/>
              <a:gd name="connsiteX51-9437" fmla="*/ 8280929 w 10768629"/>
              <a:gd name="connsiteY51-9438" fmla="*/ 1023089 h 1978172"/>
              <a:gd name="connsiteX52-9439" fmla="*/ 8275760 w 10768629"/>
              <a:gd name="connsiteY52-9440" fmla="*/ 1027772 h 1978172"/>
              <a:gd name="connsiteX53-9441" fmla="*/ 8275478 w 10768629"/>
              <a:gd name="connsiteY53-9442" fmla="*/ 1027605 h 1978172"/>
              <a:gd name="connsiteX54-9443" fmla="*/ 8269666 w 10768629"/>
              <a:gd name="connsiteY54-9444" fmla="*/ 1032033 h 1978172"/>
              <a:gd name="connsiteX55-9445" fmla="*/ 8203836 w 10768629"/>
              <a:gd name="connsiteY55-9446" fmla="*/ 1037347 h 1978172"/>
              <a:gd name="connsiteX56-9447" fmla="*/ 8122936 w 10768629"/>
              <a:gd name="connsiteY56-9448" fmla="*/ 1063113 h 1978172"/>
              <a:gd name="connsiteX57-9449" fmla="*/ 8043658 w 10768629"/>
              <a:gd name="connsiteY57-9450" fmla="*/ 1092746 h 1978172"/>
              <a:gd name="connsiteX58-9451" fmla="*/ 8015351 w 10768629"/>
              <a:gd name="connsiteY58-9452" fmla="*/ 1105478 h 1978172"/>
              <a:gd name="connsiteX59-9453" fmla="*/ 7963145 w 10768629"/>
              <a:gd name="connsiteY59-9454" fmla="*/ 1119346 h 1978172"/>
              <a:gd name="connsiteX60-9455" fmla="*/ 7938145 w 10768629"/>
              <a:gd name="connsiteY60-9456" fmla="*/ 1120225 h 1978172"/>
              <a:gd name="connsiteX61-9457" fmla="*/ 7937238 w 10768629"/>
              <a:gd name="connsiteY61-9458" fmla="*/ 1121204 h 1978172"/>
              <a:gd name="connsiteX62-9459" fmla="*/ 7934398 w 10768629"/>
              <a:gd name="connsiteY62-9460" fmla="*/ 1118240 h 1978172"/>
              <a:gd name="connsiteX63-9461" fmla="*/ 7918248 w 10768629"/>
              <a:gd name="connsiteY63-9462" fmla="*/ 1124371 h 1978172"/>
              <a:gd name="connsiteX64-9463" fmla="*/ 7914119 w 10768629"/>
              <a:gd name="connsiteY64-9464" fmla="*/ 1127653 h 1978172"/>
              <a:gd name="connsiteX65-9465" fmla="*/ 7907658 w 10768629"/>
              <a:gd name="connsiteY65-9466" fmla="*/ 1130350 h 1978172"/>
              <a:gd name="connsiteX66-9467" fmla="*/ 7907434 w 10768629"/>
              <a:gd name="connsiteY66-9468" fmla="*/ 1130103 h 1978172"/>
              <a:gd name="connsiteX67-9469" fmla="*/ 7901508 w 10768629"/>
              <a:gd name="connsiteY67-9470" fmla="*/ 1133245 h 1978172"/>
              <a:gd name="connsiteX68-9471" fmla="*/ 7873287 w 10768629"/>
              <a:gd name="connsiteY68-9472" fmla="*/ 1152609 h 1978172"/>
              <a:gd name="connsiteX69-9473" fmla="*/ 7834833 w 10768629"/>
              <a:gd name="connsiteY69-9474" fmla="*/ 1153868 h 1978172"/>
              <a:gd name="connsiteX70-9475" fmla="*/ 7828661 w 10768629"/>
              <a:gd name="connsiteY70-9476" fmla="*/ 1139994 h 1978172"/>
              <a:gd name="connsiteX71-9477" fmla="*/ 7823966 w 10768629"/>
              <a:gd name="connsiteY71-9478" fmla="*/ 1143178 h 1978172"/>
              <a:gd name="connsiteX72-9479" fmla="*/ 7815078 w 10768629"/>
              <a:gd name="connsiteY72-9480" fmla="*/ 1151776 h 1978172"/>
              <a:gd name="connsiteX73-9481" fmla="*/ 7812026 w 10768629"/>
              <a:gd name="connsiteY73-9482" fmla="*/ 1151522 h 1978172"/>
              <a:gd name="connsiteX74-9483" fmla="*/ 7782249 w 10768629"/>
              <a:gd name="connsiteY74-9484" fmla="*/ 1160970 h 1978172"/>
              <a:gd name="connsiteX75-9485" fmla="*/ 7773476 w 10768629"/>
              <a:gd name="connsiteY75-9486" fmla="*/ 1157414 h 1978172"/>
              <a:gd name="connsiteX76-9487" fmla="*/ 7769600 w 10768629"/>
              <a:gd name="connsiteY76-9488" fmla="*/ 1157365 h 1978172"/>
              <a:gd name="connsiteX77-9489" fmla="*/ 7752631 w 10768629"/>
              <a:gd name="connsiteY77-9490" fmla="*/ 1172815 h 1978172"/>
              <a:gd name="connsiteX78-9491" fmla="*/ 7743525 w 10768629"/>
              <a:gd name="connsiteY78-9492" fmla="*/ 1179064 h 1978172"/>
              <a:gd name="connsiteX79-9493" fmla="*/ 7685942 w 10768629"/>
              <a:gd name="connsiteY79-9494" fmla="*/ 1233723 h 1978172"/>
              <a:gd name="connsiteX80-9495" fmla="*/ 7586920 w 10768629"/>
              <a:gd name="connsiteY80-9496" fmla="*/ 1261888 h 1978172"/>
              <a:gd name="connsiteX81-9497" fmla="*/ 7486100 w 10768629"/>
              <a:gd name="connsiteY81-9498" fmla="*/ 1292563 h 1978172"/>
              <a:gd name="connsiteX82-9499" fmla="*/ 7407190 w 10768629"/>
              <a:gd name="connsiteY82-9500" fmla="*/ 1314737 h 1978172"/>
              <a:gd name="connsiteX83-9501" fmla="*/ 7240698 w 10768629"/>
              <a:gd name="connsiteY83-9502" fmla="*/ 1438832 h 1978172"/>
              <a:gd name="connsiteX84-9503" fmla="*/ 7197675 w 10768629"/>
              <a:gd name="connsiteY84-9504" fmla="*/ 1447530 h 1978172"/>
              <a:gd name="connsiteX85-9505" fmla="*/ 7164788 w 10768629"/>
              <a:gd name="connsiteY85-9506" fmla="*/ 1480293 h 1978172"/>
              <a:gd name="connsiteX86-9507" fmla="*/ 7147929 w 10768629"/>
              <a:gd name="connsiteY86-9508" fmla="*/ 1477641 h 1978172"/>
              <a:gd name="connsiteX87-9509" fmla="*/ 7144965 w 10768629"/>
              <a:gd name="connsiteY87-9510" fmla="*/ 1476908 h 1978172"/>
              <a:gd name="connsiteX88-9511" fmla="*/ 7134299 w 10768629"/>
              <a:gd name="connsiteY88-9512" fmla="*/ 1479969 h 1978172"/>
              <a:gd name="connsiteX89-9513" fmla="*/ 7129809 w 10768629"/>
              <a:gd name="connsiteY89-9514" fmla="*/ 1473339 h 1978172"/>
              <a:gd name="connsiteX90-9515" fmla="*/ 7112688 w 10768629"/>
              <a:gd name="connsiteY90-9516" fmla="*/ 1472575 h 1978172"/>
              <a:gd name="connsiteX91-9517" fmla="*/ 7093470 w 10768629"/>
              <a:gd name="connsiteY91-9518" fmla="*/ 1480300 h 1978172"/>
              <a:gd name="connsiteX92-9519" fmla="*/ 7025034 w 10768629"/>
              <a:gd name="connsiteY92-9520" fmla="*/ 1506934 h 1978172"/>
              <a:gd name="connsiteX93-9521" fmla="*/ 7014783 w 10768629"/>
              <a:gd name="connsiteY93-9522" fmla="*/ 1515868 h 1978172"/>
              <a:gd name="connsiteX94-9523" fmla="*/ 6979706 w 10768629"/>
              <a:gd name="connsiteY94-9524" fmla="*/ 1523511 h 1978172"/>
              <a:gd name="connsiteX95-9525" fmla="*/ 6977890 w 10768629"/>
              <a:gd name="connsiteY95-9526" fmla="*/ 1525793 h 1978172"/>
              <a:gd name="connsiteX96-9527" fmla="*/ 6944339 w 10768629"/>
              <a:gd name="connsiteY96-9528" fmla="*/ 1536237 h 1978172"/>
              <a:gd name="connsiteX97-9529" fmla="*/ 6886996 w 10768629"/>
              <a:gd name="connsiteY97-9530" fmla="*/ 1563569 h 1978172"/>
              <a:gd name="connsiteX98-9531" fmla="*/ 6874510 w 10768629"/>
              <a:gd name="connsiteY98-9532" fmla="*/ 1558469 h 1978172"/>
              <a:gd name="connsiteX99-9533" fmla="*/ 6871943 w 10768629"/>
              <a:gd name="connsiteY99-9534" fmla="*/ 1554651 h 1978172"/>
              <a:gd name="connsiteX100-9535" fmla="*/ 6856174 w 10768629"/>
              <a:gd name="connsiteY100-9536" fmla="*/ 1562024 h 1978172"/>
              <a:gd name="connsiteX101-9537" fmla="*/ 6842321 w 10768629"/>
              <a:gd name="connsiteY101-9538" fmla="*/ 1560554 h 1978172"/>
              <a:gd name="connsiteX102-9539" fmla="*/ 6832713 w 10768629"/>
              <a:gd name="connsiteY102-9540" fmla="*/ 1569357 h 1978172"/>
              <a:gd name="connsiteX103-9541" fmla="*/ 6816351 w 10768629"/>
              <a:gd name="connsiteY103-9542" fmla="*/ 1571495 h 1978172"/>
              <a:gd name="connsiteX104-9543" fmla="*/ 6795800 w 10768629"/>
              <a:gd name="connsiteY104-9544" fmla="*/ 1572010 h 1978172"/>
              <a:gd name="connsiteX105-9545" fmla="*/ 6777546 w 10768629"/>
              <a:gd name="connsiteY105-9546" fmla="*/ 1568661 h 1978172"/>
              <a:gd name="connsiteX106-9547" fmla="*/ 6751528 w 10768629"/>
              <a:gd name="connsiteY106-9548" fmla="*/ 1574143 h 1978172"/>
              <a:gd name="connsiteX107-9549" fmla="*/ 6691966 w 10768629"/>
              <a:gd name="connsiteY107-9550" fmla="*/ 1582255 h 1978172"/>
              <a:gd name="connsiteX108-9551" fmla="*/ 6646941 w 10768629"/>
              <a:gd name="connsiteY108-9552" fmla="*/ 1588471 h 1978172"/>
              <a:gd name="connsiteX109-9553" fmla="*/ 6568576 w 10768629"/>
              <a:gd name="connsiteY109-9554" fmla="*/ 1606488 h 1978172"/>
              <a:gd name="connsiteX110-9555" fmla="*/ 6554358 w 10768629"/>
              <a:gd name="connsiteY110-9556" fmla="*/ 1621701 h 1978172"/>
              <a:gd name="connsiteX111-9557" fmla="*/ 6516968 w 10768629"/>
              <a:gd name="connsiteY111-9558" fmla="*/ 1617195 h 1978172"/>
              <a:gd name="connsiteX112-9559" fmla="*/ 6506479 w 10768629"/>
              <a:gd name="connsiteY112-9560" fmla="*/ 1602227 h 1978172"/>
              <a:gd name="connsiteX113-9561" fmla="*/ 6458436 w 10768629"/>
              <a:gd name="connsiteY113-9562" fmla="*/ 1607332 h 1978172"/>
              <a:gd name="connsiteX114-9563" fmla="*/ 6414786 w 10768629"/>
              <a:gd name="connsiteY114-9564" fmla="*/ 1628815 h 1978172"/>
              <a:gd name="connsiteX115-9565" fmla="*/ 6357085 w 10768629"/>
              <a:gd name="connsiteY115-9566" fmla="*/ 1640846 h 1978172"/>
              <a:gd name="connsiteX116-9567" fmla="*/ 6322636 w 10768629"/>
              <a:gd name="connsiteY116-9568" fmla="*/ 1648213 h 1978172"/>
              <a:gd name="connsiteX117-9569" fmla="*/ 6226172 w 10768629"/>
              <a:gd name="connsiteY117-9570" fmla="*/ 1654676 h 1978172"/>
              <a:gd name="connsiteX118-9571" fmla="*/ 6221217 w 10768629"/>
              <a:gd name="connsiteY118-9572" fmla="*/ 1654506 h 1978172"/>
              <a:gd name="connsiteX119-9573" fmla="*/ 6204956 w 10768629"/>
              <a:gd name="connsiteY119-9574" fmla="*/ 1664280 h 1978172"/>
              <a:gd name="connsiteX120-9575" fmla="*/ 6204270 w 10768629"/>
              <a:gd name="connsiteY120-9576" fmla="*/ 1666782 h 1978172"/>
              <a:gd name="connsiteX121-9577" fmla="*/ 6143810 w 10768629"/>
              <a:gd name="connsiteY121-9578" fmla="*/ 1661963 h 1978172"/>
              <a:gd name="connsiteX122-9579" fmla="*/ 6136560 w 10768629"/>
              <a:gd name="connsiteY122-9580" fmla="*/ 1665728 h 1978172"/>
              <a:gd name="connsiteX123-9581" fmla="*/ 6096155 w 10768629"/>
              <a:gd name="connsiteY123-9582" fmla="*/ 1656951 h 1978172"/>
              <a:gd name="connsiteX124-9583" fmla="*/ 6075812 w 10768629"/>
              <a:gd name="connsiteY124-9584" fmla="*/ 1655422 h 1978172"/>
              <a:gd name="connsiteX125-9585" fmla="*/ 6039495 w 10768629"/>
              <a:gd name="connsiteY125-9586" fmla="*/ 1649680 h 1978172"/>
              <a:gd name="connsiteX126-9587" fmla="*/ 6036523 w 10768629"/>
              <a:gd name="connsiteY126-9588" fmla="*/ 1652121 h 1978172"/>
              <a:gd name="connsiteX127-9589" fmla="*/ 6029328 w 10768629"/>
              <a:gd name="connsiteY127-9590" fmla="*/ 1649904 h 1978172"/>
              <a:gd name="connsiteX128-9591" fmla="*/ 6024075 w 10768629"/>
              <a:gd name="connsiteY128-9592" fmla="*/ 1652779 h 1978172"/>
              <a:gd name="connsiteX129-9593" fmla="*/ 6018085 w 10768629"/>
              <a:gd name="connsiteY129-9594" fmla="*/ 1652030 h 1978172"/>
              <a:gd name="connsiteX130-9595" fmla="*/ 5955513 w 10768629"/>
              <a:gd name="connsiteY130-9596" fmla="*/ 1663584 h 1978172"/>
              <a:gd name="connsiteX131-9597" fmla="*/ 5941996 w 10768629"/>
              <a:gd name="connsiteY131-9598" fmla="*/ 1661326 h 1978172"/>
              <a:gd name="connsiteX132-9599" fmla="*/ 5931789 w 10768629"/>
              <a:gd name="connsiteY132-9600" fmla="*/ 1669915 h 1978172"/>
              <a:gd name="connsiteX133-9601" fmla="*/ 5888686 w 10768629"/>
              <a:gd name="connsiteY133-9602" fmla="*/ 1672175 h 1978172"/>
              <a:gd name="connsiteX134-9603" fmla="*/ 5873794 w 10768629"/>
              <a:gd name="connsiteY134-9604" fmla="*/ 1665454 h 1978172"/>
              <a:gd name="connsiteX135-9605" fmla="*/ 5860022 w 10768629"/>
              <a:gd name="connsiteY135-9606" fmla="*/ 1660635 h 1978172"/>
              <a:gd name="connsiteX136-9607" fmla="*/ 5858237 w 10768629"/>
              <a:gd name="connsiteY136-9608" fmla="*/ 1660649 h 1978172"/>
              <a:gd name="connsiteX137-9609" fmla="*/ 5840319 w 10768629"/>
              <a:gd name="connsiteY137-9610" fmla="*/ 1660798 h 1978172"/>
              <a:gd name="connsiteX138-9611" fmla="*/ 5806984 w 10768629"/>
              <a:gd name="connsiteY138-9612" fmla="*/ 1661075 h 1978172"/>
              <a:gd name="connsiteX139-9613" fmla="*/ 5742351 w 10768629"/>
              <a:gd name="connsiteY139-9614" fmla="*/ 1667489 h 1978172"/>
              <a:gd name="connsiteX140-9615" fmla="*/ 5521171 w 10768629"/>
              <a:gd name="connsiteY140-9616" fmla="*/ 1671626 h 1978172"/>
              <a:gd name="connsiteX141-9617" fmla="*/ 5457384 w 10768629"/>
              <a:gd name="connsiteY141-9618" fmla="*/ 1683952 h 1978172"/>
              <a:gd name="connsiteX142-9619" fmla="*/ 4950070 w 10768629"/>
              <a:gd name="connsiteY142-9620" fmla="*/ 1748401 h 1978172"/>
              <a:gd name="connsiteX143-9621" fmla="*/ 4872172 w 10768629"/>
              <a:gd name="connsiteY143-9622" fmla="*/ 1757222 h 1978172"/>
              <a:gd name="connsiteX144-9623" fmla="*/ 4809524 w 10768629"/>
              <a:gd name="connsiteY144-9624" fmla="*/ 1761033 h 1978172"/>
              <a:gd name="connsiteX145-9625" fmla="*/ 4759058 w 10768629"/>
              <a:gd name="connsiteY145-9626" fmla="*/ 1766533 h 1978172"/>
              <a:gd name="connsiteX146-9627" fmla="*/ 4719749 w 10768629"/>
              <a:gd name="connsiteY146-9628" fmla="*/ 1771811 h 1978172"/>
              <a:gd name="connsiteX147-9629" fmla="*/ 4568686 w 10768629"/>
              <a:gd name="connsiteY147-9630" fmla="*/ 1786141 h 1978172"/>
              <a:gd name="connsiteX148-9631" fmla="*/ 4418751 w 10768629"/>
              <a:gd name="connsiteY148-9632" fmla="*/ 1796932 h 1978172"/>
              <a:gd name="connsiteX149-9633" fmla="*/ 4378377 w 10768629"/>
              <a:gd name="connsiteY149-9634" fmla="*/ 1815528 h 1978172"/>
              <a:gd name="connsiteX150-9635" fmla="*/ 4320575 w 10768629"/>
              <a:gd name="connsiteY150-9636" fmla="*/ 1832722 h 1978172"/>
              <a:gd name="connsiteX151-9637" fmla="*/ 4220200 w 10768629"/>
              <a:gd name="connsiteY151-9638" fmla="*/ 1873173 h 1978172"/>
              <a:gd name="connsiteX152-9639" fmla="*/ 4105361 w 10768629"/>
              <a:gd name="connsiteY152-9640" fmla="*/ 1894711 h 1978172"/>
              <a:gd name="connsiteX153-9641" fmla="*/ 3973223 w 10768629"/>
              <a:gd name="connsiteY153-9642" fmla="*/ 1881015 h 1978172"/>
              <a:gd name="connsiteX154-9643" fmla="*/ 3900992 w 10768629"/>
              <a:gd name="connsiteY154-9644" fmla="*/ 1880603 h 1978172"/>
              <a:gd name="connsiteX155-9645" fmla="*/ 3662119 w 10768629"/>
              <a:gd name="connsiteY155-9646" fmla="*/ 1889285 h 1978172"/>
              <a:gd name="connsiteX156-9647" fmla="*/ 3496919 w 10768629"/>
              <a:gd name="connsiteY156-9648" fmla="*/ 1873180 h 1978172"/>
              <a:gd name="connsiteX157-9649" fmla="*/ 3449433 w 10768629"/>
              <a:gd name="connsiteY157-9650" fmla="*/ 1889681 h 1978172"/>
              <a:gd name="connsiteX158-9651" fmla="*/ 3369766 w 10768629"/>
              <a:gd name="connsiteY158-9652" fmla="*/ 1916653 h 1978172"/>
              <a:gd name="connsiteX159-9653" fmla="*/ 3269672 w 10768629"/>
              <a:gd name="connsiteY159-9654" fmla="*/ 1938036 h 1978172"/>
              <a:gd name="connsiteX160-9655" fmla="*/ 3224897 w 10768629"/>
              <a:gd name="connsiteY160-9656" fmla="*/ 1943733 h 1978172"/>
              <a:gd name="connsiteX161-9657" fmla="*/ 3161463 w 10768629"/>
              <a:gd name="connsiteY161-9658" fmla="*/ 1946591 h 1978172"/>
              <a:gd name="connsiteX162-9659" fmla="*/ 3112044 w 10768629"/>
              <a:gd name="connsiteY162-9660" fmla="*/ 1935614 h 1978172"/>
              <a:gd name="connsiteX163-9661" fmla="*/ 3069716 w 10768629"/>
              <a:gd name="connsiteY163-9662" fmla="*/ 1930463 h 1978172"/>
              <a:gd name="connsiteX164-9663" fmla="*/ 3005773 w 10768629"/>
              <a:gd name="connsiteY164-9664" fmla="*/ 1915878 h 1978172"/>
              <a:gd name="connsiteX165-9665" fmla="*/ 2897201 w 10768629"/>
              <a:gd name="connsiteY165-9666" fmla="*/ 1926772 h 1978172"/>
              <a:gd name="connsiteX166-9667" fmla="*/ 2783891 w 10768629"/>
              <a:gd name="connsiteY166-9668" fmla="*/ 1931749 h 1978172"/>
              <a:gd name="connsiteX167-9669" fmla="*/ 2712447 w 10768629"/>
              <a:gd name="connsiteY167-9670" fmla="*/ 1933044 h 1978172"/>
              <a:gd name="connsiteX168-9671" fmla="*/ 2560151 w 10768629"/>
              <a:gd name="connsiteY168-9672" fmla="*/ 1963609 h 1978172"/>
              <a:gd name="connsiteX169-9673" fmla="*/ 2367221 w 10768629"/>
              <a:gd name="connsiteY169-9674" fmla="*/ 1971884 h 1978172"/>
              <a:gd name="connsiteX170-9675" fmla="*/ 2272130 w 10768629"/>
              <a:gd name="connsiteY170-9676" fmla="*/ 1961162 h 1978172"/>
              <a:gd name="connsiteX171-9677" fmla="*/ 2189404 w 10768629"/>
              <a:gd name="connsiteY171-9678" fmla="*/ 1978172 h 1978172"/>
              <a:gd name="connsiteX172-9679" fmla="*/ 2077704 w 10768629"/>
              <a:gd name="connsiteY172-9680" fmla="*/ 1965002 h 1978172"/>
              <a:gd name="connsiteX173-9681" fmla="*/ 2033299 w 10768629"/>
              <a:gd name="connsiteY173-9682" fmla="*/ 1969042 h 1978172"/>
              <a:gd name="connsiteX174-9683" fmla="*/ 1967996 w 10768629"/>
              <a:gd name="connsiteY174-9684" fmla="*/ 1953187 h 1978172"/>
              <a:gd name="connsiteX175-9685" fmla="*/ 1855805 w 10768629"/>
              <a:gd name="connsiteY175-9686" fmla="*/ 1926082 h 1978172"/>
              <a:gd name="connsiteX176-9687" fmla="*/ 1790957 w 10768629"/>
              <a:gd name="connsiteY176-9688" fmla="*/ 1919460 h 1978172"/>
              <a:gd name="connsiteX177-9689" fmla="*/ 1613978 w 10768629"/>
              <a:gd name="connsiteY177-9690" fmla="*/ 1891581 h 1978172"/>
              <a:gd name="connsiteX178-9691" fmla="*/ 1436831 w 10768629"/>
              <a:gd name="connsiteY178-9692" fmla="*/ 1856201 h 1978172"/>
              <a:gd name="connsiteX179-9693" fmla="*/ 1357365 w 10768629"/>
              <a:gd name="connsiteY179-9694" fmla="*/ 1832140 h 1978172"/>
              <a:gd name="connsiteX180-9695" fmla="*/ 1232341 w 10768629"/>
              <a:gd name="connsiteY180-9696" fmla="*/ 1785942 h 1978172"/>
              <a:gd name="connsiteX181-9697" fmla="*/ 1162595 w 10768629"/>
              <a:gd name="connsiteY181-9698" fmla="*/ 1758337 h 1978172"/>
              <a:gd name="connsiteX182-9699" fmla="*/ 1128523 w 10768629"/>
              <a:gd name="connsiteY182-9700" fmla="*/ 1763621 h 1978172"/>
              <a:gd name="connsiteX183-9701" fmla="*/ 991903 w 10768629"/>
              <a:gd name="connsiteY183-9702" fmla="*/ 1786741 h 1978172"/>
              <a:gd name="connsiteX184-9703" fmla="*/ 883960 w 10768629"/>
              <a:gd name="connsiteY184-9704" fmla="*/ 1822386 h 1978172"/>
              <a:gd name="connsiteX185-9705" fmla="*/ 766531 w 10768629"/>
              <a:gd name="connsiteY185-9706" fmla="*/ 1805053 h 1978172"/>
              <a:gd name="connsiteX186-9707" fmla="*/ 669779 w 10768629"/>
              <a:gd name="connsiteY186-9708" fmla="*/ 1800537 h 1978172"/>
              <a:gd name="connsiteX187-9709" fmla="*/ 523898 w 10768629"/>
              <a:gd name="connsiteY187-9710" fmla="*/ 1811085 h 1978172"/>
              <a:gd name="connsiteX188-9711" fmla="*/ 360251 w 10768629"/>
              <a:gd name="connsiteY188-9712" fmla="*/ 1830735 h 1978172"/>
              <a:gd name="connsiteX189-9713" fmla="*/ 255207 w 10768629"/>
              <a:gd name="connsiteY189-9714" fmla="*/ 1818275 h 1978172"/>
              <a:gd name="connsiteX190-9715" fmla="*/ 101803 w 10768629"/>
              <a:gd name="connsiteY190-9716" fmla="*/ 1870647 h 1978172"/>
              <a:gd name="connsiteX191-9717" fmla="*/ 25397 w 10768629"/>
              <a:gd name="connsiteY191-9718" fmla="*/ 1888443 h 1978172"/>
              <a:gd name="connsiteX192-9719" fmla="*/ 2370 w 10768629"/>
              <a:gd name="connsiteY192-9720" fmla="*/ 1878311 h 1978172"/>
              <a:gd name="connsiteX193-9721" fmla="*/ 0 w 10768629"/>
              <a:gd name="connsiteY193-9722" fmla="*/ 1878785 h 1978172"/>
              <a:gd name="connsiteX194-9723" fmla="*/ 0 w 10768629"/>
              <a:gd name="connsiteY194-9724" fmla="*/ 0 h 1978172"/>
              <a:gd name="connsiteX0-9725" fmla="*/ 0 w 10768629"/>
              <a:gd name="connsiteY0-9726" fmla="*/ 0 h 1978172"/>
              <a:gd name="connsiteX1-9727" fmla="*/ 10768629 w 10768629"/>
              <a:gd name="connsiteY1-9728" fmla="*/ 0 h 1978172"/>
              <a:gd name="connsiteX2-9729" fmla="*/ 10733254 w 10768629"/>
              <a:gd name="connsiteY2-9730" fmla="*/ 31439 h 1978172"/>
              <a:gd name="connsiteX3-9731" fmla="*/ 10727085 w 10768629"/>
              <a:gd name="connsiteY3-9732" fmla="*/ 37910 h 1978172"/>
              <a:gd name="connsiteX4-9733" fmla="*/ 10675953 w 10768629"/>
              <a:gd name="connsiteY4-9734" fmla="*/ 68623 h 1978172"/>
              <a:gd name="connsiteX5-9735" fmla="*/ 10637091 w 10768629"/>
              <a:gd name="connsiteY5-9736" fmla="*/ 90361 h 1978172"/>
              <a:gd name="connsiteX6-9737" fmla="*/ 10610971 w 10768629"/>
              <a:gd name="connsiteY6-9738" fmla="*/ 110764 h 1978172"/>
              <a:gd name="connsiteX7-9739" fmla="*/ 10532872 w 10768629"/>
              <a:gd name="connsiteY7-9740" fmla="*/ 138028 h 1978172"/>
              <a:gd name="connsiteX8-9741" fmla="*/ 10398558 w 10768629"/>
              <a:gd name="connsiteY8-9742" fmla="*/ 172911 h 1978172"/>
              <a:gd name="connsiteX9-9743" fmla="*/ 10371128 w 10768629"/>
              <a:gd name="connsiteY9-9744" fmla="*/ 182609 h 1978172"/>
              <a:gd name="connsiteX10-9745" fmla="*/ 10352178 w 10768629"/>
              <a:gd name="connsiteY10-9746" fmla="*/ 199976 h 1978172"/>
              <a:gd name="connsiteX11-9747" fmla="*/ 10351815 w 10768629"/>
              <a:gd name="connsiteY11-9748" fmla="*/ 211879 h 1978172"/>
              <a:gd name="connsiteX12-9749" fmla="*/ 10337471 w 10768629"/>
              <a:gd name="connsiteY12-9750" fmla="*/ 218661 h 1978172"/>
              <a:gd name="connsiteX13-9751" fmla="*/ 10334625 w 10768629"/>
              <a:gd name="connsiteY13-9752" fmla="*/ 222351 h 1978172"/>
              <a:gd name="connsiteX14-9753" fmla="*/ 10256365 w 10768629"/>
              <a:gd name="connsiteY14-9754" fmla="*/ 235917 h 1978172"/>
              <a:gd name="connsiteX15-9755" fmla="*/ 10201127 w 10768629"/>
              <a:gd name="connsiteY15-9756" fmla="*/ 267448 h 1978172"/>
              <a:gd name="connsiteX16-9757" fmla="*/ 9961218 w 10768629"/>
              <a:gd name="connsiteY16-9758" fmla="*/ 326720 h 1978172"/>
              <a:gd name="connsiteX17-9759" fmla="*/ 9859715 w 10768629"/>
              <a:gd name="connsiteY17-9760" fmla="*/ 355698 h 1978172"/>
              <a:gd name="connsiteX18-9761" fmla="*/ 9679867 w 10768629"/>
              <a:gd name="connsiteY18-9762" fmla="*/ 399081 h 1978172"/>
              <a:gd name="connsiteX19-9763" fmla="*/ 9490654 w 10768629"/>
              <a:gd name="connsiteY19-9764" fmla="*/ 455225 h 1978172"/>
              <a:gd name="connsiteX20-9765" fmla="*/ 9470837 w 10768629"/>
              <a:gd name="connsiteY20-9766" fmla="*/ 452539 h 1978172"/>
              <a:gd name="connsiteX21-9767" fmla="*/ 9469082 w 10768629"/>
              <a:gd name="connsiteY21-9768" fmla="*/ 454891 h 1978172"/>
              <a:gd name="connsiteX22-9769" fmla="*/ 9448038 w 10768629"/>
              <a:gd name="connsiteY22-9770" fmla="*/ 459733 h 1978172"/>
              <a:gd name="connsiteX23-9771" fmla="*/ 9396821 w 10768629"/>
              <a:gd name="connsiteY23-9772" fmla="*/ 455795 h 1978172"/>
              <a:gd name="connsiteX24-9773" fmla="*/ 9392197 w 10768629"/>
              <a:gd name="connsiteY24-9774" fmla="*/ 459796 h 1978172"/>
              <a:gd name="connsiteX25-9775" fmla="*/ 9347994 w 10768629"/>
              <a:gd name="connsiteY25-9776" fmla="*/ 464462 h 1978172"/>
              <a:gd name="connsiteX26-9777" fmla="*/ 9347889 w 10768629"/>
              <a:gd name="connsiteY26-9778" fmla="*/ 466539 h 1978172"/>
              <a:gd name="connsiteX27-9779" fmla="*/ 9337639 w 10768629"/>
              <a:gd name="connsiteY27-9780" fmla="*/ 476654 h 1978172"/>
              <a:gd name="connsiteX28-9781" fmla="*/ 9316893 w 10768629"/>
              <a:gd name="connsiteY28-9782" fmla="*/ 491390 h 1978172"/>
              <a:gd name="connsiteX29-9783" fmla="*/ 9229283 w 10768629"/>
              <a:gd name="connsiteY29-9784" fmla="*/ 555377 h 1978172"/>
              <a:gd name="connsiteX30-9785" fmla="*/ 9220274 w 10768629"/>
              <a:gd name="connsiteY30-9786" fmla="*/ 557502 h 1978172"/>
              <a:gd name="connsiteX31-9787" fmla="*/ 9220202 w 10768629"/>
              <a:gd name="connsiteY31-9788" fmla="*/ 558001 h 1978172"/>
              <a:gd name="connsiteX32-9789" fmla="*/ 9210908 w 10768629"/>
              <a:gd name="connsiteY32-9790" fmla="*/ 561147 h 1978172"/>
              <a:gd name="connsiteX33-9791" fmla="*/ 9186374 w 10768629"/>
              <a:gd name="connsiteY33-9792" fmla="*/ 565502 h 1978172"/>
              <a:gd name="connsiteX34-9793" fmla="*/ 9181058 w 10768629"/>
              <a:gd name="connsiteY34-9794" fmla="*/ 569943 h 1978172"/>
              <a:gd name="connsiteX35-9795" fmla="*/ 9179948 w 10768629"/>
              <a:gd name="connsiteY35-9796" fmla="*/ 576062 h 1978172"/>
              <a:gd name="connsiteX36-9797" fmla="*/ 9149110 w 10768629"/>
              <a:gd name="connsiteY36-9798" fmla="*/ 598906 h 1978172"/>
              <a:gd name="connsiteX37-9799" fmla="*/ 9078556 w 10768629"/>
              <a:gd name="connsiteY37-9800" fmla="*/ 644039 h 1978172"/>
              <a:gd name="connsiteX38-9801" fmla="*/ 8996399 w 10768629"/>
              <a:gd name="connsiteY38-9802" fmla="*/ 690055 h 1978172"/>
              <a:gd name="connsiteX39-9803" fmla="*/ 8803791 w 10768629"/>
              <a:gd name="connsiteY39-9804" fmla="*/ 813860 h 1978172"/>
              <a:gd name="connsiteX40-9805" fmla="*/ 8636202 w 10768629"/>
              <a:gd name="connsiteY40-9806" fmla="*/ 848463 h 1978172"/>
              <a:gd name="connsiteX41-9807" fmla="*/ 8555372 w 10768629"/>
              <a:gd name="connsiteY41-9808" fmla="*/ 883171 h 1978172"/>
              <a:gd name="connsiteX42-9809" fmla="*/ 8507229 w 10768629"/>
              <a:gd name="connsiteY42-9810" fmla="*/ 901665 h 1978172"/>
              <a:gd name="connsiteX43-9811" fmla="*/ 8428473 w 10768629"/>
              <a:gd name="connsiteY43-9812" fmla="*/ 927985 h 1978172"/>
              <a:gd name="connsiteX44-9813" fmla="*/ 8427914 w 10768629"/>
              <a:gd name="connsiteY44-9814" fmla="*/ 933480 h 1978172"/>
              <a:gd name="connsiteX45-9815" fmla="*/ 8420327 w 10768629"/>
              <a:gd name="connsiteY45-9816" fmla="*/ 941984 h 1978172"/>
              <a:gd name="connsiteX46-9817" fmla="*/ 8394729 w 10768629"/>
              <a:gd name="connsiteY46-9818" fmla="*/ 948347 h 1978172"/>
              <a:gd name="connsiteX47-9819" fmla="*/ 8380548 w 10768629"/>
              <a:gd name="connsiteY47-9820" fmla="*/ 987916 h 1978172"/>
              <a:gd name="connsiteX48-9821" fmla="*/ 8375330 w 10768629"/>
              <a:gd name="connsiteY48-9822" fmla="*/ 965444 h 1978172"/>
              <a:gd name="connsiteX49-9823" fmla="*/ 8340796 w 10768629"/>
              <a:gd name="connsiteY49-9824" fmla="*/ 980522 h 1978172"/>
              <a:gd name="connsiteX50-9825" fmla="*/ 8304438 w 10768629"/>
              <a:gd name="connsiteY50-9826" fmla="*/ 996739 h 1978172"/>
              <a:gd name="connsiteX51-9827" fmla="*/ 8280929 w 10768629"/>
              <a:gd name="connsiteY51-9828" fmla="*/ 1023089 h 1978172"/>
              <a:gd name="connsiteX52-9829" fmla="*/ 8275760 w 10768629"/>
              <a:gd name="connsiteY52-9830" fmla="*/ 1027772 h 1978172"/>
              <a:gd name="connsiteX53-9831" fmla="*/ 8275478 w 10768629"/>
              <a:gd name="connsiteY53-9832" fmla="*/ 1027605 h 1978172"/>
              <a:gd name="connsiteX54-9833" fmla="*/ 8269666 w 10768629"/>
              <a:gd name="connsiteY54-9834" fmla="*/ 1032033 h 1978172"/>
              <a:gd name="connsiteX55-9835" fmla="*/ 8203836 w 10768629"/>
              <a:gd name="connsiteY55-9836" fmla="*/ 1037347 h 1978172"/>
              <a:gd name="connsiteX56-9837" fmla="*/ 8122936 w 10768629"/>
              <a:gd name="connsiteY56-9838" fmla="*/ 1063113 h 1978172"/>
              <a:gd name="connsiteX57-9839" fmla="*/ 8043658 w 10768629"/>
              <a:gd name="connsiteY57-9840" fmla="*/ 1092746 h 1978172"/>
              <a:gd name="connsiteX58-9841" fmla="*/ 8015351 w 10768629"/>
              <a:gd name="connsiteY58-9842" fmla="*/ 1105478 h 1978172"/>
              <a:gd name="connsiteX59-9843" fmla="*/ 7963145 w 10768629"/>
              <a:gd name="connsiteY59-9844" fmla="*/ 1119346 h 1978172"/>
              <a:gd name="connsiteX60-9845" fmla="*/ 7938145 w 10768629"/>
              <a:gd name="connsiteY60-9846" fmla="*/ 1120225 h 1978172"/>
              <a:gd name="connsiteX61-9847" fmla="*/ 7937238 w 10768629"/>
              <a:gd name="connsiteY61-9848" fmla="*/ 1121204 h 1978172"/>
              <a:gd name="connsiteX62-9849" fmla="*/ 7934398 w 10768629"/>
              <a:gd name="connsiteY62-9850" fmla="*/ 1118240 h 1978172"/>
              <a:gd name="connsiteX63-9851" fmla="*/ 7918248 w 10768629"/>
              <a:gd name="connsiteY63-9852" fmla="*/ 1124371 h 1978172"/>
              <a:gd name="connsiteX64-9853" fmla="*/ 7914119 w 10768629"/>
              <a:gd name="connsiteY64-9854" fmla="*/ 1127653 h 1978172"/>
              <a:gd name="connsiteX65-9855" fmla="*/ 7907658 w 10768629"/>
              <a:gd name="connsiteY65-9856" fmla="*/ 1130350 h 1978172"/>
              <a:gd name="connsiteX66-9857" fmla="*/ 7907434 w 10768629"/>
              <a:gd name="connsiteY66-9858" fmla="*/ 1130103 h 1978172"/>
              <a:gd name="connsiteX67-9859" fmla="*/ 7901508 w 10768629"/>
              <a:gd name="connsiteY67-9860" fmla="*/ 1133245 h 1978172"/>
              <a:gd name="connsiteX68-9861" fmla="*/ 7873287 w 10768629"/>
              <a:gd name="connsiteY68-9862" fmla="*/ 1152609 h 1978172"/>
              <a:gd name="connsiteX69-9863" fmla="*/ 7834833 w 10768629"/>
              <a:gd name="connsiteY69-9864" fmla="*/ 1153868 h 1978172"/>
              <a:gd name="connsiteX70-9865" fmla="*/ 7828661 w 10768629"/>
              <a:gd name="connsiteY70-9866" fmla="*/ 1139994 h 1978172"/>
              <a:gd name="connsiteX71-9867" fmla="*/ 7823966 w 10768629"/>
              <a:gd name="connsiteY71-9868" fmla="*/ 1143178 h 1978172"/>
              <a:gd name="connsiteX72-9869" fmla="*/ 7815078 w 10768629"/>
              <a:gd name="connsiteY72-9870" fmla="*/ 1151776 h 1978172"/>
              <a:gd name="connsiteX73-9871" fmla="*/ 7812026 w 10768629"/>
              <a:gd name="connsiteY73-9872" fmla="*/ 1151522 h 1978172"/>
              <a:gd name="connsiteX74-9873" fmla="*/ 7782249 w 10768629"/>
              <a:gd name="connsiteY74-9874" fmla="*/ 1160970 h 1978172"/>
              <a:gd name="connsiteX75-9875" fmla="*/ 7773476 w 10768629"/>
              <a:gd name="connsiteY75-9876" fmla="*/ 1157414 h 1978172"/>
              <a:gd name="connsiteX76-9877" fmla="*/ 7769600 w 10768629"/>
              <a:gd name="connsiteY76-9878" fmla="*/ 1157365 h 1978172"/>
              <a:gd name="connsiteX77-9879" fmla="*/ 7752631 w 10768629"/>
              <a:gd name="connsiteY77-9880" fmla="*/ 1172815 h 1978172"/>
              <a:gd name="connsiteX78-9881" fmla="*/ 7743525 w 10768629"/>
              <a:gd name="connsiteY78-9882" fmla="*/ 1179064 h 1978172"/>
              <a:gd name="connsiteX79-9883" fmla="*/ 7685942 w 10768629"/>
              <a:gd name="connsiteY79-9884" fmla="*/ 1233723 h 1978172"/>
              <a:gd name="connsiteX80-9885" fmla="*/ 7586920 w 10768629"/>
              <a:gd name="connsiteY80-9886" fmla="*/ 1261888 h 1978172"/>
              <a:gd name="connsiteX81-9887" fmla="*/ 7486100 w 10768629"/>
              <a:gd name="connsiteY81-9888" fmla="*/ 1292563 h 1978172"/>
              <a:gd name="connsiteX82-9889" fmla="*/ 7407190 w 10768629"/>
              <a:gd name="connsiteY82-9890" fmla="*/ 1314737 h 1978172"/>
              <a:gd name="connsiteX83-9891" fmla="*/ 7240698 w 10768629"/>
              <a:gd name="connsiteY83-9892" fmla="*/ 1438832 h 1978172"/>
              <a:gd name="connsiteX84-9893" fmla="*/ 7197675 w 10768629"/>
              <a:gd name="connsiteY84-9894" fmla="*/ 1447530 h 1978172"/>
              <a:gd name="connsiteX85-9895" fmla="*/ 7164788 w 10768629"/>
              <a:gd name="connsiteY85-9896" fmla="*/ 1480293 h 1978172"/>
              <a:gd name="connsiteX86-9897" fmla="*/ 7147929 w 10768629"/>
              <a:gd name="connsiteY86-9898" fmla="*/ 1477641 h 1978172"/>
              <a:gd name="connsiteX87-9899" fmla="*/ 7144965 w 10768629"/>
              <a:gd name="connsiteY87-9900" fmla="*/ 1476908 h 1978172"/>
              <a:gd name="connsiteX88-9901" fmla="*/ 7134299 w 10768629"/>
              <a:gd name="connsiteY88-9902" fmla="*/ 1479969 h 1978172"/>
              <a:gd name="connsiteX89-9903" fmla="*/ 7129809 w 10768629"/>
              <a:gd name="connsiteY89-9904" fmla="*/ 1473339 h 1978172"/>
              <a:gd name="connsiteX90-9905" fmla="*/ 7112688 w 10768629"/>
              <a:gd name="connsiteY90-9906" fmla="*/ 1472575 h 1978172"/>
              <a:gd name="connsiteX91-9907" fmla="*/ 7093470 w 10768629"/>
              <a:gd name="connsiteY91-9908" fmla="*/ 1480300 h 1978172"/>
              <a:gd name="connsiteX92-9909" fmla="*/ 7025034 w 10768629"/>
              <a:gd name="connsiteY92-9910" fmla="*/ 1506934 h 1978172"/>
              <a:gd name="connsiteX93-9911" fmla="*/ 7014783 w 10768629"/>
              <a:gd name="connsiteY93-9912" fmla="*/ 1515868 h 1978172"/>
              <a:gd name="connsiteX94-9913" fmla="*/ 6979706 w 10768629"/>
              <a:gd name="connsiteY94-9914" fmla="*/ 1523511 h 1978172"/>
              <a:gd name="connsiteX95-9915" fmla="*/ 6977890 w 10768629"/>
              <a:gd name="connsiteY95-9916" fmla="*/ 1525793 h 1978172"/>
              <a:gd name="connsiteX96-9917" fmla="*/ 6944339 w 10768629"/>
              <a:gd name="connsiteY96-9918" fmla="*/ 1536237 h 1978172"/>
              <a:gd name="connsiteX97-9919" fmla="*/ 6886996 w 10768629"/>
              <a:gd name="connsiteY97-9920" fmla="*/ 1563569 h 1978172"/>
              <a:gd name="connsiteX98-9921" fmla="*/ 6874510 w 10768629"/>
              <a:gd name="connsiteY98-9922" fmla="*/ 1558469 h 1978172"/>
              <a:gd name="connsiteX99-9923" fmla="*/ 6871943 w 10768629"/>
              <a:gd name="connsiteY99-9924" fmla="*/ 1554651 h 1978172"/>
              <a:gd name="connsiteX100-9925" fmla="*/ 6856174 w 10768629"/>
              <a:gd name="connsiteY100-9926" fmla="*/ 1562024 h 1978172"/>
              <a:gd name="connsiteX101-9927" fmla="*/ 6842321 w 10768629"/>
              <a:gd name="connsiteY101-9928" fmla="*/ 1560554 h 1978172"/>
              <a:gd name="connsiteX102-9929" fmla="*/ 6832713 w 10768629"/>
              <a:gd name="connsiteY102-9930" fmla="*/ 1569357 h 1978172"/>
              <a:gd name="connsiteX103-9931" fmla="*/ 6816351 w 10768629"/>
              <a:gd name="connsiteY103-9932" fmla="*/ 1571495 h 1978172"/>
              <a:gd name="connsiteX104-9933" fmla="*/ 6795800 w 10768629"/>
              <a:gd name="connsiteY104-9934" fmla="*/ 1572010 h 1978172"/>
              <a:gd name="connsiteX105-9935" fmla="*/ 6777546 w 10768629"/>
              <a:gd name="connsiteY105-9936" fmla="*/ 1568661 h 1978172"/>
              <a:gd name="connsiteX106-9937" fmla="*/ 6751528 w 10768629"/>
              <a:gd name="connsiteY106-9938" fmla="*/ 1574143 h 1978172"/>
              <a:gd name="connsiteX107-9939" fmla="*/ 6691966 w 10768629"/>
              <a:gd name="connsiteY107-9940" fmla="*/ 1582255 h 1978172"/>
              <a:gd name="connsiteX108-9941" fmla="*/ 6646941 w 10768629"/>
              <a:gd name="connsiteY108-9942" fmla="*/ 1588471 h 1978172"/>
              <a:gd name="connsiteX109-9943" fmla="*/ 6568576 w 10768629"/>
              <a:gd name="connsiteY109-9944" fmla="*/ 1606488 h 1978172"/>
              <a:gd name="connsiteX110-9945" fmla="*/ 6554358 w 10768629"/>
              <a:gd name="connsiteY110-9946" fmla="*/ 1621701 h 1978172"/>
              <a:gd name="connsiteX111-9947" fmla="*/ 6516968 w 10768629"/>
              <a:gd name="connsiteY111-9948" fmla="*/ 1617195 h 1978172"/>
              <a:gd name="connsiteX112-9949" fmla="*/ 6506479 w 10768629"/>
              <a:gd name="connsiteY112-9950" fmla="*/ 1602227 h 1978172"/>
              <a:gd name="connsiteX113-9951" fmla="*/ 6458436 w 10768629"/>
              <a:gd name="connsiteY113-9952" fmla="*/ 1607332 h 1978172"/>
              <a:gd name="connsiteX114-9953" fmla="*/ 6414786 w 10768629"/>
              <a:gd name="connsiteY114-9954" fmla="*/ 1628815 h 1978172"/>
              <a:gd name="connsiteX115-9955" fmla="*/ 6357085 w 10768629"/>
              <a:gd name="connsiteY115-9956" fmla="*/ 1640846 h 1978172"/>
              <a:gd name="connsiteX116-9957" fmla="*/ 6322636 w 10768629"/>
              <a:gd name="connsiteY116-9958" fmla="*/ 1648213 h 1978172"/>
              <a:gd name="connsiteX117-9959" fmla="*/ 6226172 w 10768629"/>
              <a:gd name="connsiteY117-9960" fmla="*/ 1654676 h 1978172"/>
              <a:gd name="connsiteX118-9961" fmla="*/ 6221217 w 10768629"/>
              <a:gd name="connsiteY118-9962" fmla="*/ 1654506 h 1978172"/>
              <a:gd name="connsiteX119-9963" fmla="*/ 6204956 w 10768629"/>
              <a:gd name="connsiteY119-9964" fmla="*/ 1664280 h 1978172"/>
              <a:gd name="connsiteX120-9965" fmla="*/ 6204270 w 10768629"/>
              <a:gd name="connsiteY120-9966" fmla="*/ 1666782 h 1978172"/>
              <a:gd name="connsiteX121-9967" fmla="*/ 6143810 w 10768629"/>
              <a:gd name="connsiteY121-9968" fmla="*/ 1661963 h 1978172"/>
              <a:gd name="connsiteX122-9969" fmla="*/ 6136560 w 10768629"/>
              <a:gd name="connsiteY122-9970" fmla="*/ 1665728 h 1978172"/>
              <a:gd name="connsiteX123-9971" fmla="*/ 6096155 w 10768629"/>
              <a:gd name="connsiteY123-9972" fmla="*/ 1656951 h 1978172"/>
              <a:gd name="connsiteX124-9973" fmla="*/ 6075812 w 10768629"/>
              <a:gd name="connsiteY124-9974" fmla="*/ 1655422 h 1978172"/>
              <a:gd name="connsiteX125-9975" fmla="*/ 6039495 w 10768629"/>
              <a:gd name="connsiteY125-9976" fmla="*/ 1649680 h 1978172"/>
              <a:gd name="connsiteX126-9977" fmla="*/ 6036523 w 10768629"/>
              <a:gd name="connsiteY126-9978" fmla="*/ 1652121 h 1978172"/>
              <a:gd name="connsiteX127-9979" fmla="*/ 6029328 w 10768629"/>
              <a:gd name="connsiteY127-9980" fmla="*/ 1649904 h 1978172"/>
              <a:gd name="connsiteX128-9981" fmla="*/ 6024075 w 10768629"/>
              <a:gd name="connsiteY128-9982" fmla="*/ 1652779 h 1978172"/>
              <a:gd name="connsiteX129-9983" fmla="*/ 6018085 w 10768629"/>
              <a:gd name="connsiteY129-9984" fmla="*/ 1652030 h 1978172"/>
              <a:gd name="connsiteX130-9985" fmla="*/ 5955513 w 10768629"/>
              <a:gd name="connsiteY130-9986" fmla="*/ 1663584 h 1978172"/>
              <a:gd name="connsiteX131-9987" fmla="*/ 5941996 w 10768629"/>
              <a:gd name="connsiteY131-9988" fmla="*/ 1661326 h 1978172"/>
              <a:gd name="connsiteX132-9989" fmla="*/ 5931789 w 10768629"/>
              <a:gd name="connsiteY132-9990" fmla="*/ 1669915 h 1978172"/>
              <a:gd name="connsiteX133-9991" fmla="*/ 5888686 w 10768629"/>
              <a:gd name="connsiteY133-9992" fmla="*/ 1672175 h 1978172"/>
              <a:gd name="connsiteX134-9993" fmla="*/ 5873794 w 10768629"/>
              <a:gd name="connsiteY134-9994" fmla="*/ 1665454 h 1978172"/>
              <a:gd name="connsiteX135-9995" fmla="*/ 5860022 w 10768629"/>
              <a:gd name="connsiteY135-9996" fmla="*/ 1660635 h 1978172"/>
              <a:gd name="connsiteX136-9997" fmla="*/ 5858237 w 10768629"/>
              <a:gd name="connsiteY136-9998" fmla="*/ 1660649 h 1978172"/>
              <a:gd name="connsiteX137-9999" fmla="*/ 5840319 w 10768629"/>
              <a:gd name="connsiteY137-10000" fmla="*/ 1660798 h 1978172"/>
              <a:gd name="connsiteX138-10001" fmla="*/ 5806984 w 10768629"/>
              <a:gd name="connsiteY138-10002" fmla="*/ 1661075 h 1978172"/>
              <a:gd name="connsiteX139-10003" fmla="*/ 5742351 w 10768629"/>
              <a:gd name="connsiteY139-10004" fmla="*/ 1667489 h 1978172"/>
              <a:gd name="connsiteX140-10005" fmla="*/ 5521171 w 10768629"/>
              <a:gd name="connsiteY140-10006" fmla="*/ 1671626 h 1978172"/>
              <a:gd name="connsiteX141-10007" fmla="*/ 5457384 w 10768629"/>
              <a:gd name="connsiteY141-10008" fmla="*/ 1683952 h 1978172"/>
              <a:gd name="connsiteX142-10009" fmla="*/ 4950070 w 10768629"/>
              <a:gd name="connsiteY142-10010" fmla="*/ 1748401 h 1978172"/>
              <a:gd name="connsiteX143-10011" fmla="*/ 4872172 w 10768629"/>
              <a:gd name="connsiteY143-10012" fmla="*/ 1757222 h 1978172"/>
              <a:gd name="connsiteX144-10013" fmla="*/ 4809524 w 10768629"/>
              <a:gd name="connsiteY144-10014" fmla="*/ 1761033 h 1978172"/>
              <a:gd name="connsiteX145-10015" fmla="*/ 4759058 w 10768629"/>
              <a:gd name="connsiteY145-10016" fmla="*/ 1766533 h 1978172"/>
              <a:gd name="connsiteX146-10017" fmla="*/ 4719749 w 10768629"/>
              <a:gd name="connsiteY146-10018" fmla="*/ 1771811 h 1978172"/>
              <a:gd name="connsiteX147-10019" fmla="*/ 4568686 w 10768629"/>
              <a:gd name="connsiteY147-10020" fmla="*/ 1786141 h 1978172"/>
              <a:gd name="connsiteX148-10021" fmla="*/ 4418751 w 10768629"/>
              <a:gd name="connsiteY148-10022" fmla="*/ 1796932 h 1978172"/>
              <a:gd name="connsiteX149-10023" fmla="*/ 4378377 w 10768629"/>
              <a:gd name="connsiteY149-10024" fmla="*/ 1815528 h 1978172"/>
              <a:gd name="connsiteX150-10025" fmla="*/ 4320575 w 10768629"/>
              <a:gd name="connsiteY150-10026" fmla="*/ 1832722 h 1978172"/>
              <a:gd name="connsiteX151-10027" fmla="*/ 4220200 w 10768629"/>
              <a:gd name="connsiteY151-10028" fmla="*/ 1873173 h 1978172"/>
              <a:gd name="connsiteX152-10029" fmla="*/ 4105361 w 10768629"/>
              <a:gd name="connsiteY152-10030" fmla="*/ 1894711 h 1978172"/>
              <a:gd name="connsiteX153-10031" fmla="*/ 3973223 w 10768629"/>
              <a:gd name="connsiteY153-10032" fmla="*/ 1881015 h 1978172"/>
              <a:gd name="connsiteX154-10033" fmla="*/ 3900992 w 10768629"/>
              <a:gd name="connsiteY154-10034" fmla="*/ 1880603 h 1978172"/>
              <a:gd name="connsiteX155-10035" fmla="*/ 3662119 w 10768629"/>
              <a:gd name="connsiteY155-10036" fmla="*/ 1889285 h 1978172"/>
              <a:gd name="connsiteX156-10037" fmla="*/ 3496919 w 10768629"/>
              <a:gd name="connsiteY156-10038" fmla="*/ 1873180 h 1978172"/>
              <a:gd name="connsiteX157-10039" fmla="*/ 3449433 w 10768629"/>
              <a:gd name="connsiteY157-10040" fmla="*/ 1889681 h 1978172"/>
              <a:gd name="connsiteX158-10041" fmla="*/ 3369766 w 10768629"/>
              <a:gd name="connsiteY158-10042" fmla="*/ 1916653 h 1978172"/>
              <a:gd name="connsiteX159-10043" fmla="*/ 3269672 w 10768629"/>
              <a:gd name="connsiteY159-10044" fmla="*/ 1938036 h 1978172"/>
              <a:gd name="connsiteX160-10045" fmla="*/ 3224897 w 10768629"/>
              <a:gd name="connsiteY160-10046" fmla="*/ 1943733 h 1978172"/>
              <a:gd name="connsiteX161-10047" fmla="*/ 3161463 w 10768629"/>
              <a:gd name="connsiteY161-10048" fmla="*/ 1946591 h 1978172"/>
              <a:gd name="connsiteX162-10049" fmla="*/ 3112044 w 10768629"/>
              <a:gd name="connsiteY162-10050" fmla="*/ 1935614 h 1978172"/>
              <a:gd name="connsiteX163-10051" fmla="*/ 3069716 w 10768629"/>
              <a:gd name="connsiteY163-10052" fmla="*/ 1930463 h 1978172"/>
              <a:gd name="connsiteX164-10053" fmla="*/ 3005773 w 10768629"/>
              <a:gd name="connsiteY164-10054" fmla="*/ 1915878 h 1978172"/>
              <a:gd name="connsiteX165-10055" fmla="*/ 2897201 w 10768629"/>
              <a:gd name="connsiteY165-10056" fmla="*/ 1926772 h 1978172"/>
              <a:gd name="connsiteX166-10057" fmla="*/ 2783891 w 10768629"/>
              <a:gd name="connsiteY166-10058" fmla="*/ 1931749 h 1978172"/>
              <a:gd name="connsiteX167-10059" fmla="*/ 2712447 w 10768629"/>
              <a:gd name="connsiteY167-10060" fmla="*/ 1933044 h 1978172"/>
              <a:gd name="connsiteX168-10061" fmla="*/ 2560151 w 10768629"/>
              <a:gd name="connsiteY168-10062" fmla="*/ 1963609 h 1978172"/>
              <a:gd name="connsiteX169-10063" fmla="*/ 2367221 w 10768629"/>
              <a:gd name="connsiteY169-10064" fmla="*/ 1971884 h 1978172"/>
              <a:gd name="connsiteX170-10065" fmla="*/ 2272130 w 10768629"/>
              <a:gd name="connsiteY170-10066" fmla="*/ 1961162 h 1978172"/>
              <a:gd name="connsiteX171-10067" fmla="*/ 2189404 w 10768629"/>
              <a:gd name="connsiteY171-10068" fmla="*/ 1978172 h 1978172"/>
              <a:gd name="connsiteX172-10069" fmla="*/ 2077704 w 10768629"/>
              <a:gd name="connsiteY172-10070" fmla="*/ 1965002 h 1978172"/>
              <a:gd name="connsiteX173-10071" fmla="*/ 2033299 w 10768629"/>
              <a:gd name="connsiteY173-10072" fmla="*/ 1969042 h 1978172"/>
              <a:gd name="connsiteX174-10073" fmla="*/ 1967996 w 10768629"/>
              <a:gd name="connsiteY174-10074" fmla="*/ 1953187 h 1978172"/>
              <a:gd name="connsiteX175-10075" fmla="*/ 1855805 w 10768629"/>
              <a:gd name="connsiteY175-10076" fmla="*/ 1926082 h 1978172"/>
              <a:gd name="connsiteX176-10077" fmla="*/ 1790957 w 10768629"/>
              <a:gd name="connsiteY176-10078" fmla="*/ 1919460 h 1978172"/>
              <a:gd name="connsiteX177-10079" fmla="*/ 1613978 w 10768629"/>
              <a:gd name="connsiteY177-10080" fmla="*/ 1891581 h 1978172"/>
              <a:gd name="connsiteX178-10081" fmla="*/ 1436831 w 10768629"/>
              <a:gd name="connsiteY178-10082" fmla="*/ 1856201 h 1978172"/>
              <a:gd name="connsiteX179-10083" fmla="*/ 1357365 w 10768629"/>
              <a:gd name="connsiteY179-10084" fmla="*/ 1832140 h 1978172"/>
              <a:gd name="connsiteX180-10085" fmla="*/ 1232341 w 10768629"/>
              <a:gd name="connsiteY180-10086" fmla="*/ 1785942 h 1978172"/>
              <a:gd name="connsiteX181-10087" fmla="*/ 1162595 w 10768629"/>
              <a:gd name="connsiteY181-10088" fmla="*/ 1758337 h 1978172"/>
              <a:gd name="connsiteX182-10089" fmla="*/ 1128523 w 10768629"/>
              <a:gd name="connsiteY182-10090" fmla="*/ 1763621 h 1978172"/>
              <a:gd name="connsiteX183-10091" fmla="*/ 991903 w 10768629"/>
              <a:gd name="connsiteY183-10092" fmla="*/ 1786741 h 1978172"/>
              <a:gd name="connsiteX184-10093" fmla="*/ 883960 w 10768629"/>
              <a:gd name="connsiteY184-10094" fmla="*/ 1822386 h 1978172"/>
              <a:gd name="connsiteX185-10095" fmla="*/ 766531 w 10768629"/>
              <a:gd name="connsiteY185-10096" fmla="*/ 1805053 h 1978172"/>
              <a:gd name="connsiteX186-10097" fmla="*/ 669779 w 10768629"/>
              <a:gd name="connsiteY186-10098" fmla="*/ 1800537 h 1978172"/>
              <a:gd name="connsiteX187-10099" fmla="*/ 523898 w 10768629"/>
              <a:gd name="connsiteY187-10100" fmla="*/ 1811085 h 1978172"/>
              <a:gd name="connsiteX188-10101" fmla="*/ 360251 w 10768629"/>
              <a:gd name="connsiteY188-10102" fmla="*/ 1830735 h 1978172"/>
              <a:gd name="connsiteX189-10103" fmla="*/ 255207 w 10768629"/>
              <a:gd name="connsiteY189-10104" fmla="*/ 1818275 h 1978172"/>
              <a:gd name="connsiteX190-10105" fmla="*/ 101803 w 10768629"/>
              <a:gd name="connsiteY190-10106" fmla="*/ 1870647 h 1978172"/>
              <a:gd name="connsiteX191-10107" fmla="*/ 25397 w 10768629"/>
              <a:gd name="connsiteY191-10108" fmla="*/ 1888443 h 1978172"/>
              <a:gd name="connsiteX192-10109" fmla="*/ 2370 w 10768629"/>
              <a:gd name="connsiteY192-10110" fmla="*/ 1878311 h 1978172"/>
              <a:gd name="connsiteX193-10111" fmla="*/ 0 w 10768629"/>
              <a:gd name="connsiteY193-10112" fmla="*/ 1878785 h 1978172"/>
              <a:gd name="connsiteX194-10113" fmla="*/ 0 w 10768629"/>
              <a:gd name="connsiteY194-10114" fmla="*/ 0 h 1978172"/>
              <a:gd name="connsiteX0-10115" fmla="*/ 0 w 10768629"/>
              <a:gd name="connsiteY0-10116" fmla="*/ 0 h 1978172"/>
              <a:gd name="connsiteX1-10117" fmla="*/ 10768629 w 10768629"/>
              <a:gd name="connsiteY1-10118" fmla="*/ 0 h 1978172"/>
              <a:gd name="connsiteX2-10119" fmla="*/ 10733254 w 10768629"/>
              <a:gd name="connsiteY2-10120" fmla="*/ 31439 h 1978172"/>
              <a:gd name="connsiteX3-10121" fmla="*/ 10727085 w 10768629"/>
              <a:gd name="connsiteY3-10122" fmla="*/ 37910 h 1978172"/>
              <a:gd name="connsiteX4-10123" fmla="*/ 10675953 w 10768629"/>
              <a:gd name="connsiteY4-10124" fmla="*/ 68623 h 1978172"/>
              <a:gd name="connsiteX5-10125" fmla="*/ 10637091 w 10768629"/>
              <a:gd name="connsiteY5-10126" fmla="*/ 90361 h 1978172"/>
              <a:gd name="connsiteX6-10127" fmla="*/ 10610971 w 10768629"/>
              <a:gd name="connsiteY6-10128" fmla="*/ 110764 h 1978172"/>
              <a:gd name="connsiteX7-10129" fmla="*/ 10532872 w 10768629"/>
              <a:gd name="connsiteY7-10130" fmla="*/ 138028 h 1978172"/>
              <a:gd name="connsiteX8-10131" fmla="*/ 10398558 w 10768629"/>
              <a:gd name="connsiteY8-10132" fmla="*/ 172911 h 1978172"/>
              <a:gd name="connsiteX9-10133" fmla="*/ 10371128 w 10768629"/>
              <a:gd name="connsiteY9-10134" fmla="*/ 182609 h 1978172"/>
              <a:gd name="connsiteX10-10135" fmla="*/ 10352178 w 10768629"/>
              <a:gd name="connsiteY10-10136" fmla="*/ 199976 h 1978172"/>
              <a:gd name="connsiteX11-10137" fmla="*/ 10351815 w 10768629"/>
              <a:gd name="connsiteY11-10138" fmla="*/ 211879 h 1978172"/>
              <a:gd name="connsiteX12-10139" fmla="*/ 10337471 w 10768629"/>
              <a:gd name="connsiteY12-10140" fmla="*/ 218661 h 1978172"/>
              <a:gd name="connsiteX13-10141" fmla="*/ 10334625 w 10768629"/>
              <a:gd name="connsiteY13-10142" fmla="*/ 222351 h 1978172"/>
              <a:gd name="connsiteX14-10143" fmla="*/ 10256365 w 10768629"/>
              <a:gd name="connsiteY14-10144" fmla="*/ 235917 h 1978172"/>
              <a:gd name="connsiteX15-10145" fmla="*/ 10201127 w 10768629"/>
              <a:gd name="connsiteY15-10146" fmla="*/ 267448 h 1978172"/>
              <a:gd name="connsiteX16-10147" fmla="*/ 9961218 w 10768629"/>
              <a:gd name="connsiteY16-10148" fmla="*/ 326720 h 1978172"/>
              <a:gd name="connsiteX17-10149" fmla="*/ 9859715 w 10768629"/>
              <a:gd name="connsiteY17-10150" fmla="*/ 355698 h 1978172"/>
              <a:gd name="connsiteX18-10151" fmla="*/ 9679867 w 10768629"/>
              <a:gd name="connsiteY18-10152" fmla="*/ 399081 h 1978172"/>
              <a:gd name="connsiteX19-10153" fmla="*/ 9490654 w 10768629"/>
              <a:gd name="connsiteY19-10154" fmla="*/ 455225 h 1978172"/>
              <a:gd name="connsiteX20-10155" fmla="*/ 9470837 w 10768629"/>
              <a:gd name="connsiteY20-10156" fmla="*/ 452539 h 1978172"/>
              <a:gd name="connsiteX21-10157" fmla="*/ 9469082 w 10768629"/>
              <a:gd name="connsiteY21-10158" fmla="*/ 454891 h 1978172"/>
              <a:gd name="connsiteX22-10159" fmla="*/ 9448038 w 10768629"/>
              <a:gd name="connsiteY22-10160" fmla="*/ 459733 h 1978172"/>
              <a:gd name="connsiteX23-10161" fmla="*/ 9396821 w 10768629"/>
              <a:gd name="connsiteY23-10162" fmla="*/ 455795 h 1978172"/>
              <a:gd name="connsiteX24-10163" fmla="*/ 9392197 w 10768629"/>
              <a:gd name="connsiteY24-10164" fmla="*/ 459796 h 1978172"/>
              <a:gd name="connsiteX25-10165" fmla="*/ 9347994 w 10768629"/>
              <a:gd name="connsiteY25-10166" fmla="*/ 464462 h 1978172"/>
              <a:gd name="connsiteX26-10167" fmla="*/ 9347889 w 10768629"/>
              <a:gd name="connsiteY26-10168" fmla="*/ 466539 h 1978172"/>
              <a:gd name="connsiteX27-10169" fmla="*/ 9337639 w 10768629"/>
              <a:gd name="connsiteY27-10170" fmla="*/ 476654 h 1978172"/>
              <a:gd name="connsiteX28-10171" fmla="*/ 9316893 w 10768629"/>
              <a:gd name="connsiteY28-10172" fmla="*/ 491390 h 1978172"/>
              <a:gd name="connsiteX29-10173" fmla="*/ 9229283 w 10768629"/>
              <a:gd name="connsiteY29-10174" fmla="*/ 555377 h 1978172"/>
              <a:gd name="connsiteX30-10175" fmla="*/ 9220274 w 10768629"/>
              <a:gd name="connsiteY30-10176" fmla="*/ 557502 h 1978172"/>
              <a:gd name="connsiteX31-10177" fmla="*/ 9220202 w 10768629"/>
              <a:gd name="connsiteY31-10178" fmla="*/ 558001 h 1978172"/>
              <a:gd name="connsiteX32-10179" fmla="*/ 9210908 w 10768629"/>
              <a:gd name="connsiteY32-10180" fmla="*/ 561147 h 1978172"/>
              <a:gd name="connsiteX33-10181" fmla="*/ 9186374 w 10768629"/>
              <a:gd name="connsiteY33-10182" fmla="*/ 565502 h 1978172"/>
              <a:gd name="connsiteX34-10183" fmla="*/ 9181058 w 10768629"/>
              <a:gd name="connsiteY34-10184" fmla="*/ 569943 h 1978172"/>
              <a:gd name="connsiteX35-10185" fmla="*/ 9167549 w 10768629"/>
              <a:gd name="connsiteY35-10186" fmla="*/ 584727 h 1978172"/>
              <a:gd name="connsiteX36-10187" fmla="*/ 9149110 w 10768629"/>
              <a:gd name="connsiteY36-10188" fmla="*/ 598906 h 1978172"/>
              <a:gd name="connsiteX37-10189" fmla="*/ 9078556 w 10768629"/>
              <a:gd name="connsiteY37-10190" fmla="*/ 644039 h 1978172"/>
              <a:gd name="connsiteX38-10191" fmla="*/ 8996399 w 10768629"/>
              <a:gd name="connsiteY38-10192" fmla="*/ 690055 h 1978172"/>
              <a:gd name="connsiteX39-10193" fmla="*/ 8803791 w 10768629"/>
              <a:gd name="connsiteY39-10194" fmla="*/ 813860 h 1978172"/>
              <a:gd name="connsiteX40-10195" fmla="*/ 8636202 w 10768629"/>
              <a:gd name="connsiteY40-10196" fmla="*/ 848463 h 1978172"/>
              <a:gd name="connsiteX41-10197" fmla="*/ 8555372 w 10768629"/>
              <a:gd name="connsiteY41-10198" fmla="*/ 883171 h 1978172"/>
              <a:gd name="connsiteX42-10199" fmla="*/ 8507229 w 10768629"/>
              <a:gd name="connsiteY42-10200" fmla="*/ 901665 h 1978172"/>
              <a:gd name="connsiteX43-10201" fmla="*/ 8428473 w 10768629"/>
              <a:gd name="connsiteY43-10202" fmla="*/ 927985 h 1978172"/>
              <a:gd name="connsiteX44-10203" fmla="*/ 8427914 w 10768629"/>
              <a:gd name="connsiteY44-10204" fmla="*/ 933480 h 1978172"/>
              <a:gd name="connsiteX45-10205" fmla="*/ 8420327 w 10768629"/>
              <a:gd name="connsiteY45-10206" fmla="*/ 941984 h 1978172"/>
              <a:gd name="connsiteX46-10207" fmla="*/ 8394729 w 10768629"/>
              <a:gd name="connsiteY46-10208" fmla="*/ 948347 h 1978172"/>
              <a:gd name="connsiteX47-10209" fmla="*/ 8380548 w 10768629"/>
              <a:gd name="connsiteY47-10210" fmla="*/ 987916 h 1978172"/>
              <a:gd name="connsiteX48-10211" fmla="*/ 8375330 w 10768629"/>
              <a:gd name="connsiteY48-10212" fmla="*/ 965444 h 1978172"/>
              <a:gd name="connsiteX49-10213" fmla="*/ 8340796 w 10768629"/>
              <a:gd name="connsiteY49-10214" fmla="*/ 980522 h 1978172"/>
              <a:gd name="connsiteX50-10215" fmla="*/ 8304438 w 10768629"/>
              <a:gd name="connsiteY50-10216" fmla="*/ 996739 h 1978172"/>
              <a:gd name="connsiteX51-10217" fmla="*/ 8280929 w 10768629"/>
              <a:gd name="connsiteY51-10218" fmla="*/ 1023089 h 1978172"/>
              <a:gd name="connsiteX52-10219" fmla="*/ 8275760 w 10768629"/>
              <a:gd name="connsiteY52-10220" fmla="*/ 1027772 h 1978172"/>
              <a:gd name="connsiteX53-10221" fmla="*/ 8275478 w 10768629"/>
              <a:gd name="connsiteY53-10222" fmla="*/ 1027605 h 1978172"/>
              <a:gd name="connsiteX54-10223" fmla="*/ 8269666 w 10768629"/>
              <a:gd name="connsiteY54-10224" fmla="*/ 1032033 h 1978172"/>
              <a:gd name="connsiteX55-10225" fmla="*/ 8203836 w 10768629"/>
              <a:gd name="connsiteY55-10226" fmla="*/ 1037347 h 1978172"/>
              <a:gd name="connsiteX56-10227" fmla="*/ 8122936 w 10768629"/>
              <a:gd name="connsiteY56-10228" fmla="*/ 1063113 h 1978172"/>
              <a:gd name="connsiteX57-10229" fmla="*/ 8043658 w 10768629"/>
              <a:gd name="connsiteY57-10230" fmla="*/ 1092746 h 1978172"/>
              <a:gd name="connsiteX58-10231" fmla="*/ 8015351 w 10768629"/>
              <a:gd name="connsiteY58-10232" fmla="*/ 1105478 h 1978172"/>
              <a:gd name="connsiteX59-10233" fmla="*/ 7963145 w 10768629"/>
              <a:gd name="connsiteY59-10234" fmla="*/ 1119346 h 1978172"/>
              <a:gd name="connsiteX60-10235" fmla="*/ 7938145 w 10768629"/>
              <a:gd name="connsiteY60-10236" fmla="*/ 1120225 h 1978172"/>
              <a:gd name="connsiteX61-10237" fmla="*/ 7937238 w 10768629"/>
              <a:gd name="connsiteY61-10238" fmla="*/ 1121204 h 1978172"/>
              <a:gd name="connsiteX62-10239" fmla="*/ 7934398 w 10768629"/>
              <a:gd name="connsiteY62-10240" fmla="*/ 1118240 h 1978172"/>
              <a:gd name="connsiteX63-10241" fmla="*/ 7918248 w 10768629"/>
              <a:gd name="connsiteY63-10242" fmla="*/ 1124371 h 1978172"/>
              <a:gd name="connsiteX64-10243" fmla="*/ 7914119 w 10768629"/>
              <a:gd name="connsiteY64-10244" fmla="*/ 1127653 h 1978172"/>
              <a:gd name="connsiteX65-10245" fmla="*/ 7907658 w 10768629"/>
              <a:gd name="connsiteY65-10246" fmla="*/ 1130350 h 1978172"/>
              <a:gd name="connsiteX66-10247" fmla="*/ 7907434 w 10768629"/>
              <a:gd name="connsiteY66-10248" fmla="*/ 1130103 h 1978172"/>
              <a:gd name="connsiteX67-10249" fmla="*/ 7901508 w 10768629"/>
              <a:gd name="connsiteY67-10250" fmla="*/ 1133245 h 1978172"/>
              <a:gd name="connsiteX68-10251" fmla="*/ 7873287 w 10768629"/>
              <a:gd name="connsiteY68-10252" fmla="*/ 1152609 h 1978172"/>
              <a:gd name="connsiteX69-10253" fmla="*/ 7834833 w 10768629"/>
              <a:gd name="connsiteY69-10254" fmla="*/ 1153868 h 1978172"/>
              <a:gd name="connsiteX70-10255" fmla="*/ 7828661 w 10768629"/>
              <a:gd name="connsiteY70-10256" fmla="*/ 1139994 h 1978172"/>
              <a:gd name="connsiteX71-10257" fmla="*/ 7823966 w 10768629"/>
              <a:gd name="connsiteY71-10258" fmla="*/ 1143178 h 1978172"/>
              <a:gd name="connsiteX72-10259" fmla="*/ 7815078 w 10768629"/>
              <a:gd name="connsiteY72-10260" fmla="*/ 1151776 h 1978172"/>
              <a:gd name="connsiteX73-10261" fmla="*/ 7812026 w 10768629"/>
              <a:gd name="connsiteY73-10262" fmla="*/ 1151522 h 1978172"/>
              <a:gd name="connsiteX74-10263" fmla="*/ 7782249 w 10768629"/>
              <a:gd name="connsiteY74-10264" fmla="*/ 1160970 h 1978172"/>
              <a:gd name="connsiteX75-10265" fmla="*/ 7773476 w 10768629"/>
              <a:gd name="connsiteY75-10266" fmla="*/ 1157414 h 1978172"/>
              <a:gd name="connsiteX76-10267" fmla="*/ 7769600 w 10768629"/>
              <a:gd name="connsiteY76-10268" fmla="*/ 1157365 h 1978172"/>
              <a:gd name="connsiteX77-10269" fmla="*/ 7752631 w 10768629"/>
              <a:gd name="connsiteY77-10270" fmla="*/ 1172815 h 1978172"/>
              <a:gd name="connsiteX78-10271" fmla="*/ 7743525 w 10768629"/>
              <a:gd name="connsiteY78-10272" fmla="*/ 1179064 h 1978172"/>
              <a:gd name="connsiteX79-10273" fmla="*/ 7685942 w 10768629"/>
              <a:gd name="connsiteY79-10274" fmla="*/ 1233723 h 1978172"/>
              <a:gd name="connsiteX80-10275" fmla="*/ 7586920 w 10768629"/>
              <a:gd name="connsiteY80-10276" fmla="*/ 1261888 h 1978172"/>
              <a:gd name="connsiteX81-10277" fmla="*/ 7486100 w 10768629"/>
              <a:gd name="connsiteY81-10278" fmla="*/ 1292563 h 1978172"/>
              <a:gd name="connsiteX82-10279" fmla="*/ 7407190 w 10768629"/>
              <a:gd name="connsiteY82-10280" fmla="*/ 1314737 h 1978172"/>
              <a:gd name="connsiteX83-10281" fmla="*/ 7240698 w 10768629"/>
              <a:gd name="connsiteY83-10282" fmla="*/ 1438832 h 1978172"/>
              <a:gd name="connsiteX84-10283" fmla="*/ 7197675 w 10768629"/>
              <a:gd name="connsiteY84-10284" fmla="*/ 1447530 h 1978172"/>
              <a:gd name="connsiteX85-10285" fmla="*/ 7164788 w 10768629"/>
              <a:gd name="connsiteY85-10286" fmla="*/ 1480293 h 1978172"/>
              <a:gd name="connsiteX86-10287" fmla="*/ 7147929 w 10768629"/>
              <a:gd name="connsiteY86-10288" fmla="*/ 1477641 h 1978172"/>
              <a:gd name="connsiteX87-10289" fmla="*/ 7144965 w 10768629"/>
              <a:gd name="connsiteY87-10290" fmla="*/ 1476908 h 1978172"/>
              <a:gd name="connsiteX88-10291" fmla="*/ 7134299 w 10768629"/>
              <a:gd name="connsiteY88-10292" fmla="*/ 1479969 h 1978172"/>
              <a:gd name="connsiteX89-10293" fmla="*/ 7129809 w 10768629"/>
              <a:gd name="connsiteY89-10294" fmla="*/ 1473339 h 1978172"/>
              <a:gd name="connsiteX90-10295" fmla="*/ 7112688 w 10768629"/>
              <a:gd name="connsiteY90-10296" fmla="*/ 1472575 h 1978172"/>
              <a:gd name="connsiteX91-10297" fmla="*/ 7093470 w 10768629"/>
              <a:gd name="connsiteY91-10298" fmla="*/ 1480300 h 1978172"/>
              <a:gd name="connsiteX92-10299" fmla="*/ 7025034 w 10768629"/>
              <a:gd name="connsiteY92-10300" fmla="*/ 1506934 h 1978172"/>
              <a:gd name="connsiteX93-10301" fmla="*/ 7014783 w 10768629"/>
              <a:gd name="connsiteY93-10302" fmla="*/ 1515868 h 1978172"/>
              <a:gd name="connsiteX94-10303" fmla="*/ 6979706 w 10768629"/>
              <a:gd name="connsiteY94-10304" fmla="*/ 1523511 h 1978172"/>
              <a:gd name="connsiteX95-10305" fmla="*/ 6977890 w 10768629"/>
              <a:gd name="connsiteY95-10306" fmla="*/ 1525793 h 1978172"/>
              <a:gd name="connsiteX96-10307" fmla="*/ 6944339 w 10768629"/>
              <a:gd name="connsiteY96-10308" fmla="*/ 1536237 h 1978172"/>
              <a:gd name="connsiteX97-10309" fmla="*/ 6886996 w 10768629"/>
              <a:gd name="connsiteY97-10310" fmla="*/ 1563569 h 1978172"/>
              <a:gd name="connsiteX98-10311" fmla="*/ 6874510 w 10768629"/>
              <a:gd name="connsiteY98-10312" fmla="*/ 1558469 h 1978172"/>
              <a:gd name="connsiteX99-10313" fmla="*/ 6871943 w 10768629"/>
              <a:gd name="connsiteY99-10314" fmla="*/ 1554651 h 1978172"/>
              <a:gd name="connsiteX100-10315" fmla="*/ 6856174 w 10768629"/>
              <a:gd name="connsiteY100-10316" fmla="*/ 1562024 h 1978172"/>
              <a:gd name="connsiteX101-10317" fmla="*/ 6842321 w 10768629"/>
              <a:gd name="connsiteY101-10318" fmla="*/ 1560554 h 1978172"/>
              <a:gd name="connsiteX102-10319" fmla="*/ 6832713 w 10768629"/>
              <a:gd name="connsiteY102-10320" fmla="*/ 1569357 h 1978172"/>
              <a:gd name="connsiteX103-10321" fmla="*/ 6816351 w 10768629"/>
              <a:gd name="connsiteY103-10322" fmla="*/ 1571495 h 1978172"/>
              <a:gd name="connsiteX104-10323" fmla="*/ 6795800 w 10768629"/>
              <a:gd name="connsiteY104-10324" fmla="*/ 1572010 h 1978172"/>
              <a:gd name="connsiteX105-10325" fmla="*/ 6777546 w 10768629"/>
              <a:gd name="connsiteY105-10326" fmla="*/ 1568661 h 1978172"/>
              <a:gd name="connsiteX106-10327" fmla="*/ 6751528 w 10768629"/>
              <a:gd name="connsiteY106-10328" fmla="*/ 1574143 h 1978172"/>
              <a:gd name="connsiteX107-10329" fmla="*/ 6691966 w 10768629"/>
              <a:gd name="connsiteY107-10330" fmla="*/ 1582255 h 1978172"/>
              <a:gd name="connsiteX108-10331" fmla="*/ 6646941 w 10768629"/>
              <a:gd name="connsiteY108-10332" fmla="*/ 1588471 h 1978172"/>
              <a:gd name="connsiteX109-10333" fmla="*/ 6568576 w 10768629"/>
              <a:gd name="connsiteY109-10334" fmla="*/ 1606488 h 1978172"/>
              <a:gd name="connsiteX110-10335" fmla="*/ 6554358 w 10768629"/>
              <a:gd name="connsiteY110-10336" fmla="*/ 1621701 h 1978172"/>
              <a:gd name="connsiteX111-10337" fmla="*/ 6516968 w 10768629"/>
              <a:gd name="connsiteY111-10338" fmla="*/ 1617195 h 1978172"/>
              <a:gd name="connsiteX112-10339" fmla="*/ 6506479 w 10768629"/>
              <a:gd name="connsiteY112-10340" fmla="*/ 1602227 h 1978172"/>
              <a:gd name="connsiteX113-10341" fmla="*/ 6458436 w 10768629"/>
              <a:gd name="connsiteY113-10342" fmla="*/ 1607332 h 1978172"/>
              <a:gd name="connsiteX114-10343" fmla="*/ 6414786 w 10768629"/>
              <a:gd name="connsiteY114-10344" fmla="*/ 1628815 h 1978172"/>
              <a:gd name="connsiteX115-10345" fmla="*/ 6357085 w 10768629"/>
              <a:gd name="connsiteY115-10346" fmla="*/ 1640846 h 1978172"/>
              <a:gd name="connsiteX116-10347" fmla="*/ 6322636 w 10768629"/>
              <a:gd name="connsiteY116-10348" fmla="*/ 1648213 h 1978172"/>
              <a:gd name="connsiteX117-10349" fmla="*/ 6226172 w 10768629"/>
              <a:gd name="connsiteY117-10350" fmla="*/ 1654676 h 1978172"/>
              <a:gd name="connsiteX118-10351" fmla="*/ 6221217 w 10768629"/>
              <a:gd name="connsiteY118-10352" fmla="*/ 1654506 h 1978172"/>
              <a:gd name="connsiteX119-10353" fmla="*/ 6204956 w 10768629"/>
              <a:gd name="connsiteY119-10354" fmla="*/ 1664280 h 1978172"/>
              <a:gd name="connsiteX120-10355" fmla="*/ 6204270 w 10768629"/>
              <a:gd name="connsiteY120-10356" fmla="*/ 1666782 h 1978172"/>
              <a:gd name="connsiteX121-10357" fmla="*/ 6143810 w 10768629"/>
              <a:gd name="connsiteY121-10358" fmla="*/ 1661963 h 1978172"/>
              <a:gd name="connsiteX122-10359" fmla="*/ 6136560 w 10768629"/>
              <a:gd name="connsiteY122-10360" fmla="*/ 1665728 h 1978172"/>
              <a:gd name="connsiteX123-10361" fmla="*/ 6096155 w 10768629"/>
              <a:gd name="connsiteY123-10362" fmla="*/ 1656951 h 1978172"/>
              <a:gd name="connsiteX124-10363" fmla="*/ 6075812 w 10768629"/>
              <a:gd name="connsiteY124-10364" fmla="*/ 1655422 h 1978172"/>
              <a:gd name="connsiteX125-10365" fmla="*/ 6039495 w 10768629"/>
              <a:gd name="connsiteY125-10366" fmla="*/ 1649680 h 1978172"/>
              <a:gd name="connsiteX126-10367" fmla="*/ 6036523 w 10768629"/>
              <a:gd name="connsiteY126-10368" fmla="*/ 1652121 h 1978172"/>
              <a:gd name="connsiteX127-10369" fmla="*/ 6029328 w 10768629"/>
              <a:gd name="connsiteY127-10370" fmla="*/ 1649904 h 1978172"/>
              <a:gd name="connsiteX128-10371" fmla="*/ 6024075 w 10768629"/>
              <a:gd name="connsiteY128-10372" fmla="*/ 1652779 h 1978172"/>
              <a:gd name="connsiteX129-10373" fmla="*/ 6018085 w 10768629"/>
              <a:gd name="connsiteY129-10374" fmla="*/ 1652030 h 1978172"/>
              <a:gd name="connsiteX130-10375" fmla="*/ 5955513 w 10768629"/>
              <a:gd name="connsiteY130-10376" fmla="*/ 1663584 h 1978172"/>
              <a:gd name="connsiteX131-10377" fmla="*/ 5941996 w 10768629"/>
              <a:gd name="connsiteY131-10378" fmla="*/ 1661326 h 1978172"/>
              <a:gd name="connsiteX132-10379" fmla="*/ 5931789 w 10768629"/>
              <a:gd name="connsiteY132-10380" fmla="*/ 1669915 h 1978172"/>
              <a:gd name="connsiteX133-10381" fmla="*/ 5888686 w 10768629"/>
              <a:gd name="connsiteY133-10382" fmla="*/ 1672175 h 1978172"/>
              <a:gd name="connsiteX134-10383" fmla="*/ 5873794 w 10768629"/>
              <a:gd name="connsiteY134-10384" fmla="*/ 1665454 h 1978172"/>
              <a:gd name="connsiteX135-10385" fmla="*/ 5860022 w 10768629"/>
              <a:gd name="connsiteY135-10386" fmla="*/ 1660635 h 1978172"/>
              <a:gd name="connsiteX136-10387" fmla="*/ 5858237 w 10768629"/>
              <a:gd name="connsiteY136-10388" fmla="*/ 1660649 h 1978172"/>
              <a:gd name="connsiteX137-10389" fmla="*/ 5840319 w 10768629"/>
              <a:gd name="connsiteY137-10390" fmla="*/ 1660798 h 1978172"/>
              <a:gd name="connsiteX138-10391" fmla="*/ 5806984 w 10768629"/>
              <a:gd name="connsiteY138-10392" fmla="*/ 1661075 h 1978172"/>
              <a:gd name="connsiteX139-10393" fmla="*/ 5742351 w 10768629"/>
              <a:gd name="connsiteY139-10394" fmla="*/ 1667489 h 1978172"/>
              <a:gd name="connsiteX140-10395" fmla="*/ 5521171 w 10768629"/>
              <a:gd name="connsiteY140-10396" fmla="*/ 1671626 h 1978172"/>
              <a:gd name="connsiteX141-10397" fmla="*/ 5457384 w 10768629"/>
              <a:gd name="connsiteY141-10398" fmla="*/ 1683952 h 1978172"/>
              <a:gd name="connsiteX142-10399" fmla="*/ 4950070 w 10768629"/>
              <a:gd name="connsiteY142-10400" fmla="*/ 1748401 h 1978172"/>
              <a:gd name="connsiteX143-10401" fmla="*/ 4872172 w 10768629"/>
              <a:gd name="connsiteY143-10402" fmla="*/ 1757222 h 1978172"/>
              <a:gd name="connsiteX144-10403" fmla="*/ 4809524 w 10768629"/>
              <a:gd name="connsiteY144-10404" fmla="*/ 1761033 h 1978172"/>
              <a:gd name="connsiteX145-10405" fmla="*/ 4759058 w 10768629"/>
              <a:gd name="connsiteY145-10406" fmla="*/ 1766533 h 1978172"/>
              <a:gd name="connsiteX146-10407" fmla="*/ 4719749 w 10768629"/>
              <a:gd name="connsiteY146-10408" fmla="*/ 1771811 h 1978172"/>
              <a:gd name="connsiteX147-10409" fmla="*/ 4568686 w 10768629"/>
              <a:gd name="connsiteY147-10410" fmla="*/ 1786141 h 1978172"/>
              <a:gd name="connsiteX148-10411" fmla="*/ 4418751 w 10768629"/>
              <a:gd name="connsiteY148-10412" fmla="*/ 1796932 h 1978172"/>
              <a:gd name="connsiteX149-10413" fmla="*/ 4378377 w 10768629"/>
              <a:gd name="connsiteY149-10414" fmla="*/ 1815528 h 1978172"/>
              <a:gd name="connsiteX150-10415" fmla="*/ 4320575 w 10768629"/>
              <a:gd name="connsiteY150-10416" fmla="*/ 1832722 h 1978172"/>
              <a:gd name="connsiteX151-10417" fmla="*/ 4220200 w 10768629"/>
              <a:gd name="connsiteY151-10418" fmla="*/ 1873173 h 1978172"/>
              <a:gd name="connsiteX152-10419" fmla="*/ 4105361 w 10768629"/>
              <a:gd name="connsiteY152-10420" fmla="*/ 1894711 h 1978172"/>
              <a:gd name="connsiteX153-10421" fmla="*/ 3973223 w 10768629"/>
              <a:gd name="connsiteY153-10422" fmla="*/ 1881015 h 1978172"/>
              <a:gd name="connsiteX154-10423" fmla="*/ 3900992 w 10768629"/>
              <a:gd name="connsiteY154-10424" fmla="*/ 1880603 h 1978172"/>
              <a:gd name="connsiteX155-10425" fmla="*/ 3662119 w 10768629"/>
              <a:gd name="connsiteY155-10426" fmla="*/ 1889285 h 1978172"/>
              <a:gd name="connsiteX156-10427" fmla="*/ 3496919 w 10768629"/>
              <a:gd name="connsiteY156-10428" fmla="*/ 1873180 h 1978172"/>
              <a:gd name="connsiteX157-10429" fmla="*/ 3449433 w 10768629"/>
              <a:gd name="connsiteY157-10430" fmla="*/ 1889681 h 1978172"/>
              <a:gd name="connsiteX158-10431" fmla="*/ 3369766 w 10768629"/>
              <a:gd name="connsiteY158-10432" fmla="*/ 1916653 h 1978172"/>
              <a:gd name="connsiteX159-10433" fmla="*/ 3269672 w 10768629"/>
              <a:gd name="connsiteY159-10434" fmla="*/ 1938036 h 1978172"/>
              <a:gd name="connsiteX160-10435" fmla="*/ 3224897 w 10768629"/>
              <a:gd name="connsiteY160-10436" fmla="*/ 1943733 h 1978172"/>
              <a:gd name="connsiteX161-10437" fmla="*/ 3161463 w 10768629"/>
              <a:gd name="connsiteY161-10438" fmla="*/ 1946591 h 1978172"/>
              <a:gd name="connsiteX162-10439" fmla="*/ 3112044 w 10768629"/>
              <a:gd name="connsiteY162-10440" fmla="*/ 1935614 h 1978172"/>
              <a:gd name="connsiteX163-10441" fmla="*/ 3069716 w 10768629"/>
              <a:gd name="connsiteY163-10442" fmla="*/ 1930463 h 1978172"/>
              <a:gd name="connsiteX164-10443" fmla="*/ 3005773 w 10768629"/>
              <a:gd name="connsiteY164-10444" fmla="*/ 1915878 h 1978172"/>
              <a:gd name="connsiteX165-10445" fmla="*/ 2897201 w 10768629"/>
              <a:gd name="connsiteY165-10446" fmla="*/ 1926772 h 1978172"/>
              <a:gd name="connsiteX166-10447" fmla="*/ 2783891 w 10768629"/>
              <a:gd name="connsiteY166-10448" fmla="*/ 1931749 h 1978172"/>
              <a:gd name="connsiteX167-10449" fmla="*/ 2712447 w 10768629"/>
              <a:gd name="connsiteY167-10450" fmla="*/ 1933044 h 1978172"/>
              <a:gd name="connsiteX168-10451" fmla="*/ 2560151 w 10768629"/>
              <a:gd name="connsiteY168-10452" fmla="*/ 1963609 h 1978172"/>
              <a:gd name="connsiteX169-10453" fmla="*/ 2367221 w 10768629"/>
              <a:gd name="connsiteY169-10454" fmla="*/ 1971884 h 1978172"/>
              <a:gd name="connsiteX170-10455" fmla="*/ 2272130 w 10768629"/>
              <a:gd name="connsiteY170-10456" fmla="*/ 1961162 h 1978172"/>
              <a:gd name="connsiteX171-10457" fmla="*/ 2189404 w 10768629"/>
              <a:gd name="connsiteY171-10458" fmla="*/ 1978172 h 1978172"/>
              <a:gd name="connsiteX172-10459" fmla="*/ 2077704 w 10768629"/>
              <a:gd name="connsiteY172-10460" fmla="*/ 1965002 h 1978172"/>
              <a:gd name="connsiteX173-10461" fmla="*/ 2033299 w 10768629"/>
              <a:gd name="connsiteY173-10462" fmla="*/ 1969042 h 1978172"/>
              <a:gd name="connsiteX174-10463" fmla="*/ 1967996 w 10768629"/>
              <a:gd name="connsiteY174-10464" fmla="*/ 1953187 h 1978172"/>
              <a:gd name="connsiteX175-10465" fmla="*/ 1855805 w 10768629"/>
              <a:gd name="connsiteY175-10466" fmla="*/ 1926082 h 1978172"/>
              <a:gd name="connsiteX176-10467" fmla="*/ 1790957 w 10768629"/>
              <a:gd name="connsiteY176-10468" fmla="*/ 1919460 h 1978172"/>
              <a:gd name="connsiteX177-10469" fmla="*/ 1613978 w 10768629"/>
              <a:gd name="connsiteY177-10470" fmla="*/ 1891581 h 1978172"/>
              <a:gd name="connsiteX178-10471" fmla="*/ 1436831 w 10768629"/>
              <a:gd name="connsiteY178-10472" fmla="*/ 1856201 h 1978172"/>
              <a:gd name="connsiteX179-10473" fmla="*/ 1357365 w 10768629"/>
              <a:gd name="connsiteY179-10474" fmla="*/ 1832140 h 1978172"/>
              <a:gd name="connsiteX180-10475" fmla="*/ 1232341 w 10768629"/>
              <a:gd name="connsiteY180-10476" fmla="*/ 1785942 h 1978172"/>
              <a:gd name="connsiteX181-10477" fmla="*/ 1162595 w 10768629"/>
              <a:gd name="connsiteY181-10478" fmla="*/ 1758337 h 1978172"/>
              <a:gd name="connsiteX182-10479" fmla="*/ 1128523 w 10768629"/>
              <a:gd name="connsiteY182-10480" fmla="*/ 1763621 h 1978172"/>
              <a:gd name="connsiteX183-10481" fmla="*/ 991903 w 10768629"/>
              <a:gd name="connsiteY183-10482" fmla="*/ 1786741 h 1978172"/>
              <a:gd name="connsiteX184-10483" fmla="*/ 883960 w 10768629"/>
              <a:gd name="connsiteY184-10484" fmla="*/ 1822386 h 1978172"/>
              <a:gd name="connsiteX185-10485" fmla="*/ 766531 w 10768629"/>
              <a:gd name="connsiteY185-10486" fmla="*/ 1805053 h 1978172"/>
              <a:gd name="connsiteX186-10487" fmla="*/ 669779 w 10768629"/>
              <a:gd name="connsiteY186-10488" fmla="*/ 1800537 h 1978172"/>
              <a:gd name="connsiteX187-10489" fmla="*/ 523898 w 10768629"/>
              <a:gd name="connsiteY187-10490" fmla="*/ 1811085 h 1978172"/>
              <a:gd name="connsiteX188-10491" fmla="*/ 360251 w 10768629"/>
              <a:gd name="connsiteY188-10492" fmla="*/ 1830735 h 1978172"/>
              <a:gd name="connsiteX189-10493" fmla="*/ 255207 w 10768629"/>
              <a:gd name="connsiteY189-10494" fmla="*/ 1818275 h 1978172"/>
              <a:gd name="connsiteX190-10495" fmla="*/ 101803 w 10768629"/>
              <a:gd name="connsiteY190-10496" fmla="*/ 1870647 h 1978172"/>
              <a:gd name="connsiteX191-10497" fmla="*/ 25397 w 10768629"/>
              <a:gd name="connsiteY191-10498" fmla="*/ 1888443 h 1978172"/>
              <a:gd name="connsiteX192-10499" fmla="*/ 2370 w 10768629"/>
              <a:gd name="connsiteY192-10500" fmla="*/ 1878311 h 1978172"/>
              <a:gd name="connsiteX193-10501" fmla="*/ 0 w 10768629"/>
              <a:gd name="connsiteY193-10502" fmla="*/ 1878785 h 1978172"/>
              <a:gd name="connsiteX194-10503" fmla="*/ 0 w 10768629"/>
              <a:gd name="connsiteY194-10504" fmla="*/ 0 h 1978172"/>
              <a:gd name="connsiteX0-10505" fmla="*/ 0 w 10768629"/>
              <a:gd name="connsiteY0-10506" fmla="*/ 0 h 1978172"/>
              <a:gd name="connsiteX1-10507" fmla="*/ 10768629 w 10768629"/>
              <a:gd name="connsiteY1-10508" fmla="*/ 0 h 1978172"/>
              <a:gd name="connsiteX2-10509" fmla="*/ 10733254 w 10768629"/>
              <a:gd name="connsiteY2-10510" fmla="*/ 31439 h 1978172"/>
              <a:gd name="connsiteX3-10511" fmla="*/ 10727085 w 10768629"/>
              <a:gd name="connsiteY3-10512" fmla="*/ 37910 h 1978172"/>
              <a:gd name="connsiteX4-10513" fmla="*/ 10675953 w 10768629"/>
              <a:gd name="connsiteY4-10514" fmla="*/ 68623 h 1978172"/>
              <a:gd name="connsiteX5-10515" fmla="*/ 10637091 w 10768629"/>
              <a:gd name="connsiteY5-10516" fmla="*/ 90361 h 1978172"/>
              <a:gd name="connsiteX6-10517" fmla="*/ 10610971 w 10768629"/>
              <a:gd name="connsiteY6-10518" fmla="*/ 110764 h 1978172"/>
              <a:gd name="connsiteX7-10519" fmla="*/ 10532872 w 10768629"/>
              <a:gd name="connsiteY7-10520" fmla="*/ 138028 h 1978172"/>
              <a:gd name="connsiteX8-10521" fmla="*/ 10398558 w 10768629"/>
              <a:gd name="connsiteY8-10522" fmla="*/ 172911 h 1978172"/>
              <a:gd name="connsiteX9-10523" fmla="*/ 10371128 w 10768629"/>
              <a:gd name="connsiteY9-10524" fmla="*/ 182609 h 1978172"/>
              <a:gd name="connsiteX10-10525" fmla="*/ 10352178 w 10768629"/>
              <a:gd name="connsiteY10-10526" fmla="*/ 199976 h 1978172"/>
              <a:gd name="connsiteX11-10527" fmla="*/ 10351815 w 10768629"/>
              <a:gd name="connsiteY11-10528" fmla="*/ 211879 h 1978172"/>
              <a:gd name="connsiteX12-10529" fmla="*/ 10337471 w 10768629"/>
              <a:gd name="connsiteY12-10530" fmla="*/ 218661 h 1978172"/>
              <a:gd name="connsiteX13-10531" fmla="*/ 10334625 w 10768629"/>
              <a:gd name="connsiteY13-10532" fmla="*/ 222351 h 1978172"/>
              <a:gd name="connsiteX14-10533" fmla="*/ 10256365 w 10768629"/>
              <a:gd name="connsiteY14-10534" fmla="*/ 235917 h 1978172"/>
              <a:gd name="connsiteX15-10535" fmla="*/ 10201127 w 10768629"/>
              <a:gd name="connsiteY15-10536" fmla="*/ 267448 h 1978172"/>
              <a:gd name="connsiteX16-10537" fmla="*/ 9961218 w 10768629"/>
              <a:gd name="connsiteY16-10538" fmla="*/ 326720 h 1978172"/>
              <a:gd name="connsiteX17-10539" fmla="*/ 9859715 w 10768629"/>
              <a:gd name="connsiteY17-10540" fmla="*/ 355698 h 1978172"/>
              <a:gd name="connsiteX18-10541" fmla="*/ 9679867 w 10768629"/>
              <a:gd name="connsiteY18-10542" fmla="*/ 399081 h 1978172"/>
              <a:gd name="connsiteX19-10543" fmla="*/ 9490654 w 10768629"/>
              <a:gd name="connsiteY19-10544" fmla="*/ 455225 h 1978172"/>
              <a:gd name="connsiteX20-10545" fmla="*/ 9470837 w 10768629"/>
              <a:gd name="connsiteY20-10546" fmla="*/ 452539 h 1978172"/>
              <a:gd name="connsiteX21-10547" fmla="*/ 9469082 w 10768629"/>
              <a:gd name="connsiteY21-10548" fmla="*/ 454891 h 1978172"/>
              <a:gd name="connsiteX22-10549" fmla="*/ 9448038 w 10768629"/>
              <a:gd name="connsiteY22-10550" fmla="*/ 459733 h 1978172"/>
              <a:gd name="connsiteX23-10551" fmla="*/ 9396821 w 10768629"/>
              <a:gd name="connsiteY23-10552" fmla="*/ 455795 h 1978172"/>
              <a:gd name="connsiteX24-10553" fmla="*/ 9392197 w 10768629"/>
              <a:gd name="connsiteY24-10554" fmla="*/ 459796 h 1978172"/>
              <a:gd name="connsiteX25-10555" fmla="*/ 9347994 w 10768629"/>
              <a:gd name="connsiteY25-10556" fmla="*/ 464462 h 1978172"/>
              <a:gd name="connsiteX26-10557" fmla="*/ 9347889 w 10768629"/>
              <a:gd name="connsiteY26-10558" fmla="*/ 466539 h 1978172"/>
              <a:gd name="connsiteX27-10559" fmla="*/ 9337639 w 10768629"/>
              <a:gd name="connsiteY27-10560" fmla="*/ 476654 h 1978172"/>
              <a:gd name="connsiteX28-10561" fmla="*/ 9287964 w 10768629"/>
              <a:gd name="connsiteY28-10562" fmla="*/ 513052 h 1978172"/>
              <a:gd name="connsiteX29-10563" fmla="*/ 9229283 w 10768629"/>
              <a:gd name="connsiteY29-10564" fmla="*/ 555377 h 1978172"/>
              <a:gd name="connsiteX30-10565" fmla="*/ 9220274 w 10768629"/>
              <a:gd name="connsiteY30-10566" fmla="*/ 557502 h 1978172"/>
              <a:gd name="connsiteX31-10567" fmla="*/ 9220202 w 10768629"/>
              <a:gd name="connsiteY31-10568" fmla="*/ 558001 h 1978172"/>
              <a:gd name="connsiteX32-10569" fmla="*/ 9210908 w 10768629"/>
              <a:gd name="connsiteY32-10570" fmla="*/ 561147 h 1978172"/>
              <a:gd name="connsiteX33-10571" fmla="*/ 9186374 w 10768629"/>
              <a:gd name="connsiteY33-10572" fmla="*/ 565502 h 1978172"/>
              <a:gd name="connsiteX34-10573" fmla="*/ 9181058 w 10768629"/>
              <a:gd name="connsiteY34-10574" fmla="*/ 569943 h 1978172"/>
              <a:gd name="connsiteX35-10575" fmla="*/ 9167549 w 10768629"/>
              <a:gd name="connsiteY35-10576" fmla="*/ 584727 h 1978172"/>
              <a:gd name="connsiteX36-10577" fmla="*/ 9149110 w 10768629"/>
              <a:gd name="connsiteY36-10578" fmla="*/ 598906 h 1978172"/>
              <a:gd name="connsiteX37-10579" fmla="*/ 9078556 w 10768629"/>
              <a:gd name="connsiteY37-10580" fmla="*/ 644039 h 1978172"/>
              <a:gd name="connsiteX38-10581" fmla="*/ 8996399 w 10768629"/>
              <a:gd name="connsiteY38-10582" fmla="*/ 690055 h 1978172"/>
              <a:gd name="connsiteX39-10583" fmla="*/ 8803791 w 10768629"/>
              <a:gd name="connsiteY39-10584" fmla="*/ 813860 h 1978172"/>
              <a:gd name="connsiteX40-10585" fmla="*/ 8636202 w 10768629"/>
              <a:gd name="connsiteY40-10586" fmla="*/ 848463 h 1978172"/>
              <a:gd name="connsiteX41-10587" fmla="*/ 8555372 w 10768629"/>
              <a:gd name="connsiteY41-10588" fmla="*/ 883171 h 1978172"/>
              <a:gd name="connsiteX42-10589" fmla="*/ 8507229 w 10768629"/>
              <a:gd name="connsiteY42-10590" fmla="*/ 901665 h 1978172"/>
              <a:gd name="connsiteX43-10591" fmla="*/ 8428473 w 10768629"/>
              <a:gd name="connsiteY43-10592" fmla="*/ 927985 h 1978172"/>
              <a:gd name="connsiteX44-10593" fmla="*/ 8427914 w 10768629"/>
              <a:gd name="connsiteY44-10594" fmla="*/ 933480 h 1978172"/>
              <a:gd name="connsiteX45-10595" fmla="*/ 8420327 w 10768629"/>
              <a:gd name="connsiteY45-10596" fmla="*/ 941984 h 1978172"/>
              <a:gd name="connsiteX46-10597" fmla="*/ 8394729 w 10768629"/>
              <a:gd name="connsiteY46-10598" fmla="*/ 948347 h 1978172"/>
              <a:gd name="connsiteX47-10599" fmla="*/ 8380548 w 10768629"/>
              <a:gd name="connsiteY47-10600" fmla="*/ 987916 h 1978172"/>
              <a:gd name="connsiteX48-10601" fmla="*/ 8375330 w 10768629"/>
              <a:gd name="connsiteY48-10602" fmla="*/ 965444 h 1978172"/>
              <a:gd name="connsiteX49-10603" fmla="*/ 8340796 w 10768629"/>
              <a:gd name="connsiteY49-10604" fmla="*/ 980522 h 1978172"/>
              <a:gd name="connsiteX50-10605" fmla="*/ 8304438 w 10768629"/>
              <a:gd name="connsiteY50-10606" fmla="*/ 996739 h 1978172"/>
              <a:gd name="connsiteX51-10607" fmla="*/ 8280929 w 10768629"/>
              <a:gd name="connsiteY51-10608" fmla="*/ 1023089 h 1978172"/>
              <a:gd name="connsiteX52-10609" fmla="*/ 8275760 w 10768629"/>
              <a:gd name="connsiteY52-10610" fmla="*/ 1027772 h 1978172"/>
              <a:gd name="connsiteX53-10611" fmla="*/ 8275478 w 10768629"/>
              <a:gd name="connsiteY53-10612" fmla="*/ 1027605 h 1978172"/>
              <a:gd name="connsiteX54-10613" fmla="*/ 8269666 w 10768629"/>
              <a:gd name="connsiteY54-10614" fmla="*/ 1032033 h 1978172"/>
              <a:gd name="connsiteX55-10615" fmla="*/ 8203836 w 10768629"/>
              <a:gd name="connsiteY55-10616" fmla="*/ 1037347 h 1978172"/>
              <a:gd name="connsiteX56-10617" fmla="*/ 8122936 w 10768629"/>
              <a:gd name="connsiteY56-10618" fmla="*/ 1063113 h 1978172"/>
              <a:gd name="connsiteX57-10619" fmla="*/ 8043658 w 10768629"/>
              <a:gd name="connsiteY57-10620" fmla="*/ 1092746 h 1978172"/>
              <a:gd name="connsiteX58-10621" fmla="*/ 8015351 w 10768629"/>
              <a:gd name="connsiteY58-10622" fmla="*/ 1105478 h 1978172"/>
              <a:gd name="connsiteX59-10623" fmla="*/ 7963145 w 10768629"/>
              <a:gd name="connsiteY59-10624" fmla="*/ 1119346 h 1978172"/>
              <a:gd name="connsiteX60-10625" fmla="*/ 7938145 w 10768629"/>
              <a:gd name="connsiteY60-10626" fmla="*/ 1120225 h 1978172"/>
              <a:gd name="connsiteX61-10627" fmla="*/ 7937238 w 10768629"/>
              <a:gd name="connsiteY61-10628" fmla="*/ 1121204 h 1978172"/>
              <a:gd name="connsiteX62-10629" fmla="*/ 7934398 w 10768629"/>
              <a:gd name="connsiteY62-10630" fmla="*/ 1118240 h 1978172"/>
              <a:gd name="connsiteX63-10631" fmla="*/ 7918248 w 10768629"/>
              <a:gd name="connsiteY63-10632" fmla="*/ 1124371 h 1978172"/>
              <a:gd name="connsiteX64-10633" fmla="*/ 7914119 w 10768629"/>
              <a:gd name="connsiteY64-10634" fmla="*/ 1127653 h 1978172"/>
              <a:gd name="connsiteX65-10635" fmla="*/ 7907658 w 10768629"/>
              <a:gd name="connsiteY65-10636" fmla="*/ 1130350 h 1978172"/>
              <a:gd name="connsiteX66-10637" fmla="*/ 7907434 w 10768629"/>
              <a:gd name="connsiteY66-10638" fmla="*/ 1130103 h 1978172"/>
              <a:gd name="connsiteX67-10639" fmla="*/ 7901508 w 10768629"/>
              <a:gd name="connsiteY67-10640" fmla="*/ 1133245 h 1978172"/>
              <a:gd name="connsiteX68-10641" fmla="*/ 7873287 w 10768629"/>
              <a:gd name="connsiteY68-10642" fmla="*/ 1152609 h 1978172"/>
              <a:gd name="connsiteX69-10643" fmla="*/ 7834833 w 10768629"/>
              <a:gd name="connsiteY69-10644" fmla="*/ 1153868 h 1978172"/>
              <a:gd name="connsiteX70-10645" fmla="*/ 7828661 w 10768629"/>
              <a:gd name="connsiteY70-10646" fmla="*/ 1139994 h 1978172"/>
              <a:gd name="connsiteX71-10647" fmla="*/ 7823966 w 10768629"/>
              <a:gd name="connsiteY71-10648" fmla="*/ 1143178 h 1978172"/>
              <a:gd name="connsiteX72-10649" fmla="*/ 7815078 w 10768629"/>
              <a:gd name="connsiteY72-10650" fmla="*/ 1151776 h 1978172"/>
              <a:gd name="connsiteX73-10651" fmla="*/ 7812026 w 10768629"/>
              <a:gd name="connsiteY73-10652" fmla="*/ 1151522 h 1978172"/>
              <a:gd name="connsiteX74-10653" fmla="*/ 7782249 w 10768629"/>
              <a:gd name="connsiteY74-10654" fmla="*/ 1160970 h 1978172"/>
              <a:gd name="connsiteX75-10655" fmla="*/ 7773476 w 10768629"/>
              <a:gd name="connsiteY75-10656" fmla="*/ 1157414 h 1978172"/>
              <a:gd name="connsiteX76-10657" fmla="*/ 7769600 w 10768629"/>
              <a:gd name="connsiteY76-10658" fmla="*/ 1157365 h 1978172"/>
              <a:gd name="connsiteX77-10659" fmla="*/ 7752631 w 10768629"/>
              <a:gd name="connsiteY77-10660" fmla="*/ 1172815 h 1978172"/>
              <a:gd name="connsiteX78-10661" fmla="*/ 7743525 w 10768629"/>
              <a:gd name="connsiteY78-10662" fmla="*/ 1179064 h 1978172"/>
              <a:gd name="connsiteX79-10663" fmla="*/ 7685942 w 10768629"/>
              <a:gd name="connsiteY79-10664" fmla="*/ 1233723 h 1978172"/>
              <a:gd name="connsiteX80-10665" fmla="*/ 7586920 w 10768629"/>
              <a:gd name="connsiteY80-10666" fmla="*/ 1261888 h 1978172"/>
              <a:gd name="connsiteX81-10667" fmla="*/ 7486100 w 10768629"/>
              <a:gd name="connsiteY81-10668" fmla="*/ 1292563 h 1978172"/>
              <a:gd name="connsiteX82-10669" fmla="*/ 7407190 w 10768629"/>
              <a:gd name="connsiteY82-10670" fmla="*/ 1314737 h 1978172"/>
              <a:gd name="connsiteX83-10671" fmla="*/ 7240698 w 10768629"/>
              <a:gd name="connsiteY83-10672" fmla="*/ 1438832 h 1978172"/>
              <a:gd name="connsiteX84-10673" fmla="*/ 7197675 w 10768629"/>
              <a:gd name="connsiteY84-10674" fmla="*/ 1447530 h 1978172"/>
              <a:gd name="connsiteX85-10675" fmla="*/ 7164788 w 10768629"/>
              <a:gd name="connsiteY85-10676" fmla="*/ 1480293 h 1978172"/>
              <a:gd name="connsiteX86-10677" fmla="*/ 7147929 w 10768629"/>
              <a:gd name="connsiteY86-10678" fmla="*/ 1477641 h 1978172"/>
              <a:gd name="connsiteX87-10679" fmla="*/ 7144965 w 10768629"/>
              <a:gd name="connsiteY87-10680" fmla="*/ 1476908 h 1978172"/>
              <a:gd name="connsiteX88-10681" fmla="*/ 7134299 w 10768629"/>
              <a:gd name="connsiteY88-10682" fmla="*/ 1479969 h 1978172"/>
              <a:gd name="connsiteX89-10683" fmla="*/ 7129809 w 10768629"/>
              <a:gd name="connsiteY89-10684" fmla="*/ 1473339 h 1978172"/>
              <a:gd name="connsiteX90-10685" fmla="*/ 7112688 w 10768629"/>
              <a:gd name="connsiteY90-10686" fmla="*/ 1472575 h 1978172"/>
              <a:gd name="connsiteX91-10687" fmla="*/ 7093470 w 10768629"/>
              <a:gd name="connsiteY91-10688" fmla="*/ 1480300 h 1978172"/>
              <a:gd name="connsiteX92-10689" fmla="*/ 7025034 w 10768629"/>
              <a:gd name="connsiteY92-10690" fmla="*/ 1506934 h 1978172"/>
              <a:gd name="connsiteX93-10691" fmla="*/ 7014783 w 10768629"/>
              <a:gd name="connsiteY93-10692" fmla="*/ 1515868 h 1978172"/>
              <a:gd name="connsiteX94-10693" fmla="*/ 6979706 w 10768629"/>
              <a:gd name="connsiteY94-10694" fmla="*/ 1523511 h 1978172"/>
              <a:gd name="connsiteX95-10695" fmla="*/ 6977890 w 10768629"/>
              <a:gd name="connsiteY95-10696" fmla="*/ 1525793 h 1978172"/>
              <a:gd name="connsiteX96-10697" fmla="*/ 6944339 w 10768629"/>
              <a:gd name="connsiteY96-10698" fmla="*/ 1536237 h 1978172"/>
              <a:gd name="connsiteX97-10699" fmla="*/ 6886996 w 10768629"/>
              <a:gd name="connsiteY97-10700" fmla="*/ 1563569 h 1978172"/>
              <a:gd name="connsiteX98-10701" fmla="*/ 6874510 w 10768629"/>
              <a:gd name="connsiteY98-10702" fmla="*/ 1558469 h 1978172"/>
              <a:gd name="connsiteX99-10703" fmla="*/ 6871943 w 10768629"/>
              <a:gd name="connsiteY99-10704" fmla="*/ 1554651 h 1978172"/>
              <a:gd name="connsiteX100-10705" fmla="*/ 6856174 w 10768629"/>
              <a:gd name="connsiteY100-10706" fmla="*/ 1562024 h 1978172"/>
              <a:gd name="connsiteX101-10707" fmla="*/ 6842321 w 10768629"/>
              <a:gd name="connsiteY101-10708" fmla="*/ 1560554 h 1978172"/>
              <a:gd name="connsiteX102-10709" fmla="*/ 6832713 w 10768629"/>
              <a:gd name="connsiteY102-10710" fmla="*/ 1569357 h 1978172"/>
              <a:gd name="connsiteX103-10711" fmla="*/ 6816351 w 10768629"/>
              <a:gd name="connsiteY103-10712" fmla="*/ 1571495 h 1978172"/>
              <a:gd name="connsiteX104-10713" fmla="*/ 6795800 w 10768629"/>
              <a:gd name="connsiteY104-10714" fmla="*/ 1572010 h 1978172"/>
              <a:gd name="connsiteX105-10715" fmla="*/ 6777546 w 10768629"/>
              <a:gd name="connsiteY105-10716" fmla="*/ 1568661 h 1978172"/>
              <a:gd name="connsiteX106-10717" fmla="*/ 6751528 w 10768629"/>
              <a:gd name="connsiteY106-10718" fmla="*/ 1574143 h 1978172"/>
              <a:gd name="connsiteX107-10719" fmla="*/ 6691966 w 10768629"/>
              <a:gd name="connsiteY107-10720" fmla="*/ 1582255 h 1978172"/>
              <a:gd name="connsiteX108-10721" fmla="*/ 6646941 w 10768629"/>
              <a:gd name="connsiteY108-10722" fmla="*/ 1588471 h 1978172"/>
              <a:gd name="connsiteX109-10723" fmla="*/ 6568576 w 10768629"/>
              <a:gd name="connsiteY109-10724" fmla="*/ 1606488 h 1978172"/>
              <a:gd name="connsiteX110-10725" fmla="*/ 6554358 w 10768629"/>
              <a:gd name="connsiteY110-10726" fmla="*/ 1621701 h 1978172"/>
              <a:gd name="connsiteX111-10727" fmla="*/ 6516968 w 10768629"/>
              <a:gd name="connsiteY111-10728" fmla="*/ 1617195 h 1978172"/>
              <a:gd name="connsiteX112-10729" fmla="*/ 6506479 w 10768629"/>
              <a:gd name="connsiteY112-10730" fmla="*/ 1602227 h 1978172"/>
              <a:gd name="connsiteX113-10731" fmla="*/ 6458436 w 10768629"/>
              <a:gd name="connsiteY113-10732" fmla="*/ 1607332 h 1978172"/>
              <a:gd name="connsiteX114-10733" fmla="*/ 6414786 w 10768629"/>
              <a:gd name="connsiteY114-10734" fmla="*/ 1628815 h 1978172"/>
              <a:gd name="connsiteX115-10735" fmla="*/ 6357085 w 10768629"/>
              <a:gd name="connsiteY115-10736" fmla="*/ 1640846 h 1978172"/>
              <a:gd name="connsiteX116-10737" fmla="*/ 6322636 w 10768629"/>
              <a:gd name="connsiteY116-10738" fmla="*/ 1648213 h 1978172"/>
              <a:gd name="connsiteX117-10739" fmla="*/ 6226172 w 10768629"/>
              <a:gd name="connsiteY117-10740" fmla="*/ 1654676 h 1978172"/>
              <a:gd name="connsiteX118-10741" fmla="*/ 6221217 w 10768629"/>
              <a:gd name="connsiteY118-10742" fmla="*/ 1654506 h 1978172"/>
              <a:gd name="connsiteX119-10743" fmla="*/ 6204956 w 10768629"/>
              <a:gd name="connsiteY119-10744" fmla="*/ 1664280 h 1978172"/>
              <a:gd name="connsiteX120-10745" fmla="*/ 6204270 w 10768629"/>
              <a:gd name="connsiteY120-10746" fmla="*/ 1666782 h 1978172"/>
              <a:gd name="connsiteX121-10747" fmla="*/ 6143810 w 10768629"/>
              <a:gd name="connsiteY121-10748" fmla="*/ 1661963 h 1978172"/>
              <a:gd name="connsiteX122-10749" fmla="*/ 6136560 w 10768629"/>
              <a:gd name="connsiteY122-10750" fmla="*/ 1665728 h 1978172"/>
              <a:gd name="connsiteX123-10751" fmla="*/ 6096155 w 10768629"/>
              <a:gd name="connsiteY123-10752" fmla="*/ 1656951 h 1978172"/>
              <a:gd name="connsiteX124-10753" fmla="*/ 6075812 w 10768629"/>
              <a:gd name="connsiteY124-10754" fmla="*/ 1655422 h 1978172"/>
              <a:gd name="connsiteX125-10755" fmla="*/ 6039495 w 10768629"/>
              <a:gd name="connsiteY125-10756" fmla="*/ 1649680 h 1978172"/>
              <a:gd name="connsiteX126-10757" fmla="*/ 6036523 w 10768629"/>
              <a:gd name="connsiteY126-10758" fmla="*/ 1652121 h 1978172"/>
              <a:gd name="connsiteX127-10759" fmla="*/ 6029328 w 10768629"/>
              <a:gd name="connsiteY127-10760" fmla="*/ 1649904 h 1978172"/>
              <a:gd name="connsiteX128-10761" fmla="*/ 6024075 w 10768629"/>
              <a:gd name="connsiteY128-10762" fmla="*/ 1652779 h 1978172"/>
              <a:gd name="connsiteX129-10763" fmla="*/ 6018085 w 10768629"/>
              <a:gd name="connsiteY129-10764" fmla="*/ 1652030 h 1978172"/>
              <a:gd name="connsiteX130-10765" fmla="*/ 5955513 w 10768629"/>
              <a:gd name="connsiteY130-10766" fmla="*/ 1663584 h 1978172"/>
              <a:gd name="connsiteX131-10767" fmla="*/ 5941996 w 10768629"/>
              <a:gd name="connsiteY131-10768" fmla="*/ 1661326 h 1978172"/>
              <a:gd name="connsiteX132-10769" fmla="*/ 5931789 w 10768629"/>
              <a:gd name="connsiteY132-10770" fmla="*/ 1669915 h 1978172"/>
              <a:gd name="connsiteX133-10771" fmla="*/ 5888686 w 10768629"/>
              <a:gd name="connsiteY133-10772" fmla="*/ 1672175 h 1978172"/>
              <a:gd name="connsiteX134-10773" fmla="*/ 5873794 w 10768629"/>
              <a:gd name="connsiteY134-10774" fmla="*/ 1665454 h 1978172"/>
              <a:gd name="connsiteX135-10775" fmla="*/ 5860022 w 10768629"/>
              <a:gd name="connsiteY135-10776" fmla="*/ 1660635 h 1978172"/>
              <a:gd name="connsiteX136-10777" fmla="*/ 5858237 w 10768629"/>
              <a:gd name="connsiteY136-10778" fmla="*/ 1660649 h 1978172"/>
              <a:gd name="connsiteX137-10779" fmla="*/ 5840319 w 10768629"/>
              <a:gd name="connsiteY137-10780" fmla="*/ 1660798 h 1978172"/>
              <a:gd name="connsiteX138-10781" fmla="*/ 5806984 w 10768629"/>
              <a:gd name="connsiteY138-10782" fmla="*/ 1661075 h 1978172"/>
              <a:gd name="connsiteX139-10783" fmla="*/ 5742351 w 10768629"/>
              <a:gd name="connsiteY139-10784" fmla="*/ 1667489 h 1978172"/>
              <a:gd name="connsiteX140-10785" fmla="*/ 5521171 w 10768629"/>
              <a:gd name="connsiteY140-10786" fmla="*/ 1671626 h 1978172"/>
              <a:gd name="connsiteX141-10787" fmla="*/ 5457384 w 10768629"/>
              <a:gd name="connsiteY141-10788" fmla="*/ 1683952 h 1978172"/>
              <a:gd name="connsiteX142-10789" fmla="*/ 4950070 w 10768629"/>
              <a:gd name="connsiteY142-10790" fmla="*/ 1748401 h 1978172"/>
              <a:gd name="connsiteX143-10791" fmla="*/ 4872172 w 10768629"/>
              <a:gd name="connsiteY143-10792" fmla="*/ 1757222 h 1978172"/>
              <a:gd name="connsiteX144-10793" fmla="*/ 4809524 w 10768629"/>
              <a:gd name="connsiteY144-10794" fmla="*/ 1761033 h 1978172"/>
              <a:gd name="connsiteX145-10795" fmla="*/ 4759058 w 10768629"/>
              <a:gd name="connsiteY145-10796" fmla="*/ 1766533 h 1978172"/>
              <a:gd name="connsiteX146-10797" fmla="*/ 4719749 w 10768629"/>
              <a:gd name="connsiteY146-10798" fmla="*/ 1771811 h 1978172"/>
              <a:gd name="connsiteX147-10799" fmla="*/ 4568686 w 10768629"/>
              <a:gd name="connsiteY147-10800" fmla="*/ 1786141 h 1978172"/>
              <a:gd name="connsiteX148-10801" fmla="*/ 4418751 w 10768629"/>
              <a:gd name="connsiteY148-10802" fmla="*/ 1796932 h 1978172"/>
              <a:gd name="connsiteX149-10803" fmla="*/ 4378377 w 10768629"/>
              <a:gd name="connsiteY149-10804" fmla="*/ 1815528 h 1978172"/>
              <a:gd name="connsiteX150-10805" fmla="*/ 4320575 w 10768629"/>
              <a:gd name="connsiteY150-10806" fmla="*/ 1832722 h 1978172"/>
              <a:gd name="connsiteX151-10807" fmla="*/ 4220200 w 10768629"/>
              <a:gd name="connsiteY151-10808" fmla="*/ 1873173 h 1978172"/>
              <a:gd name="connsiteX152-10809" fmla="*/ 4105361 w 10768629"/>
              <a:gd name="connsiteY152-10810" fmla="*/ 1894711 h 1978172"/>
              <a:gd name="connsiteX153-10811" fmla="*/ 3973223 w 10768629"/>
              <a:gd name="connsiteY153-10812" fmla="*/ 1881015 h 1978172"/>
              <a:gd name="connsiteX154-10813" fmla="*/ 3900992 w 10768629"/>
              <a:gd name="connsiteY154-10814" fmla="*/ 1880603 h 1978172"/>
              <a:gd name="connsiteX155-10815" fmla="*/ 3662119 w 10768629"/>
              <a:gd name="connsiteY155-10816" fmla="*/ 1889285 h 1978172"/>
              <a:gd name="connsiteX156-10817" fmla="*/ 3496919 w 10768629"/>
              <a:gd name="connsiteY156-10818" fmla="*/ 1873180 h 1978172"/>
              <a:gd name="connsiteX157-10819" fmla="*/ 3449433 w 10768629"/>
              <a:gd name="connsiteY157-10820" fmla="*/ 1889681 h 1978172"/>
              <a:gd name="connsiteX158-10821" fmla="*/ 3369766 w 10768629"/>
              <a:gd name="connsiteY158-10822" fmla="*/ 1916653 h 1978172"/>
              <a:gd name="connsiteX159-10823" fmla="*/ 3269672 w 10768629"/>
              <a:gd name="connsiteY159-10824" fmla="*/ 1938036 h 1978172"/>
              <a:gd name="connsiteX160-10825" fmla="*/ 3224897 w 10768629"/>
              <a:gd name="connsiteY160-10826" fmla="*/ 1943733 h 1978172"/>
              <a:gd name="connsiteX161-10827" fmla="*/ 3161463 w 10768629"/>
              <a:gd name="connsiteY161-10828" fmla="*/ 1946591 h 1978172"/>
              <a:gd name="connsiteX162-10829" fmla="*/ 3112044 w 10768629"/>
              <a:gd name="connsiteY162-10830" fmla="*/ 1935614 h 1978172"/>
              <a:gd name="connsiteX163-10831" fmla="*/ 3069716 w 10768629"/>
              <a:gd name="connsiteY163-10832" fmla="*/ 1930463 h 1978172"/>
              <a:gd name="connsiteX164-10833" fmla="*/ 3005773 w 10768629"/>
              <a:gd name="connsiteY164-10834" fmla="*/ 1915878 h 1978172"/>
              <a:gd name="connsiteX165-10835" fmla="*/ 2897201 w 10768629"/>
              <a:gd name="connsiteY165-10836" fmla="*/ 1926772 h 1978172"/>
              <a:gd name="connsiteX166-10837" fmla="*/ 2783891 w 10768629"/>
              <a:gd name="connsiteY166-10838" fmla="*/ 1931749 h 1978172"/>
              <a:gd name="connsiteX167-10839" fmla="*/ 2712447 w 10768629"/>
              <a:gd name="connsiteY167-10840" fmla="*/ 1933044 h 1978172"/>
              <a:gd name="connsiteX168-10841" fmla="*/ 2560151 w 10768629"/>
              <a:gd name="connsiteY168-10842" fmla="*/ 1963609 h 1978172"/>
              <a:gd name="connsiteX169-10843" fmla="*/ 2367221 w 10768629"/>
              <a:gd name="connsiteY169-10844" fmla="*/ 1971884 h 1978172"/>
              <a:gd name="connsiteX170-10845" fmla="*/ 2272130 w 10768629"/>
              <a:gd name="connsiteY170-10846" fmla="*/ 1961162 h 1978172"/>
              <a:gd name="connsiteX171-10847" fmla="*/ 2189404 w 10768629"/>
              <a:gd name="connsiteY171-10848" fmla="*/ 1978172 h 1978172"/>
              <a:gd name="connsiteX172-10849" fmla="*/ 2077704 w 10768629"/>
              <a:gd name="connsiteY172-10850" fmla="*/ 1965002 h 1978172"/>
              <a:gd name="connsiteX173-10851" fmla="*/ 2033299 w 10768629"/>
              <a:gd name="connsiteY173-10852" fmla="*/ 1969042 h 1978172"/>
              <a:gd name="connsiteX174-10853" fmla="*/ 1967996 w 10768629"/>
              <a:gd name="connsiteY174-10854" fmla="*/ 1953187 h 1978172"/>
              <a:gd name="connsiteX175-10855" fmla="*/ 1855805 w 10768629"/>
              <a:gd name="connsiteY175-10856" fmla="*/ 1926082 h 1978172"/>
              <a:gd name="connsiteX176-10857" fmla="*/ 1790957 w 10768629"/>
              <a:gd name="connsiteY176-10858" fmla="*/ 1919460 h 1978172"/>
              <a:gd name="connsiteX177-10859" fmla="*/ 1613978 w 10768629"/>
              <a:gd name="connsiteY177-10860" fmla="*/ 1891581 h 1978172"/>
              <a:gd name="connsiteX178-10861" fmla="*/ 1436831 w 10768629"/>
              <a:gd name="connsiteY178-10862" fmla="*/ 1856201 h 1978172"/>
              <a:gd name="connsiteX179-10863" fmla="*/ 1357365 w 10768629"/>
              <a:gd name="connsiteY179-10864" fmla="*/ 1832140 h 1978172"/>
              <a:gd name="connsiteX180-10865" fmla="*/ 1232341 w 10768629"/>
              <a:gd name="connsiteY180-10866" fmla="*/ 1785942 h 1978172"/>
              <a:gd name="connsiteX181-10867" fmla="*/ 1162595 w 10768629"/>
              <a:gd name="connsiteY181-10868" fmla="*/ 1758337 h 1978172"/>
              <a:gd name="connsiteX182-10869" fmla="*/ 1128523 w 10768629"/>
              <a:gd name="connsiteY182-10870" fmla="*/ 1763621 h 1978172"/>
              <a:gd name="connsiteX183-10871" fmla="*/ 991903 w 10768629"/>
              <a:gd name="connsiteY183-10872" fmla="*/ 1786741 h 1978172"/>
              <a:gd name="connsiteX184-10873" fmla="*/ 883960 w 10768629"/>
              <a:gd name="connsiteY184-10874" fmla="*/ 1822386 h 1978172"/>
              <a:gd name="connsiteX185-10875" fmla="*/ 766531 w 10768629"/>
              <a:gd name="connsiteY185-10876" fmla="*/ 1805053 h 1978172"/>
              <a:gd name="connsiteX186-10877" fmla="*/ 669779 w 10768629"/>
              <a:gd name="connsiteY186-10878" fmla="*/ 1800537 h 1978172"/>
              <a:gd name="connsiteX187-10879" fmla="*/ 523898 w 10768629"/>
              <a:gd name="connsiteY187-10880" fmla="*/ 1811085 h 1978172"/>
              <a:gd name="connsiteX188-10881" fmla="*/ 360251 w 10768629"/>
              <a:gd name="connsiteY188-10882" fmla="*/ 1830735 h 1978172"/>
              <a:gd name="connsiteX189-10883" fmla="*/ 255207 w 10768629"/>
              <a:gd name="connsiteY189-10884" fmla="*/ 1818275 h 1978172"/>
              <a:gd name="connsiteX190-10885" fmla="*/ 101803 w 10768629"/>
              <a:gd name="connsiteY190-10886" fmla="*/ 1870647 h 1978172"/>
              <a:gd name="connsiteX191-10887" fmla="*/ 25397 w 10768629"/>
              <a:gd name="connsiteY191-10888" fmla="*/ 1888443 h 1978172"/>
              <a:gd name="connsiteX192-10889" fmla="*/ 2370 w 10768629"/>
              <a:gd name="connsiteY192-10890" fmla="*/ 1878311 h 1978172"/>
              <a:gd name="connsiteX193-10891" fmla="*/ 0 w 10768629"/>
              <a:gd name="connsiteY193-10892" fmla="*/ 1878785 h 1978172"/>
              <a:gd name="connsiteX194-10893" fmla="*/ 0 w 10768629"/>
              <a:gd name="connsiteY194-10894" fmla="*/ 0 h 1978172"/>
              <a:gd name="connsiteX0-10895" fmla="*/ 0 w 10768629"/>
              <a:gd name="connsiteY0-10896" fmla="*/ 0 h 1978172"/>
              <a:gd name="connsiteX1-10897" fmla="*/ 10768629 w 10768629"/>
              <a:gd name="connsiteY1-10898" fmla="*/ 0 h 1978172"/>
              <a:gd name="connsiteX2-10899" fmla="*/ 10733254 w 10768629"/>
              <a:gd name="connsiteY2-10900" fmla="*/ 31439 h 1978172"/>
              <a:gd name="connsiteX3-10901" fmla="*/ 10727085 w 10768629"/>
              <a:gd name="connsiteY3-10902" fmla="*/ 37910 h 1978172"/>
              <a:gd name="connsiteX4-10903" fmla="*/ 10675953 w 10768629"/>
              <a:gd name="connsiteY4-10904" fmla="*/ 68623 h 1978172"/>
              <a:gd name="connsiteX5-10905" fmla="*/ 10637091 w 10768629"/>
              <a:gd name="connsiteY5-10906" fmla="*/ 90361 h 1978172"/>
              <a:gd name="connsiteX6-10907" fmla="*/ 10610971 w 10768629"/>
              <a:gd name="connsiteY6-10908" fmla="*/ 110764 h 1978172"/>
              <a:gd name="connsiteX7-10909" fmla="*/ 10532872 w 10768629"/>
              <a:gd name="connsiteY7-10910" fmla="*/ 138028 h 1978172"/>
              <a:gd name="connsiteX8-10911" fmla="*/ 10398558 w 10768629"/>
              <a:gd name="connsiteY8-10912" fmla="*/ 172911 h 1978172"/>
              <a:gd name="connsiteX9-10913" fmla="*/ 10371128 w 10768629"/>
              <a:gd name="connsiteY9-10914" fmla="*/ 182609 h 1978172"/>
              <a:gd name="connsiteX10-10915" fmla="*/ 10352178 w 10768629"/>
              <a:gd name="connsiteY10-10916" fmla="*/ 199976 h 1978172"/>
              <a:gd name="connsiteX11-10917" fmla="*/ 10351815 w 10768629"/>
              <a:gd name="connsiteY11-10918" fmla="*/ 211879 h 1978172"/>
              <a:gd name="connsiteX12-10919" fmla="*/ 10337471 w 10768629"/>
              <a:gd name="connsiteY12-10920" fmla="*/ 218661 h 1978172"/>
              <a:gd name="connsiteX13-10921" fmla="*/ 10334625 w 10768629"/>
              <a:gd name="connsiteY13-10922" fmla="*/ 222351 h 1978172"/>
              <a:gd name="connsiteX14-10923" fmla="*/ 10256365 w 10768629"/>
              <a:gd name="connsiteY14-10924" fmla="*/ 235917 h 1978172"/>
              <a:gd name="connsiteX15-10925" fmla="*/ 10201127 w 10768629"/>
              <a:gd name="connsiteY15-10926" fmla="*/ 267448 h 1978172"/>
              <a:gd name="connsiteX16-10927" fmla="*/ 9961218 w 10768629"/>
              <a:gd name="connsiteY16-10928" fmla="*/ 326720 h 1978172"/>
              <a:gd name="connsiteX17-10929" fmla="*/ 9859715 w 10768629"/>
              <a:gd name="connsiteY17-10930" fmla="*/ 355698 h 1978172"/>
              <a:gd name="connsiteX18-10931" fmla="*/ 9679867 w 10768629"/>
              <a:gd name="connsiteY18-10932" fmla="*/ 399081 h 1978172"/>
              <a:gd name="connsiteX19-10933" fmla="*/ 9490654 w 10768629"/>
              <a:gd name="connsiteY19-10934" fmla="*/ 455225 h 1978172"/>
              <a:gd name="connsiteX20-10935" fmla="*/ 9470837 w 10768629"/>
              <a:gd name="connsiteY20-10936" fmla="*/ 452539 h 1978172"/>
              <a:gd name="connsiteX21-10937" fmla="*/ 9469082 w 10768629"/>
              <a:gd name="connsiteY21-10938" fmla="*/ 454891 h 1978172"/>
              <a:gd name="connsiteX22-10939" fmla="*/ 9448038 w 10768629"/>
              <a:gd name="connsiteY22-10940" fmla="*/ 459733 h 1978172"/>
              <a:gd name="connsiteX23-10941" fmla="*/ 9396821 w 10768629"/>
              <a:gd name="connsiteY23-10942" fmla="*/ 455795 h 1978172"/>
              <a:gd name="connsiteX24-10943" fmla="*/ 9392197 w 10768629"/>
              <a:gd name="connsiteY24-10944" fmla="*/ 459796 h 1978172"/>
              <a:gd name="connsiteX25-10945" fmla="*/ 9347994 w 10768629"/>
              <a:gd name="connsiteY25-10946" fmla="*/ 464462 h 1978172"/>
              <a:gd name="connsiteX26-10947" fmla="*/ 9347889 w 10768629"/>
              <a:gd name="connsiteY26-10948" fmla="*/ 466539 h 1978172"/>
              <a:gd name="connsiteX27-10949" fmla="*/ 9337639 w 10768629"/>
              <a:gd name="connsiteY27-10950" fmla="*/ 476654 h 1978172"/>
              <a:gd name="connsiteX28-10951" fmla="*/ 9287964 w 10768629"/>
              <a:gd name="connsiteY28-10952" fmla="*/ 513052 h 1978172"/>
              <a:gd name="connsiteX29-10953" fmla="*/ 9229283 w 10768629"/>
              <a:gd name="connsiteY29-10954" fmla="*/ 555377 h 1978172"/>
              <a:gd name="connsiteX30-10955" fmla="*/ 9220274 w 10768629"/>
              <a:gd name="connsiteY30-10956" fmla="*/ 557502 h 1978172"/>
              <a:gd name="connsiteX31-10957" fmla="*/ 9220202 w 10768629"/>
              <a:gd name="connsiteY31-10958" fmla="*/ 558001 h 1978172"/>
              <a:gd name="connsiteX32-10959" fmla="*/ 9210908 w 10768629"/>
              <a:gd name="connsiteY32-10960" fmla="*/ 561147 h 1978172"/>
              <a:gd name="connsiteX33-10961" fmla="*/ 9186374 w 10768629"/>
              <a:gd name="connsiteY33-10962" fmla="*/ 565502 h 1978172"/>
              <a:gd name="connsiteX34-10963" fmla="*/ 9181058 w 10768629"/>
              <a:gd name="connsiteY34-10964" fmla="*/ 569943 h 1978172"/>
              <a:gd name="connsiteX35-10965" fmla="*/ 9167549 w 10768629"/>
              <a:gd name="connsiteY35-10966" fmla="*/ 584727 h 1978172"/>
              <a:gd name="connsiteX36-10967" fmla="*/ 9149110 w 10768629"/>
              <a:gd name="connsiteY36-10968" fmla="*/ 598906 h 1978172"/>
              <a:gd name="connsiteX37-10969" fmla="*/ 9078556 w 10768629"/>
              <a:gd name="connsiteY37-10970" fmla="*/ 644039 h 1978172"/>
              <a:gd name="connsiteX38-10971" fmla="*/ 8996399 w 10768629"/>
              <a:gd name="connsiteY38-10972" fmla="*/ 690055 h 1978172"/>
              <a:gd name="connsiteX39-10973" fmla="*/ 8803791 w 10768629"/>
              <a:gd name="connsiteY39-10974" fmla="*/ 813860 h 1978172"/>
              <a:gd name="connsiteX40-10975" fmla="*/ 8636202 w 10768629"/>
              <a:gd name="connsiteY40-10976" fmla="*/ 848463 h 1978172"/>
              <a:gd name="connsiteX41-10977" fmla="*/ 8555372 w 10768629"/>
              <a:gd name="connsiteY41-10978" fmla="*/ 883171 h 1978172"/>
              <a:gd name="connsiteX42-10979" fmla="*/ 8507229 w 10768629"/>
              <a:gd name="connsiteY42-10980" fmla="*/ 901665 h 1978172"/>
              <a:gd name="connsiteX43-10981" fmla="*/ 8428473 w 10768629"/>
              <a:gd name="connsiteY43-10982" fmla="*/ 927985 h 1978172"/>
              <a:gd name="connsiteX44-10983" fmla="*/ 8427914 w 10768629"/>
              <a:gd name="connsiteY44-10984" fmla="*/ 933480 h 1978172"/>
              <a:gd name="connsiteX45-10985" fmla="*/ 8420327 w 10768629"/>
              <a:gd name="connsiteY45-10986" fmla="*/ 941984 h 1978172"/>
              <a:gd name="connsiteX46-10987" fmla="*/ 8394729 w 10768629"/>
              <a:gd name="connsiteY46-10988" fmla="*/ 948347 h 1978172"/>
              <a:gd name="connsiteX47-10989" fmla="*/ 8380548 w 10768629"/>
              <a:gd name="connsiteY47-10990" fmla="*/ 987916 h 1978172"/>
              <a:gd name="connsiteX48-10991" fmla="*/ 8375330 w 10768629"/>
              <a:gd name="connsiteY48-10992" fmla="*/ 965444 h 1978172"/>
              <a:gd name="connsiteX49-10993" fmla="*/ 8340796 w 10768629"/>
              <a:gd name="connsiteY49-10994" fmla="*/ 980522 h 1978172"/>
              <a:gd name="connsiteX50-10995" fmla="*/ 8304438 w 10768629"/>
              <a:gd name="connsiteY50-10996" fmla="*/ 996739 h 1978172"/>
              <a:gd name="connsiteX51-10997" fmla="*/ 8280929 w 10768629"/>
              <a:gd name="connsiteY51-10998" fmla="*/ 1023089 h 1978172"/>
              <a:gd name="connsiteX52-10999" fmla="*/ 8275760 w 10768629"/>
              <a:gd name="connsiteY52-11000" fmla="*/ 1027772 h 1978172"/>
              <a:gd name="connsiteX53-11001" fmla="*/ 8275478 w 10768629"/>
              <a:gd name="connsiteY53-11002" fmla="*/ 1027605 h 1978172"/>
              <a:gd name="connsiteX54-11003" fmla="*/ 8249003 w 10768629"/>
              <a:gd name="connsiteY54-11004" fmla="*/ 1032033 h 1978172"/>
              <a:gd name="connsiteX55-11005" fmla="*/ 8203836 w 10768629"/>
              <a:gd name="connsiteY55-11006" fmla="*/ 1037347 h 1978172"/>
              <a:gd name="connsiteX56-11007" fmla="*/ 8122936 w 10768629"/>
              <a:gd name="connsiteY56-11008" fmla="*/ 1063113 h 1978172"/>
              <a:gd name="connsiteX57-11009" fmla="*/ 8043658 w 10768629"/>
              <a:gd name="connsiteY57-11010" fmla="*/ 1092746 h 1978172"/>
              <a:gd name="connsiteX58-11011" fmla="*/ 8015351 w 10768629"/>
              <a:gd name="connsiteY58-11012" fmla="*/ 1105478 h 1978172"/>
              <a:gd name="connsiteX59-11013" fmla="*/ 7963145 w 10768629"/>
              <a:gd name="connsiteY59-11014" fmla="*/ 1119346 h 1978172"/>
              <a:gd name="connsiteX60-11015" fmla="*/ 7938145 w 10768629"/>
              <a:gd name="connsiteY60-11016" fmla="*/ 1120225 h 1978172"/>
              <a:gd name="connsiteX61-11017" fmla="*/ 7937238 w 10768629"/>
              <a:gd name="connsiteY61-11018" fmla="*/ 1121204 h 1978172"/>
              <a:gd name="connsiteX62-11019" fmla="*/ 7934398 w 10768629"/>
              <a:gd name="connsiteY62-11020" fmla="*/ 1118240 h 1978172"/>
              <a:gd name="connsiteX63-11021" fmla="*/ 7918248 w 10768629"/>
              <a:gd name="connsiteY63-11022" fmla="*/ 1124371 h 1978172"/>
              <a:gd name="connsiteX64-11023" fmla="*/ 7914119 w 10768629"/>
              <a:gd name="connsiteY64-11024" fmla="*/ 1127653 h 1978172"/>
              <a:gd name="connsiteX65-11025" fmla="*/ 7907658 w 10768629"/>
              <a:gd name="connsiteY65-11026" fmla="*/ 1130350 h 1978172"/>
              <a:gd name="connsiteX66-11027" fmla="*/ 7907434 w 10768629"/>
              <a:gd name="connsiteY66-11028" fmla="*/ 1130103 h 1978172"/>
              <a:gd name="connsiteX67-11029" fmla="*/ 7901508 w 10768629"/>
              <a:gd name="connsiteY67-11030" fmla="*/ 1133245 h 1978172"/>
              <a:gd name="connsiteX68-11031" fmla="*/ 7873287 w 10768629"/>
              <a:gd name="connsiteY68-11032" fmla="*/ 1152609 h 1978172"/>
              <a:gd name="connsiteX69-11033" fmla="*/ 7834833 w 10768629"/>
              <a:gd name="connsiteY69-11034" fmla="*/ 1153868 h 1978172"/>
              <a:gd name="connsiteX70-11035" fmla="*/ 7828661 w 10768629"/>
              <a:gd name="connsiteY70-11036" fmla="*/ 1139994 h 1978172"/>
              <a:gd name="connsiteX71-11037" fmla="*/ 7823966 w 10768629"/>
              <a:gd name="connsiteY71-11038" fmla="*/ 1143178 h 1978172"/>
              <a:gd name="connsiteX72-11039" fmla="*/ 7815078 w 10768629"/>
              <a:gd name="connsiteY72-11040" fmla="*/ 1151776 h 1978172"/>
              <a:gd name="connsiteX73-11041" fmla="*/ 7812026 w 10768629"/>
              <a:gd name="connsiteY73-11042" fmla="*/ 1151522 h 1978172"/>
              <a:gd name="connsiteX74-11043" fmla="*/ 7782249 w 10768629"/>
              <a:gd name="connsiteY74-11044" fmla="*/ 1160970 h 1978172"/>
              <a:gd name="connsiteX75-11045" fmla="*/ 7773476 w 10768629"/>
              <a:gd name="connsiteY75-11046" fmla="*/ 1157414 h 1978172"/>
              <a:gd name="connsiteX76-11047" fmla="*/ 7769600 w 10768629"/>
              <a:gd name="connsiteY76-11048" fmla="*/ 1157365 h 1978172"/>
              <a:gd name="connsiteX77-11049" fmla="*/ 7752631 w 10768629"/>
              <a:gd name="connsiteY77-11050" fmla="*/ 1172815 h 1978172"/>
              <a:gd name="connsiteX78-11051" fmla="*/ 7743525 w 10768629"/>
              <a:gd name="connsiteY78-11052" fmla="*/ 1179064 h 1978172"/>
              <a:gd name="connsiteX79-11053" fmla="*/ 7685942 w 10768629"/>
              <a:gd name="connsiteY79-11054" fmla="*/ 1233723 h 1978172"/>
              <a:gd name="connsiteX80-11055" fmla="*/ 7586920 w 10768629"/>
              <a:gd name="connsiteY80-11056" fmla="*/ 1261888 h 1978172"/>
              <a:gd name="connsiteX81-11057" fmla="*/ 7486100 w 10768629"/>
              <a:gd name="connsiteY81-11058" fmla="*/ 1292563 h 1978172"/>
              <a:gd name="connsiteX82-11059" fmla="*/ 7407190 w 10768629"/>
              <a:gd name="connsiteY82-11060" fmla="*/ 1314737 h 1978172"/>
              <a:gd name="connsiteX83-11061" fmla="*/ 7240698 w 10768629"/>
              <a:gd name="connsiteY83-11062" fmla="*/ 1438832 h 1978172"/>
              <a:gd name="connsiteX84-11063" fmla="*/ 7197675 w 10768629"/>
              <a:gd name="connsiteY84-11064" fmla="*/ 1447530 h 1978172"/>
              <a:gd name="connsiteX85-11065" fmla="*/ 7164788 w 10768629"/>
              <a:gd name="connsiteY85-11066" fmla="*/ 1480293 h 1978172"/>
              <a:gd name="connsiteX86-11067" fmla="*/ 7147929 w 10768629"/>
              <a:gd name="connsiteY86-11068" fmla="*/ 1477641 h 1978172"/>
              <a:gd name="connsiteX87-11069" fmla="*/ 7144965 w 10768629"/>
              <a:gd name="connsiteY87-11070" fmla="*/ 1476908 h 1978172"/>
              <a:gd name="connsiteX88-11071" fmla="*/ 7134299 w 10768629"/>
              <a:gd name="connsiteY88-11072" fmla="*/ 1479969 h 1978172"/>
              <a:gd name="connsiteX89-11073" fmla="*/ 7129809 w 10768629"/>
              <a:gd name="connsiteY89-11074" fmla="*/ 1473339 h 1978172"/>
              <a:gd name="connsiteX90-11075" fmla="*/ 7112688 w 10768629"/>
              <a:gd name="connsiteY90-11076" fmla="*/ 1472575 h 1978172"/>
              <a:gd name="connsiteX91-11077" fmla="*/ 7093470 w 10768629"/>
              <a:gd name="connsiteY91-11078" fmla="*/ 1480300 h 1978172"/>
              <a:gd name="connsiteX92-11079" fmla="*/ 7025034 w 10768629"/>
              <a:gd name="connsiteY92-11080" fmla="*/ 1506934 h 1978172"/>
              <a:gd name="connsiteX93-11081" fmla="*/ 7014783 w 10768629"/>
              <a:gd name="connsiteY93-11082" fmla="*/ 1515868 h 1978172"/>
              <a:gd name="connsiteX94-11083" fmla="*/ 6979706 w 10768629"/>
              <a:gd name="connsiteY94-11084" fmla="*/ 1523511 h 1978172"/>
              <a:gd name="connsiteX95-11085" fmla="*/ 6977890 w 10768629"/>
              <a:gd name="connsiteY95-11086" fmla="*/ 1525793 h 1978172"/>
              <a:gd name="connsiteX96-11087" fmla="*/ 6944339 w 10768629"/>
              <a:gd name="connsiteY96-11088" fmla="*/ 1536237 h 1978172"/>
              <a:gd name="connsiteX97-11089" fmla="*/ 6886996 w 10768629"/>
              <a:gd name="connsiteY97-11090" fmla="*/ 1563569 h 1978172"/>
              <a:gd name="connsiteX98-11091" fmla="*/ 6874510 w 10768629"/>
              <a:gd name="connsiteY98-11092" fmla="*/ 1558469 h 1978172"/>
              <a:gd name="connsiteX99-11093" fmla="*/ 6871943 w 10768629"/>
              <a:gd name="connsiteY99-11094" fmla="*/ 1554651 h 1978172"/>
              <a:gd name="connsiteX100-11095" fmla="*/ 6856174 w 10768629"/>
              <a:gd name="connsiteY100-11096" fmla="*/ 1562024 h 1978172"/>
              <a:gd name="connsiteX101-11097" fmla="*/ 6842321 w 10768629"/>
              <a:gd name="connsiteY101-11098" fmla="*/ 1560554 h 1978172"/>
              <a:gd name="connsiteX102-11099" fmla="*/ 6832713 w 10768629"/>
              <a:gd name="connsiteY102-11100" fmla="*/ 1569357 h 1978172"/>
              <a:gd name="connsiteX103-11101" fmla="*/ 6816351 w 10768629"/>
              <a:gd name="connsiteY103-11102" fmla="*/ 1571495 h 1978172"/>
              <a:gd name="connsiteX104-11103" fmla="*/ 6795800 w 10768629"/>
              <a:gd name="connsiteY104-11104" fmla="*/ 1572010 h 1978172"/>
              <a:gd name="connsiteX105-11105" fmla="*/ 6777546 w 10768629"/>
              <a:gd name="connsiteY105-11106" fmla="*/ 1568661 h 1978172"/>
              <a:gd name="connsiteX106-11107" fmla="*/ 6751528 w 10768629"/>
              <a:gd name="connsiteY106-11108" fmla="*/ 1574143 h 1978172"/>
              <a:gd name="connsiteX107-11109" fmla="*/ 6691966 w 10768629"/>
              <a:gd name="connsiteY107-11110" fmla="*/ 1582255 h 1978172"/>
              <a:gd name="connsiteX108-11111" fmla="*/ 6646941 w 10768629"/>
              <a:gd name="connsiteY108-11112" fmla="*/ 1588471 h 1978172"/>
              <a:gd name="connsiteX109-11113" fmla="*/ 6568576 w 10768629"/>
              <a:gd name="connsiteY109-11114" fmla="*/ 1606488 h 1978172"/>
              <a:gd name="connsiteX110-11115" fmla="*/ 6554358 w 10768629"/>
              <a:gd name="connsiteY110-11116" fmla="*/ 1621701 h 1978172"/>
              <a:gd name="connsiteX111-11117" fmla="*/ 6516968 w 10768629"/>
              <a:gd name="connsiteY111-11118" fmla="*/ 1617195 h 1978172"/>
              <a:gd name="connsiteX112-11119" fmla="*/ 6506479 w 10768629"/>
              <a:gd name="connsiteY112-11120" fmla="*/ 1602227 h 1978172"/>
              <a:gd name="connsiteX113-11121" fmla="*/ 6458436 w 10768629"/>
              <a:gd name="connsiteY113-11122" fmla="*/ 1607332 h 1978172"/>
              <a:gd name="connsiteX114-11123" fmla="*/ 6414786 w 10768629"/>
              <a:gd name="connsiteY114-11124" fmla="*/ 1628815 h 1978172"/>
              <a:gd name="connsiteX115-11125" fmla="*/ 6357085 w 10768629"/>
              <a:gd name="connsiteY115-11126" fmla="*/ 1640846 h 1978172"/>
              <a:gd name="connsiteX116-11127" fmla="*/ 6322636 w 10768629"/>
              <a:gd name="connsiteY116-11128" fmla="*/ 1648213 h 1978172"/>
              <a:gd name="connsiteX117-11129" fmla="*/ 6226172 w 10768629"/>
              <a:gd name="connsiteY117-11130" fmla="*/ 1654676 h 1978172"/>
              <a:gd name="connsiteX118-11131" fmla="*/ 6221217 w 10768629"/>
              <a:gd name="connsiteY118-11132" fmla="*/ 1654506 h 1978172"/>
              <a:gd name="connsiteX119-11133" fmla="*/ 6204956 w 10768629"/>
              <a:gd name="connsiteY119-11134" fmla="*/ 1664280 h 1978172"/>
              <a:gd name="connsiteX120-11135" fmla="*/ 6204270 w 10768629"/>
              <a:gd name="connsiteY120-11136" fmla="*/ 1666782 h 1978172"/>
              <a:gd name="connsiteX121-11137" fmla="*/ 6143810 w 10768629"/>
              <a:gd name="connsiteY121-11138" fmla="*/ 1661963 h 1978172"/>
              <a:gd name="connsiteX122-11139" fmla="*/ 6136560 w 10768629"/>
              <a:gd name="connsiteY122-11140" fmla="*/ 1665728 h 1978172"/>
              <a:gd name="connsiteX123-11141" fmla="*/ 6096155 w 10768629"/>
              <a:gd name="connsiteY123-11142" fmla="*/ 1656951 h 1978172"/>
              <a:gd name="connsiteX124-11143" fmla="*/ 6075812 w 10768629"/>
              <a:gd name="connsiteY124-11144" fmla="*/ 1655422 h 1978172"/>
              <a:gd name="connsiteX125-11145" fmla="*/ 6039495 w 10768629"/>
              <a:gd name="connsiteY125-11146" fmla="*/ 1649680 h 1978172"/>
              <a:gd name="connsiteX126-11147" fmla="*/ 6036523 w 10768629"/>
              <a:gd name="connsiteY126-11148" fmla="*/ 1652121 h 1978172"/>
              <a:gd name="connsiteX127-11149" fmla="*/ 6029328 w 10768629"/>
              <a:gd name="connsiteY127-11150" fmla="*/ 1649904 h 1978172"/>
              <a:gd name="connsiteX128-11151" fmla="*/ 6024075 w 10768629"/>
              <a:gd name="connsiteY128-11152" fmla="*/ 1652779 h 1978172"/>
              <a:gd name="connsiteX129-11153" fmla="*/ 6018085 w 10768629"/>
              <a:gd name="connsiteY129-11154" fmla="*/ 1652030 h 1978172"/>
              <a:gd name="connsiteX130-11155" fmla="*/ 5955513 w 10768629"/>
              <a:gd name="connsiteY130-11156" fmla="*/ 1663584 h 1978172"/>
              <a:gd name="connsiteX131-11157" fmla="*/ 5941996 w 10768629"/>
              <a:gd name="connsiteY131-11158" fmla="*/ 1661326 h 1978172"/>
              <a:gd name="connsiteX132-11159" fmla="*/ 5931789 w 10768629"/>
              <a:gd name="connsiteY132-11160" fmla="*/ 1669915 h 1978172"/>
              <a:gd name="connsiteX133-11161" fmla="*/ 5888686 w 10768629"/>
              <a:gd name="connsiteY133-11162" fmla="*/ 1672175 h 1978172"/>
              <a:gd name="connsiteX134-11163" fmla="*/ 5873794 w 10768629"/>
              <a:gd name="connsiteY134-11164" fmla="*/ 1665454 h 1978172"/>
              <a:gd name="connsiteX135-11165" fmla="*/ 5860022 w 10768629"/>
              <a:gd name="connsiteY135-11166" fmla="*/ 1660635 h 1978172"/>
              <a:gd name="connsiteX136-11167" fmla="*/ 5858237 w 10768629"/>
              <a:gd name="connsiteY136-11168" fmla="*/ 1660649 h 1978172"/>
              <a:gd name="connsiteX137-11169" fmla="*/ 5840319 w 10768629"/>
              <a:gd name="connsiteY137-11170" fmla="*/ 1660798 h 1978172"/>
              <a:gd name="connsiteX138-11171" fmla="*/ 5806984 w 10768629"/>
              <a:gd name="connsiteY138-11172" fmla="*/ 1661075 h 1978172"/>
              <a:gd name="connsiteX139-11173" fmla="*/ 5742351 w 10768629"/>
              <a:gd name="connsiteY139-11174" fmla="*/ 1667489 h 1978172"/>
              <a:gd name="connsiteX140-11175" fmla="*/ 5521171 w 10768629"/>
              <a:gd name="connsiteY140-11176" fmla="*/ 1671626 h 1978172"/>
              <a:gd name="connsiteX141-11177" fmla="*/ 5457384 w 10768629"/>
              <a:gd name="connsiteY141-11178" fmla="*/ 1683952 h 1978172"/>
              <a:gd name="connsiteX142-11179" fmla="*/ 4950070 w 10768629"/>
              <a:gd name="connsiteY142-11180" fmla="*/ 1748401 h 1978172"/>
              <a:gd name="connsiteX143-11181" fmla="*/ 4872172 w 10768629"/>
              <a:gd name="connsiteY143-11182" fmla="*/ 1757222 h 1978172"/>
              <a:gd name="connsiteX144-11183" fmla="*/ 4809524 w 10768629"/>
              <a:gd name="connsiteY144-11184" fmla="*/ 1761033 h 1978172"/>
              <a:gd name="connsiteX145-11185" fmla="*/ 4759058 w 10768629"/>
              <a:gd name="connsiteY145-11186" fmla="*/ 1766533 h 1978172"/>
              <a:gd name="connsiteX146-11187" fmla="*/ 4719749 w 10768629"/>
              <a:gd name="connsiteY146-11188" fmla="*/ 1771811 h 1978172"/>
              <a:gd name="connsiteX147-11189" fmla="*/ 4568686 w 10768629"/>
              <a:gd name="connsiteY147-11190" fmla="*/ 1786141 h 1978172"/>
              <a:gd name="connsiteX148-11191" fmla="*/ 4418751 w 10768629"/>
              <a:gd name="connsiteY148-11192" fmla="*/ 1796932 h 1978172"/>
              <a:gd name="connsiteX149-11193" fmla="*/ 4378377 w 10768629"/>
              <a:gd name="connsiteY149-11194" fmla="*/ 1815528 h 1978172"/>
              <a:gd name="connsiteX150-11195" fmla="*/ 4320575 w 10768629"/>
              <a:gd name="connsiteY150-11196" fmla="*/ 1832722 h 1978172"/>
              <a:gd name="connsiteX151-11197" fmla="*/ 4220200 w 10768629"/>
              <a:gd name="connsiteY151-11198" fmla="*/ 1873173 h 1978172"/>
              <a:gd name="connsiteX152-11199" fmla="*/ 4105361 w 10768629"/>
              <a:gd name="connsiteY152-11200" fmla="*/ 1894711 h 1978172"/>
              <a:gd name="connsiteX153-11201" fmla="*/ 3973223 w 10768629"/>
              <a:gd name="connsiteY153-11202" fmla="*/ 1881015 h 1978172"/>
              <a:gd name="connsiteX154-11203" fmla="*/ 3900992 w 10768629"/>
              <a:gd name="connsiteY154-11204" fmla="*/ 1880603 h 1978172"/>
              <a:gd name="connsiteX155-11205" fmla="*/ 3662119 w 10768629"/>
              <a:gd name="connsiteY155-11206" fmla="*/ 1889285 h 1978172"/>
              <a:gd name="connsiteX156-11207" fmla="*/ 3496919 w 10768629"/>
              <a:gd name="connsiteY156-11208" fmla="*/ 1873180 h 1978172"/>
              <a:gd name="connsiteX157-11209" fmla="*/ 3449433 w 10768629"/>
              <a:gd name="connsiteY157-11210" fmla="*/ 1889681 h 1978172"/>
              <a:gd name="connsiteX158-11211" fmla="*/ 3369766 w 10768629"/>
              <a:gd name="connsiteY158-11212" fmla="*/ 1916653 h 1978172"/>
              <a:gd name="connsiteX159-11213" fmla="*/ 3269672 w 10768629"/>
              <a:gd name="connsiteY159-11214" fmla="*/ 1938036 h 1978172"/>
              <a:gd name="connsiteX160-11215" fmla="*/ 3224897 w 10768629"/>
              <a:gd name="connsiteY160-11216" fmla="*/ 1943733 h 1978172"/>
              <a:gd name="connsiteX161-11217" fmla="*/ 3161463 w 10768629"/>
              <a:gd name="connsiteY161-11218" fmla="*/ 1946591 h 1978172"/>
              <a:gd name="connsiteX162-11219" fmla="*/ 3112044 w 10768629"/>
              <a:gd name="connsiteY162-11220" fmla="*/ 1935614 h 1978172"/>
              <a:gd name="connsiteX163-11221" fmla="*/ 3069716 w 10768629"/>
              <a:gd name="connsiteY163-11222" fmla="*/ 1930463 h 1978172"/>
              <a:gd name="connsiteX164-11223" fmla="*/ 3005773 w 10768629"/>
              <a:gd name="connsiteY164-11224" fmla="*/ 1915878 h 1978172"/>
              <a:gd name="connsiteX165-11225" fmla="*/ 2897201 w 10768629"/>
              <a:gd name="connsiteY165-11226" fmla="*/ 1926772 h 1978172"/>
              <a:gd name="connsiteX166-11227" fmla="*/ 2783891 w 10768629"/>
              <a:gd name="connsiteY166-11228" fmla="*/ 1931749 h 1978172"/>
              <a:gd name="connsiteX167-11229" fmla="*/ 2712447 w 10768629"/>
              <a:gd name="connsiteY167-11230" fmla="*/ 1933044 h 1978172"/>
              <a:gd name="connsiteX168-11231" fmla="*/ 2560151 w 10768629"/>
              <a:gd name="connsiteY168-11232" fmla="*/ 1963609 h 1978172"/>
              <a:gd name="connsiteX169-11233" fmla="*/ 2367221 w 10768629"/>
              <a:gd name="connsiteY169-11234" fmla="*/ 1971884 h 1978172"/>
              <a:gd name="connsiteX170-11235" fmla="*/ 2272130 w 10768629"/>
              <a:gd name="connsiteY170-11236" fmla="*/ 1961162 h 1978172"/>
              <a:gd name="connsiteX171-11237" fmla="*/ 2189404 w 10768629"/>
              <a:gd name="connsiteY171-11238" fmla="*/ 1978172 h 1978172"/>
              <a:gd name="connsiteX172-11239" fmla="*/ 2077704 w 10768629"/>
              <a:gd name="connsiteY172-11240" fmla="*/ 1965002 h 1978172"/>
              <a:gd name="connsiteX173-11241" fmla="*/ 2033299 w 10768629"/>
              <a:gd name="connsiteY173-11242" fmla="*/ 1969042 h 1978172"/>
              <a:gd name="connsiteX174-11243" fmla="*/ 1967996 w 10768629"/>
              <a:gd name="connsiteY174-11244" fmla="*/ 1953187 h 1978172"/>
              <a:gd name="connsiteX175-11245" fmla="*/ 1855805 w 10768629"/>
              <a:gd name="connsiteY175-11246" fmla="*/ 1926082 h 1978172"/>
              <a:gd name="connsiteX176-11247" fmla="*/ 1790957 w 10768629"/>
              <a:gd name="connsiteY176-11248" fmla="*/ 1919460 h 1978172"/>
              <a:gd name="connsiteX177-11249" fmla="*/ 1613978 w 10768629"/>
              <a:gd name="connsiteY177-11250" fmla="*/ 1891581 h 1978172"/>
              <a:gd name="connsiteX178-11251" fmla="*/ 1436831 w 10768629"/>
              <a:gd name="connsiteY178-11252" fmla="*/ 1856201 h 1978172"/>
              <a:gd name="connsiteX179-11253" fmla="*/ 1357365 w 10768629"/>
              <a:gd name="connsiteY179-11254" fmla="*/ 1832140 h 1978172"/>
              <a:gd name="connsiteX180-11255" fmla="*/ 1232341 w 10768629"/>
              <a:gd name="connsiteY180-11256" fmla="*/ 1785942 h 1978172"/>
              <a:gd name="connsiteX181-11257" fmla="*/ 1162595 w 10768629"/>
              <a:gd name="connsiteY181-11258" fmla="*/ 1758337 h 1978172"/>
              <a:gd name="connsiteX182-11259" fmla="*/ 1128523 w 10768629"/>
              <a:gd name="connsiteY182-11260" fmla="*/ 1763621 h 1978172"/>
              <a:gd name="connsiteX183-11261" fmla="*/ 991903 w 10768629"/>
              <a:gd name="connsiteY183-11262" fmla="*/ 1786741 h 1978172"/>
              <a:gd name="connsiteX184-11263" fmla="*/ 883960 w 10768629"/>
              <a:gd name="connsiteY184-11264" fmla="*/ 1822386 h 1978172"/>
              <a:gd name="connsiteX185-11265" fmla="*/ 766531 w 10768629"/>
              <a:gd name="connsiteY185-11266" fmla="*/ 1805053 h 1978172"/>
              <a:gd name="connsiteX186-11267" fmla="*/ 669779 w 10768629"/>
              <a:gd name="connsiteY186-11268" fmla="*/ 1800537 h 1978172"/>
              <a:gd name="connsiteX187-11269" fmla="*/ 523898 w 10768629"/>
              <a:gd name="connsiteY187-11270" fmla="*/ 1811085 h 1978172"/>
              <a:gd name="connsiteX188-11271" fmla="*/ 360251 w 10768629"/>
              <a:gd name="connsiteY188-11272" fmla="*/ 1830735 h 1978172"/>
              <a:gd name="connsiteX189-11273" fmla="*/ 255207 w 10768629"/>
              <a:gd name="connsiteY189-11274" fmla="*/ 1818275 h 1978172"/>
              <a:gd name="connsiteX190-11275" fmla="*/ 101803 w 10768629"/>
              <a:gd name="connsiteY190-11276" fmla="*/ 1870647 h 1978172"/>
              <a:gd name="connsiteX191-11277" fmla="*/ 25397 w 10768629"/>
              <a:gd name="connsiteY191-11278" fmla="*/ 1888443 h 1978172"/>
              <a:gd name="connsiteX192-11279" fmla="*/ 2370 w 10768629"/>
              <a:gd name="connsiteY192-11280" fmla="*/ 1878311 h 1978172"/>
              <a:gd name="connsiteX193-11281" fmla="*/ 0 w 10768629"/>
              <a:gd name="connsiteY193-11282" fmla="*/ 1878785 h 1978172"/>
              <a:gd name="connsiteX194-11283" fmla="*/ 0 w 10768629"/>
              <a:gd name="connsiteY194-11284" fmla="*/ 0 h 1978172"/>
              <a:gd name="connsiteX0-11285" fmla="*/ 0 w 10768629"/>
              <a:gd name="connsiteY0-11286" fmla="*/ 0 h 1978172"/>
              <a:gd name="connsiteX1-11287" fmla="*/ 10768629 w 10768629"/>
              <a:gd name="connsiteY1-11288" fmla="*/ 0 h 1978172"/>
              <a:gd name="connsiteX2-11289" fmla="*/ 10733254 w 10768629"/>
              <a:gd name="connsiteY2-11290" fmla="*/ 31439 h 1978172"/>
              <a:gd name="connsiteX3-11291" fmla="*/ 10727085 w 10768629"/>
              <a:gd name="connsiteY3-11292" fmla="*/ 37910 h 1978172"/>
              <a:gd name="connsiteX4-11293" fmla="*/ 10675953 w 10768629"/>
              <a:gd name="connsiteY4-11294" fmla="*/ 68623 h 1978172"/>
              <a:gd name="connsiteX5-11295" fmla="*/ 10637091 w 10768629"/>
              <a:gd name="connsiteY5-11296" fmla="*/ 90361 h 1978172"/>
              <a:gd name="connsiteX6-11297" fmla="*/ 10610971 w 10768629"/>
              <a:gd name="connsiteY6-11298" fmla="*/ 110764 h 1978172"/>
              <a:gd name="connsiteX7-11299" fmla="*/ 10532872 w 10768629"/>
              <a:gd name="connsiteY7-11300" fmla="*/ 138028 h 1978172"/>
              <a:gd name="connsiteX8-11301" fmla="*/ 10398558 w 10768629"/>
              <a:gd name="connsiteY8-11302" fmla="*/ 172911 h 1978172"/>
              <a:gd name="connsiteX9-11303" fmla="*/ 10371128 w 10768629"/>
              <a:gd name="connsiteY9-11304" fmla="*/ 182609 h 1978172"/>
              <a:gd name="connsiteX10-11305" fmla="*/ 10352178 w 10768629"/>
              <a:gd name="connsiteY10-11306" fmla="*/ 199976 h 1978172"/>
              <a:gd name="connsiteX11-11307" fmla="*/ 10351815 w 10768629"/>
              <a:gd name="connsiteY11-11308" fmla="*/ 211879 h 1978172"/>
              <a:gd name="connsiteX12-11309" fmla="*/ 10337471 w 10768629"/>
              <a:gd name="connsiteY12-11310" fmla="*/ 218661 h 1978172"/>
              <a:gd name="connsiteX13-11311" fmla="*/ 10334625 w 10768629"/>
              <a:gd name="connsiteY13-11312" fmla="*/ 222351 h 1978172"/>
              <a:gd name="connsiteX14-11313" fmla="*/ 10256365 w 10768629"/>
              <a:gd name="connsiteY14-11314" fmla="*/ 235917 h 1978172"/>
              <a:gd name="connsiteX15-11315" fmla="*/ 10201127 w 10768629"/>
              <a:gd name="connsiteY15-11316" fmla="*/ 267448 h 1978172"/>
              <a:gd name="connsiteX16-11317" fmla="*/ 9961218 w 10768629"/>
              <a:gd name="connsiteY16-11318" fmla="*/ 326720 h 1978172"/>
              <a:gd name="connsiteX17-11319" fmla="*/ 9859715 w 10768629"/>
              <a:gd name="connsiteY17-11320" fmla="*/ 355698 h 1978172"/>
              <a:gd name="connsiteX18-11321" fmla="*/ 9679867 w 10768629"/>
              <a:gd name="connsiteY18-11322" fmla="*/ 399081 h 1978172"/>
              <a:gd name="connsiteX19-11323" fmla="*/ 9490654 w 10768629"/>
              <a:gd name="connsiteY19-11324" fmla="*/ 455225 h 1978172"/>
              <a:gd name="connsiteX20-11325" fmla="*/ 9470837 w 10768629"/>
              <a:gd name="connsiteY20-11326" fmla="*/ 452539 h 1978172"/>
              <a:gd name="connsiteX21-11327" fmla="*/ 9469082 w 10768629"/>
              <a:gd name="connsiteY21-11328" fmla="*/ 454891 h 1978172"/>
              <a:gd name="connsiteX22-11329" fmla="*/ 9448038 w 10768629"/>
              <a:gd name="connsiteY22-11330" fmla="*/ 459733 h 1978172"/>
              <a:gd name="connsiteX23-11331" fmla="*/ 9396821 w 10768629"/>
              <a:gd name="connsiteY23-11332" fmla="*/ 455795 h 1978172"/>
              <a:gd name="connsiteX24-11333" fmla="*/ 9392197 w 10768629"/>
              <a:gd name="connsiteY24-11334" fmla="*/ 459796 h 1978172"/>
              <a:gd name="connsiteX25-11335" fmla="*/ 9347994 w 10768629"/>
              <a:gd name="connsiteY25-11336" fmla="*/ 464462 h 1978172"/>
              <a:gd name="connsiteX26-11337" fmla="*/ 9347889 w 10768629"/>
              <a:gd name="connsiteY26-11338" fmla="*/ 466539 h 1978172"/>
              <a:gd name="connsiteX27-11339" fmla="*/ 9337639 w 10768629"/>
              <a:gd name="connsiteY27-11340" fmla="*/ 476654 h 1978172"/>
              <a:gd name="connsiteX28-11341" fmla="*/ 9287964 w 10768629"/>
              <a:gd name="connsiteY28-11342" fmla="*/ 513052 h 1978172"/>
              <a:gd name="connsiteX29-11343" fmla="*/ 9229283 w 10768629"/>
              <a:gd name="connsiteY29-11344" fmla="*/ 555377 h 1978172"/>
              <a:gd name="connsiteX30-11345" fmla="*/ 9220274 w 10768629"/>
              <a:gd name="connsiteY30-11346" fmla="*/ 557502 h 1978172"/>
              <a:gd name="connsiteX31-11347" fmla="*/ 9220202 w 10768629"/>
              <a:gd name="connsiteY31-11348" fmla="*/ 558001 h 1978172"/>
              <a:gd name="connsiteX32-11349" fmla="*/ 9210908 w 10768629"/>
              <a:gd name="connsiteY32-11350" fmla="*/ 561147 h 1978172"/>
              <a:gd name="connsiteX33-11351" fmla="*/ 9186374 w 10768629"/>
              <a:gd name="connsiteY33-11352" fmla="*/ 565502 h 1978172"/>
              <a:gd name="connsiteX34-11353" fmla="*/ 9181058 w 10768629"/>
              <a:gd name="connsiteY34-11354" fmla="*/ 569943 h 1978172"/>
              <a:gd name="connsiteX35-11355" fmla="*/ 9167549 w 10768629"/>
              <a:gd name="connsiteY35-11356" fmla="*/ 584727 h 1978172"/>
              <a:gd name="connsiteX36-11357" fmla="*/ 9149110 w 10768629"/>
              <a:gd name="connsiteY36-11358" fmla="*/ 598906 h 1978172"/>
              <a:gd name="connsiteX37-11359" fmla="*/ 9078556 w 10768629"/>
              <a:gd name="connsiteY37-11360" fmla="*/ 644039 h 1978172"/>
              <a:gd name="connsiteX38-11361" fmla="*/ 8996399 w 10768629"/>
              <a:gd name="connsiteY38-11362" fmla="*/ 690055 h 1978172"/>
              <a:gd name="connsiteX39-11363" fmla="*/ 8803791 w 10768629"/>
              <a:gd name="connsiteY39-11364" fmla="*/ 813860 h 1978172"/>
              <a:gd name="connsiteX40-11365" fmla="*/ 8636202 w 10768629"/>
              <a:gd name="connsiteY40-11366" fmla="*/ 848463 h 1978172"/>
              <a:gd name="connsiteX41-11367" fmla="*/ 8555372 w 10768629"/>
              <a:gd name="connsiteY41-11368" fmla="*/ 883171 h 1978172"/>
              <a:gd name="connsiteX42-11369" fmla="*/ 8507229 w 10768629"/>
              <a:gd name="connsiteY42-11370" fmla="*/ 901665 h 1978172"/>
              <a:gd name="connsiteX43-11371" fmla="*/ 8428473 w 10768629"/>
              <a:gd name="connsiteY43-11372" fmla="*/ 927985 h 1978172"/>
              <a:gd name="connsiteX44-11373" fmla="*/ 8427914 w 10768629"/>
              <a:gd name="connsiteY44-11374" fmla="*/ 933480 h 1978172"/>
              <a:gd name="connsiteX45-11375" fmla="*/ 8420327 w 10768629"/>
              <a:gd name="connsiteY45-11376" fmla="*/ 941984 h 1978172"/>
              <a:gd name="connsiteX46-11377" fmla="*/ 8394729 w 10768629"/>
              <a:gd name="connsiteY46-11378" fmla="*/ 948347 h 1978172"/>
              <a:gd name="connsiteX47-11379" fmla="*/ 8380548 w 10768629"/>
              <a:gd name="connsiteY47-11380" fmla="*/ 987916 h 1978172"/>
              <a:gd name="connsiteX48-11381" fmla="*/ 8375330 w 10768629"/>
              <a:gd name="connsiteY48-11382" fmla="*/ 965444 h 1978172"/>
              <a:gd name="connsiteX49-11383" fmla="*/ 8340796 w 10768629"/>
              <a:gd name="connsiteY49-11384" fmla="*/ 980522 h 1978172"/>
              <a:gd name="connsiteX50-11385" fmla="*/ 8304438 w 10768629"/>
              <a:gd name="connsiteY50-11386" fmla="*/ 996739 h 1978172"/>
              <a:gd name="connsiteX51-11387" fmla="*/ 8280929 w 10768629"/>
              <a:gd name="connsiteY51-11388" fmla="*/ 1023089 h 1978172"/>
              <a:gd name="connsiteX52-11389" fmla="*/ 8275760 w 10768629"/>
              <a:gd name="connsiteY52-11390" fmla="*/ 1027772 h 1978172"/>
              <a:gd name="connsiteX53-11391" fmla="*/ 8275478 w 10768629"/>
              <a:gd name="connsiteY53-11392" fmla="*/ 1027605 h 1978172"/>
              <a:gd name="connsiteX54-11393" fmla="*/ 8249003 w 10768629"/>
              <a:gd name="connsiteY54-11394" fmla="*/ 1032033 h 1978172"/>
              <a:gd name="connsiteX55-11395" fmla="*/ 8203836 w 10768629"/>
              <a:gd name="connsiteY55-11396" fmla="*/ 1037347 h 1978172"/>
              <a:gd name="connsiteX56-11397" fmla="*/ 8122936 w 10768629"/>
              <a:gd name="connsiteY56-11398" fmla="*/ 1063113 h 1978172"/>
              <a:gd name="connsiteX57-11399" fmla="*/ 8043658 w 10768629"/>
              <a:gd name="connsiteY57-11400" fmla="*/ 1092746 h 1978172"/>
              <a:gd name="connsiteX58-11401" fmla="*/ 8015351 w 10768629"/>
              <a:gd name="connsiteY58-11402" fmla="*/ 1105478 h 1978172"/>
              <a:gd name="connsiteX59-11403" fmla="*/ 7963145 w 10768629"/>
              <a:gd name="connsiteY59-11404" fmla="*/ 1119346 h 1978172"/>
              <a:gd name="connsiteX60-11405" fmla="*/ 7938145 w 10768629"/>
              <a:gd name="connsiteY60-11406" fmla="*/ 1120225 h 1978172"/>
              <a:gd name="connsiteX61-11407" fmla="*/ 7937238 w 10768629"/>
              <a:gd name="connsiteY61-11408" fmla="*/ 1121204 h 1978172"/>
              <a:gd name="connsiteX62-11409" fmla="*/ 7934398 w 10768629"/>
              <a:gd name="connsiteY62-11410" fmla="*/ 1118240 h 1978172"/>
              <a:gd name="connsiteX63-11411" fmla="*/ 7918248 w 10768629"/>
              <a:gd name="connsiteY63-11412" fmla="*/ 1124371 h 1978172"/>
              <a:gd name="connsiteX64-11413" fmla="*/ 7914119 w 10768629"/>
              <a:gd name="connsiteY64-11414" fmla="*/ 1127653 h 1978172"/>
              <a:gd name="connsiteX65-11415" fmla="*/ 7907658 w 10768629"/>
              <a:gd name="connsiteY65-11416" fmla="*/ 1130350 h 1978172"/>
              <a:gd name="connsiteX66-11417" fmla="*/ 7907434 w 10768629"/>
              <a:gd name="connsiteY66-11418" fmla="*/ 1130103 h 1978172"/>
              <a:gd name="connsiteX67-11419" fmla="*/ 7901508 w 10768629"/>
              <a:gd name="connsiteY67-11420" fmla="*/ 1133245 h 1978172"/>
              <a:gd name="connsiteX68-11421" fmla="*/ 7873287 w 10768629"/>
              <a:gd name="connsiteY68-11422" fmla="*/ 1152609 h 1978172"/>
              <a:gd name="connsiteX69-11423" fmla="*/ 7834833 w 10768629"/>
              <a:gd name="connsiteY69-11424" fmla="*/ 1153868 h 1978172"/>
              <a:gd name="connsiteX70-11425" fmla="*/ 7828661 w 10768629"/>
              <a:gd name="connsiteY70-11426" fmla="*/ 1139994 h 1978172"/>
              <a:gd name="connsiteX71-11427" fmla="*/ 7823966 w 10768629"/>
              <a:gd name="connsiteY71-11428" fmla="*/ 1143178 h 1978172"/>
              <a:gd name="connsiteX72-11429" fmla="*/ 7815078 w 10768629"/>
              <a:gd name="connsiteY72-11430" fmla="*/ 1151776 h 1978172"/>
              <a:gd name="connsiteX73-11431" fmla="*/ 7812026 w 10768629"/>
              <a:gd name="connsiteY73-11432" fmla="*/ 1151522 h 1978172"/>
              <a:gd name="connsiteX74-11433" fmla="*/ 7782249 w 10768629"/>
              <a:gd name="connsiteY74-11434" fmla="*/ 1160970 h 1978172"/>
              <a:gd name="connsiteX75-11435" fmla="*/ 7773476 w 10768629"/>
              <a:gd name="connsiteY75-11436" fmla="*/ 1157414 h 1978172"/>
              <a:gd name="connsiteX76-11437" fmla="*/ 7769600 w 10768629"/>
              <a:gd name="connsiteY76-11438" fmla="*/ 1157365 h 1978172"/>
              <a:gd name="connsiteX77-11439" fmla="*/ 7752631 w 10768629"/>
              <a:gd name="connsiteY77-11440" fmla="*/ 1172815 h 1978172"/>
              <a:gd name="connsiteX78-11441" fmla="*/ 7739392 w 10768629"/>
              <a:gd name="connsiteY78-11442" fmla="*/ 1192062 h 1978172"/>
              <a:gd name="connsiteX79-11443" fmla="*/ 7685942 w 10768629"/>
              <a:gd name="connsiteY79-11444" fmla="*/ 1233723 h 1978172"/>
              <a:gd name="connsiteX80-11445" fmla="*/ 7586920 w 10768629"/>
              <a:gd name="connsiteY80-11446" fmla="*/ 1261888 h 1978172"/>
              <a:gd name="connsiteX81-11447" fmla="*/ 7486100 w 10768629"/>
              <a:gd name="connsiteY81-11448" fmla="*/ 1292563 h 1978172"/>
              <a:gd name="connsiteX82-11449" fmla="*/ 7407190 w 10768629"/>
              <a:gd name="connsiteY82-11450" fmla="*/ 1314737 h 1978172"/>
              <a:gd name="connsiteX83-11451" fmla="*/ 7240698 w 10768629"/>
              <a:gd name="connsiteY83-11452" fmla="*/ 1438832 h 1978172"/>
              <a:gd name="connsiteX84-11453" fmla="*/ 7197675 w 10768629"/>
              <a:gd name="connsiteY84-11454" fmla="*/ 1447530 h 1978172"/>
              <a:gd name="connsiteX85-11455" fmla="*/ 7164788 w 10768629"/>
              <a:gd name="connsiteY85-11456" fmla="*/ 1480293 h 1978172"/>
              <a:gd name="connsiteX86-11457" fmla="*/ 7147929 w 10768629"/>
              <a:gd name="connsiteY86-11458" fmla="*/ 1477641 h 1978172"/>
              <a:gd name="connsiteX87-11459" fmla="*/ 7144965 w 10768629"/>
              <a:gd name="connsiteY87-11460" fmla="*/ 1476908 h 1978172"/>
              <a:gd name="connsiteX88-11461" fmla="*/ 7134299 w 10768629"/>
              <a:gd name="connsiteY88-11462" fmla="*/ 1479969 h 1978172"/>
              <a:gd name="connsiteX89-11463" fmla="*/ 7129809 w 10768629"/>
              <a:gd name="connsiteY89-11464" fmla="*/ 1473339 h 1978172"/>
              <a:gd name="connsiteX90-11465" fmla="*/ 7112688 w 10768629"/>
              <a:gd name="connsiteY90-11466" fmla="*/ 1472575 h 1978172"/>
              <a:gd name="connsiteX91-11467" fmla="*/ 7093470 w 10768629"/>
              <a:gd name="connsiteY91-11468" fmla="*/ 1480300 h 1978172"/>
              <a:gd name="connsiteX92-11469" fmla="*/ 7025034 w 10768629"/>
              <a:gd name="connsiteY92-11470" fmla="*/ 1506934 h 1978172"/>
              <a:gd name="connsiteX93-11471" fmla="*/ 7014783 w 10768629"/>
              <a:gd name="connsiteY93-11472" fmla="*/ 1515868 h 1978172"/>
              <a:gd name="connsiteX94-11473" fmla="*/ 6979706 w 10768629"/>
              <a:gd name="connsiteY94-11474" fmla="*/ 1523511 h 1978172"/>
              <a:gd name="connsiteX95-11475" fmla="*/ 6977890 w 10768629"/>
              <a:gd name="connsiteY95-11476" fmla="*/ 1525793 h 1978172"/>
              <a:gd name="connsiteX96-11477" fmla="*/ 6944339 w 10768629"/>
              <a:gd name="connsiteY96-11478" fmla="*/ 1536237 h 1978172"/>
              <a:gd name="connsiteX97-11479" fmla="*/ 6886996 w 10768629"/>
              <a:gd name="connsiteY97-11480" fmla="*/ 1563569 h 1978172"/>
              <a:gd name="connsiteX98-11481" fmla="*/ 6874510 w 10768629"/>
              <a:gd name="connsiteY98-11482" fmla="*/ 1558469 h 1978172"/>
              <a:gd name="connsiteX99-11483" fmla="*/ 6871943 w 10768629"/>
              <a:gd name="connsiteY99-11484" fmla="*/ 1554651 h 1978172"/>
              <a:gd name="connsiteX100-11485" fmla="*/ 6856174 w 10768629"/>
              <a:gd name="connsiteY100-11486" fmla="*/ 1562024 h 1978172"/>
              <a:gd name="connsiteX101-11487" fmla="*/ 6842321 w 10768629"/>
              <a:gd name="connsiteY101-11488" fmla="*/ 1560554 h 1978172"/>
              <a:gd name="connsiteX102-11489" fmla="*/ 6832713 w 10768629"/>
              <a:gd name="connsiteY102-11490" fmla="*/ 1569357 h 1978172"/>
              <a:gd name="connsiteX103-11491" fmla="*/ 6816351 w 10768629"/>
              <a:gd name="connsiteY103-11492" fmla="*/ 1571495 h 1978172"/>
              <a:gd name="connsiteX104-11493" fmla="*/ 6795800 w 10768629"/>
              <a:gd name="connsiteY104-11494" fmla="*/ 1572010 h 1978172"/>
              <a:gd name="connsiteX105-11495" fmla="*/ 6777546 w 10768629"/>
              <a:gd name="connsiteY105-11496" fmla="*/ 1568661 h 1978172"/>
              <a:gd name="connsiteX106-11497" fmla="*/ 6751528 w 10768629"/>
              <a:gd name="connsiteY106-11498" fmla="*/ 1574143 h 1978172"/>
              <a:gd name="connsiteX107-11499" fmla="*/ 6691966 w 10768629"/>
              <a:gd name="connsiteY107-11500" fmla="*/ 1582255 h 1978172"/>
              <a:gd name="connsiteX108-11501" fmla="*/ 6646941 w 10768629"/>
              <a:gd name="connsiteY108-11502" fmla="*/ 1588471 h 1978172"/>
              <a:gd name="connsiteX109-11503" fmla="*/ 6568576 w 10768629"/>
              <a:gd name="connsiteY109-11504" fmla="*/ 1606488 h 1978172"/>
              <a:gd name="connsiteX110-11505" fmla="*/ 6554358 w 10768629"/>
              <a:gd name="connsiteY110-11506" fmla="*/ 1621701 h 1978172"/>
              <a:gd name="connsiteX111-11507" fmla="*/ 6516968 w 10768629"/>
              <a:gd name="connsiteY111-11508" fmla="*/ 1617195 h 1978172"/>
              <a:gd name="connsiteX112-11509" fmla="*/ 6506479 w 10768629"/>
              <a:gd name="connsiteY112-11510" fmla="*/ 1602227 h 1978172"/>
              <a:gd name="connsiteX113-11511" fmla="*/ 6458436 w 10768629"/>
              <a:gd name="connsiteY113-11512" fmla="*/ 1607332 h 1978172"/>
              <a:gd name="connsiteX114-11513" fmla="*/ 6414786 w 10768629"/>
              <a:gd name="connsiteY114-11514" fmla="*/ 1628815 h 1978172"/>
              <a:gd name="connsiteX115-11515" fmla="*/ 6357085 w 10768629"/>
              <a:gd name="connsiteY115-11516" fmla="*/ 1640846 h 1978172"/>
              <a:gd name="connsiteX116-11517" fmla="*/ 6322636 w 10768629"/>
              <a:gd name="connsiteY116-11518" fmla="*/ 1648213 h 1978172"/>
              <a:gd name="connsiteX117-11519" fmla="*/ 6226172 w 10768629"/>
              <a:gd name="connsiteY117-11520" fmla="*/ 1654676 h 1978172"/>
              <a:gd name="connsiteX118-11521" fmla="*/ 6221217 w 10768629"/>
              <a:gd name="connsiteY118-11522" fmla="*/ 1654506 h 1978172"/>
              <a:gd name="connsiteX119-11523" fmla="*/ 6204956 w 10768629"/>
              <a:gd name="connsiteY119-11524" fmla="*/ 1664280 h 1978172"/>
              <a:gd name="connsiteX120-11525" fmla="*/ 6204270 w 10768629"/>
              <a:gd name="connsiteY120-11526" fmla="*/ 1666782 h 1978172"/>
              <a:gd name="connsiteX121-11527" fmla="*/ 6143810 w 10768629"/>
              <a:gd name="connsiteY121-11528" fmla="*/ 1661963 h 1978172"/>
              <a:gd name="connsiteX122-11529" fmla="*/ 6136560 w 10768629"/>
              <a:gd name="connsiteY122-11530" fmla="*/ 1665728 h 1978172"/>
              <a:gd name="connsiteX123-11531" fmla="*/ 6096155 w 10768629"/>
              <a:gd name="connsiteY123-11532" fmla="*/ 1656951 h 1978172"/>
              <a:gd name="connsiteX124-11533" fmla="*/ 6075812 w 10768629"/>
              <a:gd name="connsiteY124-11534" fmla="*/ 1655422 h 1978172"/>
              <a:gd name="connsiteX125-11535" fmla="*/ 6039495 w 10768629"/>
              <a:gd name="connsiteY125-11536" fmla="*/ 1649680 h 1978172"/>
              <a:gd name="connsiteX126-11537" fmla="*/ 6036523 w 10768629"/>
              <a:gd name="connsiteY126-11538" fmla="*/ 1652121 h 1978172"/>
              <a:gd name="connsiteX127-11539" fmla="*/ 6029328 w 10768629"/>
              <a:gd name="connsiteY127-11540" fmla="*/ 1649904 h 1978172"/>
              <a:gd name="connsiteX128-11541" fmla="*/ 6024075 w 10768629"/>
              <a:gd name="connsiteY128-11542" fmla="*/ 1652779 h 1978172"/>
              <a:gd name="connsiteX129-11543" fmla="*/ 6018085 w 10768629"/>
              <a:gd name="connsiteY129-11544" fmla="*/ 1652030 h 1978172"/>
              <a:gd name="connsiteX130-11545" fmla="*/ 5955513 w 10768629"/>
              <a:gd name="connsiteY130-11546" fmla="*/ 1663584 h 1978172"/>
              <a:gd name="connsiteX131-11547" fmla="*/ 5941996 w 10768629"/>
              <a:gd name="connsiteY131-11548" fmla="*/ 1661326 h 1978172"/>
              <a:gd name="connsiteX132-11549" fmla="*/ 5931789 w 10768629"/>
              <a:gd name="connsiteY132-11550" fmla="*/ 1669915 h 1978172"/>
              <a:gd name="connsiteX133-11551" fmla="*/ 5888686 w 10768629"/>
              <a:gd name="connsiteY133-11552" fmla="*/ 1672175 h 1978172"/>
              <a:gd name="connsiteX134-11553" fmla="*/ 5873794 w 10768629"/>
              <a:gd name="connsiteY134-11554" fmla="*/ 1665454 h 1978172"/>
              <a:gd name="connsiteX135-11555" fmla="*/ 5860022 w 10768629"/>
              <a:gd name="connsiteY135-11556" fmla="*/ 1660635 h 1978172"/>
              <a:gd name="connsiteX136-11557" fmla="*/ 5858237 w 10768629"/>
              <a:gd name="connsiteY136-11558" fmla="*/ 1660649 h 1978172"/>
              <a:gd name="connsiteX137-11559" fmla="*/ 5840319 w 10768629"/>
              <a:gd name="connsiteY137-11560" fmla="*/ 1660798 h 1978172"/>
              <a:gd name="connsiteX138-11561" fmla="*/ 5806984 w 10768629"/>
              <a:gd name="connsiteY138-11562" fmla="*/ 1661075 h 1978172"/>
              <a:gd name="connsiteX139-11563" fmla="*/ 5742351 w 10768629"/>
              <a:gd name="connsiteY139-11564" fmla="*/ 1667489 h 1978172"/>
              <a:gd name="connsiteX140-11565" fmla="*/ 5521171 w 10768629"/>
              <a:gd name="connsiteY140-11566" fmla="*/ 1671626 h 1978172"/>
              <a:gd name="connsiteX141-11567" fmla="*/ 5457384 w 10768629"/>
              <a:gd name="connsiteY141-11568" fmla="*/ 1683952 h 1978172"/>
              <a:gd name="connsiteX142-11569" fmla="*/ 4950070 w 10768629"/>
              <a:gd name="connsiteY142-11570" fmla="*/ 1748401 h 1978172"/>
              <a:gd name="connsiteX143-11571" fmla="*/ 4872172 w 10768629"/>
              <a:gd name="connsiteY143-11572" fmla="*/ 1757222 h 1978172"/>
              <a:gd name="connsiteX144-11573" fmla="*/ 4809524 w 10768629"/>
              <a:gd name="connsiteY144-11574" fmla="*/ 1761033 h 1978172"/>
              <a:gd name="connsiteX145-11575" fmla="*/ 4759058 w 10768629"/>
              <a:gd name="connsiteY145-11576" fmla="*/ 1766533 h 1978172"/>
              <a:gd name="connsiteX146-11577" fmla="*/ 4719749 w 10768629"/>
              <a:gd name="connsiteY146-11578" fmla="*/ 1771811 h 1978172"/>
              <a:gd name="connsiteX147-11579" fmla="*/ 4568686 w 10768629"/>
              <a:gd name="connsiteY147-11580" fmla="*/ 1786141 h 1978172"/>
              <a:gd name="connsiteX148-11581" fmla="*/ 4418751 w 10768629"/>
              <a:gd name="connsiteY148-11582" fmla="*/ 1796932 h 1978172"/>
              <a:gd name="connsiteX149-11583" fmla="*/ 4378377 w 10768629"/>
              <a:gd name="connsiteY149-11584" fmla="*/ 1815528 h 1978172"/>
              <a:gd name="connsiteX150-11585" fmla="*/ 4320575 w 10768629"/>
              <a:gd name="connsiteY150-11586" fmla="*/ 1832722 h 1978172"/>
              <a:gd name="connsiteX151-11587" fmla="*/ 4220200 w 10768629"/>
              <a:gd name="connsiteY151-11588" fmla="*/ 1873173 h 1978172"/>
              <a:gd name="connsiteX152-11589" fmla="*/ 4105361 w 10768629"/>
              <a:gd name="connsiteY152-11590" fmla="*/ 1894711 h 1978172"/>
              <a:gd name="connsiteX153-11591" fmla="*/ 3973223 w 10768629"/>
              <a:gd name="connsiteY153-11592" fmla="*/ 1881015 h 1978172"/>
              <a:gd name="connsiteX154-11593" fmla="*/ 3900992 w 10768629"/>
              <a:gd name="connsiteY154-11594" fmla="*/ 1880603 h 1978172"/>
              <a:gd name="connsiteX155-11595" fmla="*/ 3662119 w 10768629"/>
              <a:gd name="connsiteY155-11596" fmla="*/ 1889285 h 1978172"/>
              <a:gd name="connsiteX156-11597" fmla="*/ 3496919 w 10768629"/>
              <a:gd name="connsiteY156-11598" fmla="*/ 1873180 h 1978172"/>
              <a:gd name="connsiteX157-11599" fmla="*/ 3449433 w 10768629"/>
              <a:gd name="connsiteY157-11600" fmla="*/ 1889681 h 1978172"/>
              <a:gd name="connsiteX158-11601" fmla="*/ 3369766 w 10768629"/>
              <a:gd name="connsiteY158-11602" fmla="*/ 1916653 h 1978172"/>
              <a:gd name="connsiteX159-11603" fmla="*/ 3269672 w 10768629"/>
              <a:gd name="connsiteY159-11604" fmla="*/ 1938036 h 1978172"/>
              <a:gd name="connsiteX160-11605" fmla="*/ 3224897 w 10768629"/>
              <a:gd name="connsiteY160-11606" fmla="*/ 1943733 h 1978172"/>
              <a:gd name="connsiteX161-11607" fmla="*/ 3161463 w 10768629"/>
              <a:gd name="connsiteY161-11608" fmla="*/ 1946591 h 1978172"/>
              <a:gd name="connsiteX162-11609" fmla="*/ 3112044 w 10768629"/>
              <a:gd name="connsiteY162-11610" fmla="*/ 1935614 h 1978172"/>
              <a:gd name="connsiteX163-11611" fmla="*/ 3069716 w 10768629"/>
              <a:gd name="connsiteY163-11612" fmla="*/ 1930463 h 1978172"/>
              <a:gd name="connsiteX164-11613" fmla="*/ 3005773 w 10768629"/>
              <a:gd name="connsiteY164-11614" fmla="*/ 1915878 h 1978172"/>
              <a:gd name="connsiteX165-11615" fmla="*/ 2897201 w 10768629"/>
              <a:gd name="connsiteY165-11616" fmla="*/ 1926772 h 1978172"/>
              <a:gd name="connsiteX166-11617" fmla="*/ 2783891 w 10768629"/>
              <a:gd name="connsiteY166-11618" fmla="*/ 1931749 h 1978172"/>
              <a:gd name="connsiteX167-11619" fmla="*/ 2712447 w 10768629"/>
              <a:gd name="connsiteY167-11620" fmla="*/ 1933044 h 1978172"/>
              <a:gd name="connsiteX168-11621" fmla="*/ 2560151 w 10768629"/>
              <a:gd name="connsiteY168-11622" fmla="*/ 1963609 h 1978172"/>
              <a:gd name="connsiteX169-11623" fmla="*/ 2367221 w 10768629"/>
              <a:gd name="connsiteY169-11624" fmla="*/ 1971884 h 1978172"/>
              <a:gd name="connsiteX170-11625" fmla="*/ 2272130 w 10768629"/>
              <a:gd name="connsiteY170-11626" fmla="*/ 1961162 h 1978172"/>
              <a:gd name="connsiteX171-11627" fmla="*/ 2189404 w 10768629"/>
              <a:gd name="connsiteY171-11628" fmla="*/ 1978172 h 1978172"/>
              <a:gd name="connsiteX172-11629" fmla="*/ 2077704 w 10768629"/>
              <a:gd name="connsiteY172-11630" fmla="*/ 1965002 h 1978172"/>
              <a:gd name="connsiteX173-11631" fmla="*/ 2033299 w 10768629"/>
              <a:gd name="connsiteY173-11632" fmla="*/ 1969042 h 1978172"/>
              <a:gd name="connsiteX174-11633" fmla="*/ 1967996 w 10768629"/>
              <a:gd name="connsiteY174-11634" fmla="*/ 1953187 h 1978172"/>
              <a:gd name="connsiteX175-11635" fmla="*/ 1855805 w 10768629"/>
              <a:gd name="connsiteY175-11636" fmla="*/ 1926082 h 1978172"/>
              <a:gd name="connsiteX176-11637" fmla="*/ 1790957 w 10768629"/>
              <a:gd name="connsiteY176-11638" fmla="*/ 1919460 h 1978172"/>
              <a:gd name="connsiteX177-11639" fmla="*/ 1613978 w 10768629"/>
              <a:gd name="connsiteY177-11640" fmla="*/ 1891581 h 1978172"/>
              <a:gd name="connsiteX178-11641" fmla="*/ 1436831 w 10768629"/>
              <a:gd name="connsiteY178-11642" fmla="*/ 1856201 h 1978172"/>
              <a:gd name="connsiteX179-11643" fmla="*/ 1357365 w 10768629"/>
              <a:gd name="connsiteY179-11644" fmla="*/ 1832140 h 1978172"/>
              <a:gd name="connsiteX180-11645" fmla="*/ 1232341 w 10768629"/>
              <a:gd name="connsiteY180-11646" fmla="*/ 1785942 h 1978172"/>
              <a:gd name="connsiteX181-11647" fmla="*/ 1162595 w 10768629"/>
              <a:gd name="connsiteY181-11648" fmla="*/ 1758337 h 1978172"/>
              <a:gd name="connsiteX182-11649" fmla="*/ 1128523 w 10768629"/>
              <a:gd name="connsiteY182-11650" fmla="*/ 1763621 h 1978172"/>
              <a:gd name="connsiteX183-11651" fmla="*/ 991903 w 10768629"/>
              <a:gd name="connsiteY183-11652" fmla="*/ 1786741 h 1978172"/>
              <a:gd name="connsiteX184-11653" fmla="*/ 883960 w 10768629"/>
              <a:gd name="connsiteY184-11654" fmla="*/ 1822386 h 1978172"/>
              <a:gd name="connsiteX185-11655" fmla="*/ 766531 w 10768629"/>
              <a:gd name="connsiteY185-11656" fmla="*/ 1805053 h 1978172"/>
              <a:gd name="connsiteX186-11657" fmla="*/ 669779 w 10768629"/>
              <a:gd name="connsiteY186-11658" fmla="*/ 1800537 h 1978172"/>
              <a:gd name="connsiteX187-11659" fmla="*/ 523898 w 10768629"/>
              <a:gd name="connsiteY187-11660" fmla="*/ 1811085 h 1978172"/>
              <a:gd name="connsiteX188-11661" fmla="*/ 360251 w 10768629"/>
              <a:gd name="connsiteY188-11662" fmla="*/ 1830735 h 1978172"/>
              <a:gd name="connsiteX189-11663" fmla="*/ 255207 w 10768629"/>
              <a:gd name="connsiteY189-11664" fmla="*/ 1818275 h 1978172"/>
              <a:gd name="connsiteX190-11665" fmla="*/ 101803 w 10768629"/>
              <a:gd name="connsiteY190-11666" fmla="*/ 1870647 h 1978172"/>
              <a:gd name="connsiteX191-11667" fmla="*/ 25397 w 10768629"/>
              <a:gd name="connsiteY191-11668" fmla="*/ 1888443 h 1978172"/>
              <a:gd name="connsiteX192-11669" fmla="*/ 2370 w 10768629"/>
              <a:gd name="connsiteY192-11670" fmla="*/ 1878311 h 1978172"/>
              <a:gd name="connsiteX193-11671" fmla="*/ 0 w 10768629"/>
              <a:gd name="connsiteY193-11672" fmla="*/ 1878785 h 1978172"/>
              <a:gd name="connsiteX194-11673" fmla="*/ 0 w 10768629"/>
              <a:gd name="connsiteY194-11674" fmla="*/ 0 h 1978172"/>
              <a:gd name="connsiteX0-11675" fmla="*/ 0 w 10768629"/>
              <a:gd name="connsiteY0-11676" fmla="*/ 0 h 1978172"/>
              <a:gd name="connsiteX1-11677" fmla="*/ 10768629 w 10768629"/>
              <a:gd name="connsiteY1-11678" fmla="*/ 0 h 1978172"/>
              <a:gd name="connsiteX2-11679" fmla="*/ 10733254 w 10768629"/>
              <a:gd name="connsiteY2-11680" fmla="*/ 31439 h 1978172"/>
              <a:gd name="connsiteX3-11681" fmla="*/ 10727085 w 10768629"/>
              <a:gd name="connsiteY3-11682" fmla="*/ 37910 h 1978172"/>
              <a:gd name="connsiteX4-11683" fmla="*/ 10675953 w 10768629"/>
              <a:gd name="connsiteY4-11684" fmla="*/ 68623 h 1978172"/>
              <a:gd name="connsiteX5-11685" fmla="*/ 10637091 w 10768629"/>
              <a:gd name="connsiteY5-11686" fmla="*/ 90361 h 1978172"/>
              <a:gd name="connsiteX6-11687" fmla="*/ 10610971 w 10768629"/>
              <a:gd name="connsiteY6-11688" fmla="*/ 110764 h 1978172"/>
              <a:gd name="connsiteX7-11689" fmla="*/ 10532872 w 10768629"/>
              <a:gd name="connsiteY7-11690" fmla="*/ 138028 h 1978172"/>
              <a:gd name="connsiteX8-11691" fmla="*/ 10398558 w 10768629"/>
              <a:gd name="connsiteY8-11692" fmla="*/ 172911 h 1978172"/>
              <a:gd name="connsiteX9-11693" fmla="*/ 10371128 w 10768629"/>
              <a:gd name="connsiteY9-11694" fmla="*/ 182609 h 1978172"/>
              <a:gd name="connsiteX10-11695" fmla="*/ 10352178 w 10768629"/>
              <a:gd name="connsiteY10-11696" fmla="*/ 199976 h 1978172"/>
              <a:gd name="connsiteX11-11697" fmla="*/ 10351815 w 10768629"/>
              <a:gd name="connsiteY11-11698" fmla="*/ 211879 h 1978172"/>
              <a:gd name="connsiteX12-11699" fmla="*/ 10337471 w 10768629"/>
              <a:gd name="connsiteY12-11700" fmla="*/ 218661 h 1978172"/>
              <a:gd name="connsiteX13-11701" fmla="*/ 10334625 w 10768629"/>
              <a:gd name="connsiteY13-11702" fmla="*/ 222351 h 1978172"/>
              <a:gd name="connsiteX14-11703" fmla="*/ 10256365 w 10768629"/>
              <a:gd name="connsiteY14-11704" fmla="*/ 235917 h 1978172"/>
              <a:gd name="connsiteX15-11705" fmla="*/ 10201127 w 10768629"/>
              <a:gd name="connsiteY15-11706" fmla="*/ 267448 h 1978172"/>
              <a:gd name="connsiteX16-11707" fmla="*/ 9961218 w 10768629"/>
              <a:gd name="connsiteY16-11708" fmla="*/ 326720 h 1978172"/>
              <a:gd name="connsiteX17-11709" fmla="*/ 9859715 w 10768629"/>
              <a:gd name="connsiteY17-11710" fmla="*/ 355698 h 1978172"/>
              <a:gd name="connsiteX18-11711" fmla="*/ 9679867 w 10768629"/>
              <a:gd name="connsiteY18-11712" fmla="*/ 399081 h 1978172"/>
              <a:gd name="connsiteX19-11713" fmla="*/ 9490654 w 10768629"/>
              <a:gd name="connsiteY19-11714" fmla="*/ 455225 h 1978172"/>
              <a:gd name="connsiteX20-11715" fmla="*/ 9470837 w 10768629"/>
              <a:gd name="connsiteY20-11716" fmla="*/ 452539 h 1978172"/>
              <a:gd name="connsiteX21-11717" fmla="*/ 9469082 w 10768629"/>
              <a:gd name="connsiteY21-11718" fmla="*/ 454891 h 1978172"/>
              <a:gd name="connsiteX22-11719" fmla="*/ 9448038 w 10768629"/>
              <a:gd name="connsiteY22-11720" fmla="*/ 459733 h 1978172"/>
              <a:gd name="connsiteX23-11721" fmla="*/ 9396821 w 10768629"/>
              <a:gd name="connsiteY23-11722" fmla="*/ 455795 h 1978172"/>
              <a:gd name="connsiteX24-11723" fmla="*/ 9392197 w 10768629"/>
              <a:gd name="connsiteY24-11724" fmla="*/ 459796 h 1978172"/>
              <a:gd name="connsiteX25-11725" fmla="*/ 9347994 w 10768629"/>
              <a:gd name="connsiteY25-11726" fmla="*/ 464462 h 1978172"/>
              <a:gd name="connsiteX26-11727" fmla="*/ 9347889 w 10768629"/>
              <a:gd name="connsiteY26-11728" fmla="*/ 466539 h 1978172"/>
              <a:gd name="connsiteX27-11729" fmla="*/ 9337639 w 10768629"/>
              <a:gd name="connsiteY27-11730" fmla="*/ 476654 h 1978172"/>
              <a:gd name="connsiteX28-11731" fmla="*/ 9287964 w 10768629"/>
              <a:gd name="connsiteY28-11732" fmla="*/ 513052 h 1978172"/>
              <a:gd name="connsiteX29-11733" fmla="*/ 9229283 w 10768629"/>
              <a:gd name="connsiteY29-11734" fmla="*/ 555377 h 1978172"/>
              <a:gd name="connsiteX30-11735" fmla="*/ 9220274 w 10768629"/>
              <a:gd name="connsiteY30-11736" fmla="*/ 557502 h 1978172"/>
              <a:gd name="connsiteX31-11737" fmla="*/ 9220202 w 10768629"/>
              <a:gd name="connsiteY31-11738" fmla="*/ 558001 h 1978172"/>
              <a:gd name="connsiteX32-11739" fmla="*/ 9210908 w 10768629"/>
              <a:gd name="connsiteY32-11740" fmla="*/ 561147 h 1978172"/>
              <a:gd name="connsiteX33-11741" fmla="*/ 9186374 w 10768629"/>
              <a:gd name="connsiteY33-11742" fmla="*/ 565502 h 1978172"/>
              <a:gd name="connsiteX34-11743" fmla="*/ 9181058 w 10768629"/>
              <a:gd name="connsiteY34-11744" fmla="*/ 569943 h 1978172"/>
              <a:gd name="connsiteX35-11745" fmla="*/ 9167549 w 10768629"/>
              <a:gd name="connsiteY35-11746" fmla="*/ 584727 h 1978172"/>
              <a:gd name="connsiteX36-11747" fmla="*/ 9149110 w 10768629"/>
              <a:gd name="connsiteY36-11748" fmla="*/ 598906 h 1978172"/>
              <a:gd name="connsiteX37-11749" fmla="*/ 9078556 w 10768629"/>
              <a:gd name="connsiteY37-11750" fmla="*/ 644039 h 1978172"/>
              <a:gd name="connsiteX38-11751" fmla="*/ 8996399 w 10768629"/>
              <a:gd name="connsiteY38-11752" fmla="*/ 690055 h 1978172"/>
              <a:gd name="connsiteX39-11753" fmla="*/ 8803791 w 10768629"/>
              <a:gd name="connsiteY39-11754" fmla="*/ 813860 h 1978172"/>
              <a:gd name="connsiteX40-11755" fmla="*/ 8636202 w 10768629"/>
              <a:gd name="connsiteY40-11756" fmla="*/ 848463 h 1978172"/>
              <a:gd name="connsiteX41-11757" fmla="*/ 8555372 w 10768629"/>
              <a:gd name="connsiteY41-11758" fmla="*/ 883171 h 1978172"/>
              <a:gd name="connsiteX42-11759" fmla="*/ 8507229 w 10768629"/>
              <a:gd name="connsiteY42-11760" fmla="*/ 901665 h 1978172"/>
              <a:gd name="connsiteX43-11761" fmla="*/ 8428473 w 10768629"/>
              <a:gd name="connsiteY43-11762" fmla="*/ 927985 h 1978172"/>
              <a:gd name="connsiteX44-11763" fmla="*/ 8427914 w 10768629"/>
              <a:gd name="connsiteY44-11764" fmla="*/ 933480 h 1978172"/>
              <a:gd name="connsiteX45-11765" fmla="*/ 8420327 w 10768629"/>
              <a:gd name="connsiteY45-11766" fmla="*/ 941984 h 1978172"/>
              <a:gd name="connsiteX46-11767" fmla="*/ 8394729 w 10768629"/>
              <a:gd name="connsiteY46-11768" fmla="*/ 948347 h 1978172"/>
              <a:gd name="connsiteX47-11769" fmla="*/ 8380548 w 10768629"/>
              <a:gd name="connsiteY47-11770" fmla="*/ 987916 h 1978172"/>
              <a:gd name="connsiteX48-11771" fmla="*/ 8375330 w 10768629"/>
              <a:gd name="connsiteY48-11772" fmla="*/ 965444 h 1978172"/>
              <a:gd name="connsiteX49-11773" fmla="*/ 8340796 w 10768629"/>
              <a:gd name="connsiteY49-11774" fmla="*/ 980522 h 1978172"/>
              <a:gd name="connsiteX50-11775" fmla="*/ 8304438 w 10768629"/>
              <a:gd name="connsiteY50-11776" fmla="*/ 996739 h 1978172"/>
              <a:gd name="connsiteX51-11777" fmla="*/ 8280929 w 10768629"/>
              <a:gd name="connsiteY51-11778" fmla="*/ 1023089 h 1978172"/>
              <a:gd name="connsiteX52-11779" fmla="*/ 8275760 w 10768629"/>
              <a:gd name="connsiteY52-11780" fmla="*/ 1027772 h 1978172"/>
              <a:gd name="connsiteX53-11781" fmla="*/ 8275478 w 10768629"/>
              <a:gd name="connsiteY53-11782" fmla="*/ 1027605 h 1978172"/>
              <a:gd name="connsiteX54-11783" fmla="*/ 8249003 w 10768629"/>
              <a:gd name="connsiteY54-11784" fmla="*/ 1032033 h 1978172"/>
              <a:gd name="connsiteX55-11785" fmla="*/ 8203836 w 10768629"/>
              <a:gd name="connsiteY55-11786" fmla="*/ 1037347 h 1978172"/>
              <a:gd name="connsiteX56-11787" fmla="*/ 8122936 w 10768629"/>
              <a:gd name="connsiteY56-11788" fmla="*/ 1063113 h 1978172"/>
              <a:gd name="connsiteX57-11789" fmla="*/ 8043658 w 10768629"/>
              <a:gd name="connsiteY57-11790" fmla="*/ 1092746 h 1978172"/>
              <a:gd name="connsiteX58-11791" fmla="*/ 8015351 w 10768629"/>
              <a:gd name="connsiteY58-11792" fmla="*/ 1105478 h 1978172"/>
              <a:gd name="connsiteX59-11793" fmla="*/ 7963145 w 10768629"/>
              <a:gd name="connsiteY59-11794" fmla="*/ 1119346 h 1978172"/>
              <a:gd name="connsiteX60-11795" fmla="*/ 7938145 w 10768629"/>
              <a:gd name="connsiteY60-11796" fmla="*/ 1120225 h 1978172"/>
              <a:gd name="connsiteX61-11797" fmla="*/ 7937238 w 10768629"/>
              <a:gd name="connsiteY61-11798" fmla="*/ 1121204 h 1978172"/>
              <a:gd name="connsiteX62-11799" fmla="*/ 7934398 w 10768629"/>
              <a:gd name="connsiteY62-11800" fmla="*/ 1118240 h 1978172"/>
              <a:gd name="connsiteX63-11801" fmla="*/ 7918248 w 10768629"/>
              <a:gd name="connsiteY63-11802" fmla="*/ 1124371 h 1978172"/>
              <a:gd name="connsiteX64-11803" fmla="*/ 7914119 w 10768629"/>
              <a:gd name="connsiteY64-11804" fmla="*/ 1127653 h 1978172"/>
              <a:gd name="connsiteX65-11805" fmla="*/ 7907658 w 10768629"/>
              <a:gd name="connsiteY65-11806" fmla="*/ 1130350 h 1978172"/>
              <a:gd name="connsiteX66-11807" fmla="*/ 7907434 w 10768629"/>
              <a:gd name="connsiteY66-11808" fmla="*/ 1130103 h 1978172"/>
              <a:gd name="connsiteX67-11809" fmla="*/ 7901508 w 10768629"/>
              <a:gd name="connsiteY67-11810" fmla="*/ 1133245 h 1978172"/>
              <a:gd name="connsiteX68-11811" fmla="*/ 7873287 w 10768629"/>
              <a:gd name="connsiteY68-11812" fmla="*/ 1152609 h 1978172"/>
              <a:gd name="connsiteX69-11813" fmla="*/ 7834833 w 10768629"/>
              <a:gd name="connsiteY69-11814" fmla="*/ 1153868 h 1978172"/>
              <a:gd name="connsiteX70-11815" fmla="*/ 7828661 w 10768629"/>
              <a:gd name="connsiteY70-11816" fmla="*/ 1139994 h 1978172"/>
              <a:gd name="connsiteX71-11817" fmla="*/ 7823966 w 10768629"/>
              <a:gd name="connsiteY71-11818" fmla="*/ 1143178 h 1978172"/>
              <a:gd name="connsiteX72-11819" fmla="*/ 7815078 w 10768629"/>
              <a:gd name="connsiteY72-11820" fmla="*/ 1151776 h 1978172"/>
              <a:gd name="connsiteX73-11821" fmla="*/ 7812026 w 10768629"/>
              <a:gd name="connsiteY73-11822" fmla="*/ 1151522 h 1978172"/>
              <a:gd name="connsiteX74-11823" fmla="*/ 7782249 w 10768629"/>
              <a:gd name="connsiteY74-11824" fmla="*/ 1160970 h 1978172"/>
              <a:gd name="connsiteX75-11825" fmla="*/ 7773476 w 10768629"/>
              <a:gd name="connsiteY75-11826" fmla="*/ 1157414 h 1978172"/>
              <a:gd name="connsiteX76-11827" fmla="*/ 7769600 w 10768629"/>
              <a:gd name="connsiteY76-11828" fmla="*/ 1157365 h 1978172"/>
              <a:gd name="connsiteX77-11829" fmla="*/ 7752631 w 10768629"/>
              <a:gd name="connsiteY77-11830" fmla="*/ 1172815 h 1978172"/>
              <a:gd name="connsiteX78-11831" fmla="*/ 7739392 w 10768629"/>
              <a:gd name="connsiteY78-11832" fmla="*/ 1192062 h 1978172"/>
              <a:gd name="connsiteX79-11833" fmla="*/ 7677677 w 10768629"/>
              <a:gd name="connsiteY79-11834" fmla="*/ 1216394 h 1978172"/>
              <a:gd name="connsiteX80-11835" fmla="*/ 7586920 w 10768629"/>
              <a:gd name="connsiteY80-11836" fmla="*/ 1261888 h 1978172"/>
              <a:gd name="connsiteX81-11837" fmla="*/ 7486100 w 10768629"/>
              <a:gd name="connsiteY81-11838" fmla="*/ 1292563 h 1978172"/>
              <a:gd name="connsiteX82-11839" fmla="*/ 7407190 w 10768629"/>
              <a:gd name="connsiteY82-11840" fmla="*/ 1314737 h 1978172"/>
              <a:gd name="connsiteX83-11841" fmla="*/ 7240698 w 10768629"/>
              <a:gd name="connsiteY83-11842" fmla="*/ 1438832 h 1978172"/>
              <a:gd name="connsiteX84-11843" fmla="*/ 7197675 w 10768629"/>
              <a:gd name="connsiteY84-11844" fmla="*/ 1447530 h 1978172"/>
              <a:gd name="connsiteX85-11845" fmla="*/ 7164788 w 10768629"/>
              <a:gd name="connsiteY85-11846" fmla="*/ 1480293 h 1978172"/>
              <a:gd name="connsiteX86-11847" fmla="*/ 7147929 w 10768629"/>
              <a:gd name="connsiteY86-11848" fmla="*/ 1477641 h 1978172"/>
              <a:gd name="connsiteX87-11849" fmla="*/ 7144965 w 10768629"/>
              <a:gd name="connsiteY87-11850" fmla="*/ 1476908 h 1978172"/>
              <a:gd name="connsiteX88-11851" fmla="*/ 7134299 w 10768629"/>
              <a:gd name="connsiteY88-11852" fmla="*/ 1479969 h 1978172"/>
              <a:gd name="connsiteX89-11853" fmla="*/ 7129809 w 10768629"/>
              <a:gd name="connsiteY89-11854" fmla="*/ 1473339 h 1978172"/>
              <a:gd name="connsiteX90-11855" fmla="*/ 7112688 w 10768629"/>
              <a:gd name="connsiteY90-11856" fmla="*/ 1472575 h 1978172"/>
              <a:gd name="connsiteX91-11857" fmla="*/ 7093470 w 10768629"/>
              <a:gd name="connsiteY91-11858" fmla="*/ 1480300 h 1978172"/>
              <a:gd name="connsiteX92-11859" fmla="*/ 7025034 w 10768629"/>
              <a:gd name="connsiteY92-11860" fmla="*/ 1506934 h 1978172"/>
              <a:gd name="connsiteX93-11861" fmla="*/ 7014783 w 10768629"/>
              <a:gd name="connsiteY93-11862" fmla="*/ 1515868 h 1978172"/>
              <a:gd name="connsiteX94-11863" fmla="*/ 6979706 w 10768629"/>
              <a:gd name="connsiteY94-11864" fmla="*/ 1523511 h 1978172"/>
              <a:gd name="connsiteX95-11865" fmla="*/ 6977890 w 10768629"/>
              <a:gd name="connsiteY95-11866" fmla="*/ 1525793 h 1978172"/>
              <a:gd name="connsiteX96-11867" fmla="*/ 6944339 w 10768629"/>
              <a:gd name="connsiteY96-11868" fmla="*/ 1536237 h 1978172"/>
              <a:gd name="connsiteX97-11869" fmla="*/ 6886996 w 10768629"/>
              <a:gd name="connsiteY97-11870" fmla="*/ 1563569 h 1978172"/>
              <a:gd name="connsiteX98-11871" fmla="*/ 6874510 w 10768629"/>
              <a:gd name="connsiteY98-11872" fmla="*/ 1558469 h 1978172"/>
              <a:gd name="connsiteX99-11873" fmla="*/ 6871943 w 10768629"/>
              <a:gd name="connsiteY99-11874" fmla="*/ 1554651 h 1978172"/>
              <a:gd name="connsiteX100-11875" fmla="*/ 6856174 w 10768629"/>
              <a:gd name="connsiteY100-11876" fmla="*/ 1562024 h 1978172"/>
              <a:gd name="connsiteX101-11877" fmla="*/ 6842321 w 10768629"/>
              <a:gd name="connsiteY101-11878" fmla="*/ 1560554 h 1978172"/>
              <a:gd name="connsiteX102-11879" fmla="*/ 6832713 w 10768629"/>
              <a:gd name="connsiteY102-11880" fmla="*/ 1569357 h 1978172"/>
              <a:gd name="connsiteX103-11881" fmla="*/ 6816351 w 10768629"/>
              <a:gd name="connsiteY103-11882" fmla="*/ 1571495 h 1978172"/>
              <a:gd name="connsiteX104-11883" fmla="*/ 6795800 w 10768629"/>
              <a:gd name="connsiteY104-11884" fmla="*/ 1572010 h 1978172"/>
              <a:gd name="connsiteX105-11885" fmla="*/ 6777546 w 10768629"/>
              <a:gd name="connsiteY105-11886" fmla="*/ 1568661 h 1978172"/>
              <a:gd name="connsiteX106-11887" fmla="*/ 6751528 w 10768629"/>
              <a:gd name="connsiteY106-11888" fmla="*/ 1574143 h 1978172"/>
              <a:gd name="connsiteX107-11889" fmla="*/ 6691966 w 10768629"/>
              <a:gd name="connsiteY107-11890" fmla="*/ 1582255 h 1978172"/>
              <a:gd name="connsiteX108-11891" fmla="*/ 6646941 w 10768629"/>
              <a:gd name="connsiteY108-11892" fmla="*/ 1588471 h 1978172"/>
              <a:gd name="connsiteX109-11893" fmla="*/ 6568576 w 10768629"/>
              <a:gd name="connsiteY109-11894" fmla="*/ 1606488 h 1978172"/>
              <a:gd name="connsiteX110-11895" fmla="*/ 6554358 w 10768629"/>
              <a:gd name="connsiteY110-11896" fmla="*/ 1621701 h 1978172"/>
              <a:gd name="connsiteX111-11897" fmla="*/ 6516968 w 10768629"/>
              <a:gd name="connsiteY111-11898" fmla="*/ 1617195 h 1978172"/>
              <a:gd name="connsiteX112-11899" fmla="*/ 6506479 w 10768629"/>
              <a:gd name="connsiteY112-11900" fmla="*/ 1602227 h 1978172"/>
              <a:gd name="connsiteX113-11901" fmla="*/ 6458436 w 10768629"/>
              <a:gd name="connsiteY113-11902" fmla="*/ 1607332 h 1978172"/>
              <a:gd name="connsiteX114-11903" fmla="*/ 6414786 w 10768629"/>
              <a:gd name="connsiteY114-11904" fmla="*/ 1628815 h 1978172"/>
              <a:gd name="connsiteX115-11905" fmla="*/ 6357085 w 10768629"/>
              <a:gd name="connsiteY115-11906" fmla="*/ 1640846 h 1978172"/>
              <a:gd name="connsiteX116-11907" fmla="*/ 6322636 w 10768629"/>
              <a:gd name="connsiteY116-11908" fmla="*/ 1648213 h 1978172"/>
              <a:gd name="connsiteX117-11909" fmla="*/ 6226172 w 10768629"/>
              <a:gd name="connsiteY117-11910" fmla="*/ 1654676 h 1978172"/>
              <a:gd name="connsiteX118-11911" fmla="*/ 6221217 w 10768629"/>
              <a:gd name="connsiteY118-11912" fmla="*/ 1654506 h 1978172"/>
              <a:gd name="connsiteX119-11913" fmla="*/ 6204956 w 10768629"/>
              <a:gd name="connsiteY119-11914" fmla="*/ 1664280 h 1978172"/>
              <a:gd name="connsiteX120-11915" fmla="*/ 6204270 w 10768629"/>
              <a:gd name="connsiteY120-11916" fmla="*/ 1666782 h 1978172"/>
              <a:gd name="connsiteX121-11917" fmla="*/ 6143810 w 10768629"/>
              <a:gd name="connsiteY121-11918" fmla="*/ 1661963 h 1978172"/>
              <a:gd name="connsiteX122-11919" fmla="*/ 6136560 w 10768629"/>
              <a:gd name="connsiteY122-11920" fmla="*/ 1665728 h 1978172"/>
              <a:gd name="connsiteX123-11921" fmla="*/ 6096155 w 10768629"/>
              <a:gd name="connsiteY123-11922" fmla="*/ 1656951 h 1978172"/>
              <a:gd name="connsiteX124-11923" fmla="*/ 6075812 w 10768629"/>
              <a:gd name="connsiteY124-11924" fmla="*/ 1655422 h 1978172"/>
              <a:gd name="connsiteX125-11925" fmla="*/ 6039495 w 10768629"/>
              <a:gd name="connsiteY125-11926" fmla="*/ 1649680 h 1978172"/>
              <a:gd name="connsiteX126-11927" fmla="*/ 6036523 w 10768629"/>
              <a:gd name="connsiteY126-11928" fmla="*/ 1652121 h 1978172"/>
              <a:gd name="connsiteX127-11929" fmla="*/ 6029328 w 10768629"/>
              <a:gd name="connsiteY127-11930" fmla="*/ 1649904 h 1978172"/>
              <a:gd name="connsiteX128-11931" fmla="*/ 6024075 w 10768629"/>
              <a:gd name="connsiteY128-11932" fmla="*/ 1652779 h 1978172"/>
              <a:gd name="connsiteX129-11933" fmla="*/ 6018085 w 10768629"/>
              <a:gd name="connsiteY129-11934" fmla="*/ 1652030 h 1978172"/>
              <a:gd name="connsiteX130-11935" fmla="*/ 5955513 w 10768629"/>
              <a:gd name="connsiteY130-11936" fmla="*/ 1663584 h 1978172"/>
              <a:gd name="connsiteX131-11937" fmla="*/ 5941996 w 10768629"/>
              <a:gd name="connsiteY131-11938" fmla="*/ 1661326 h 1978172"/>
              <a:gd name="connsiteX132-11939" fmla="*/ 5931789 w 10768629"/>
              <a:gd name="connsiteY132-11940" fmla="*/ 1669915 h 1978172"/>
              <a:gd name="connsiteX133-11941" fmla="*/ 5888686 w 10768629"/>
              <a:gd name="connsiteY133-11942" fmla="*/ 1672175 h 1978172"/>
              <a:gd name="connsiteX134-11943" fmla="*/ 5873794 w 10768629"/>
              <a:gd name="connsiteY134-11944" fmla="*/ 1665454 h 1978172"/>
              <a:gd name="connsiteX135-11945" fmla="*/ 5860022 w 10768629"/>
              <a:gd name="connsiteY135-11946" fmla="*/ 1660635 h 1978172"/>
              <a:gd name="connsiteX136-11947" fmla="*/ 5858237 w 10768629"/>
              <a:gd name="connsiteY136-11948" fmla="*/ 1660649 h 1978172"/>
              <a:gd name="connsiteX137-11949" fmla="*/ 5840319 w 10768629"/>
              <a:gd name="connsiteY137-11950" fmla="*/ 1660798 h 1978172"/>
              <a:gd name="connsiteX138-11951" fmla="*/ 5806984 w 10768629"/>
              <a:gd name="connsiteY138-11952" fmla="*/ 1661075 h 1978172"/>
              <a:gd name="connsiteX139-11953" fmla="*/ 5742351 w 10768629"/>
              <a:gd name="connsiteY139-11954" fmla="*/ 1667489 h 1978172"/>
              <a:gd name="connsiteX140-11955" fmla="*/ 5521171 w 10768629"/>
              <a:gd name="connsiteY140-11956" fmla="*/ 1671626 h 1978172"/>
              <a:gd name="connsiteX141-11957" fmla="*/ 5457384 w 10768629"/>
              <a:gd name="connsiteY141-11958" fmla="*/ 1683952 h 1978172"/>
              <a:gd name="connsiteX142-11959" fmla="*/ 4950070 w 10768629"/>
              <a:gd name="connsiteY142-11960" fmla="*/ 1748401 h 1978172"/>
              <a:gd name="connsiteX143-11961" fmla="*/ 4872172 w 10768629"/>
              <a:gd name="connsiteY143-11962" fmla="*/ 1757222 h 1978172"/>
              <a:gd name="connsiteX144-11963" fmla="*/ 4809524 w 10768629"/>
              <a:gd name="connsiteY144-11964" fmla="*/ 1761033 h 1978172"/>
              <a:gd name="connsiteX145-11965" fmla="*/ 4759058 w 10768629"/>
              <a:gd name="connsiteY145-11966" fmla="*/ 1766533 h 1978172"/>
              <a:gd name="connsiteX146-11967" fmla="*/ 4719749 w 10768629"/>
              <a:gd name="connsiteY146-11968" fmla="*/ 1771811 h 1978172"/>
              <a:gd name="connsiteX147-11969" fmla="*/ 4568686 w 10768629"/>
              <a:gd name="connsiteY147-11970" fmla="*/ 1786141 h 1978172"/>
              <a:gd name="connsiteX148-11971" fmla="*/ 4418751 w 10768629"/>
              <a:gd name="connsiteY148-11972" fmla="*/ 1796932 h 1978172"/>
              <a:gd name="connsiteX149-11973" fmla="*/ 4378377 w 10768629"/>
              <a:gd name="connsiteY149-11974" fmla="*/ 1815528 h 1978172"/>
              <a:gd name="connsiteX150-11975" fmla="*/ 4320575 w 10768629"/>
              <a:gd name="connsiteY150-11976" fmla="*/ 1832722 h 1978172"/>
              <a:gd name="connsiteX151-11977" fmla="*/ 4220200 w 10768629"/>
              <a:gd name="connsiteY151-11978" fmla="*/ 1873173 h 1978172"/>
              <a:gd name="connsiteX152-11979" fmla="*/ 4105361 w 10768629"/>
              <a:gd name="connsiteY152-11980" fmla="*/ 1894711 h 1978172"/>
              <a:gd name="connsiteX153-11981" fmla="*/ 3973223 w 10768629"/>
              <a:gd name="connsiteY153-11982" fmla="*/ 1881015 h 1978172"/>
              <a:gd name="connsiteX154-11983" fmla="*/ 3900992 w 10768629"/>
              <a:gd name="connsiteY154-11984" fmla="*/ 1880603 h 1978172"/>
              <a:gd name="connsiteX155-11985" fmla="*/ 3662119 w 10768629"/>
              <a:gd name="connsiteY155-11986" fmla="*/ 1889285 h 1978172"/>
              <a:gd name="connsiteX156-11987" fmla="*/ 3496919 w 10768629"/>
              <a:gd name="connsiteY156-11988" fmla="*/ 1873180 h 1978172"/>
              <a:gd name="connsiteX157-11989" fmla="*/ 3449433 w 10768629"/>
              <a:gd name="connsiteY157-11990" fmla="*/ 1889681 h 1978172"/>
              <a:gd name="connsiteX158-11991" fmla="*/ 3369766 w 10768629"/>
              <a:gd name="connsiteY158-11992" fmla="*/ 1916653 h 1978172"/>
              <a:gd name="connsiteX159-11993" fmla="*/ 3269672 w 10768629"/>
              <a:gd name="connsiteY159-11994" fmla="*/ 1938036 h 1978172"/>
              <a:gd name="connsiteX160-11995" fmla="*/ 3224897 w 10768629"/>
              <a:gd name="connsiteY160-11996" fmla="*/ 1943733 h 1978172"/>
              <a:gd name="connsiteX161-11997" fmla="*/ 3161463 w 10768629"/>
              <a:gd name="connsiteY161-11998" fmla="*/ 1946591 h 1978172"/>
              <a:gd name="connsiteX162-11999" fmla="*/ 3112044 w 10768629"/>
              <a:gd name="connsiteY162-12000" fmla="*/ 1935614 h 1978172"/>
              <a:gd name="connsiteX163-12001" fmla="*/ 3069716 w 10768629"/>
              <a:gd name="connsiteY163-12002" fmla="*/ 1930463 h 1978172"/>
              <a:gd name="connsiteX164-12003" fmla="*/ 3005773 w 10768629"/>
              <a:gd name="connsiteY164-12004" fmla="*/ 1915878 h 1978172"/>
              <a:gd name="connsiteX165-12005" fmla="*/ 2897201 w 10768629"/>
              <a:gd name="connsiteY165-12006" fmla="*/ 1926772 h 1978172"/>
              <a:gd name="connsiteX166-12007" fmla="*/ 2783891 w 10768629"/>
              <a:gd name="connsiteY166-12008" fmla="*/ 1931749 h 1978172"/>
              <a:gd name="connsiteX167-12009" fmla="*/ 2712447 w 10768629"/>
              <a:gd name="connsiteY167-12010" fmla="*/ 1933044 h 1978172"/>
              <a:gd name="connsiteX168-12011" fmla="*/ 2560151 w 10768629"/>
              <a:gd name="connsiteY168-12012" fmla="*/ 1963609 h 1978172"/>
              <a:gd name="connsiteX169-12013" fmla="*/ 2367221 w 10768629"/>
              <a:gd name="connsiteY169-12014" fmla="*/ 1971884 h 1978172"/>
              <a:gd name="connsiteX170-12015" fmla="*/ 2272130 w 10768629"/>
              <a:gd name="connsiteY170-12016" fmla="*/ 1961162 h 1978172"/>
              <a:gd name="connsiteX171-12017" fmla="*/ 2189404 w 10768629"/>
              <a:gd name="connsiteY171-12018" fmla="*/ 1978172 h 1978172"/>
              <a:gd name="connsiteX172-12019" fmla="*/ 2077704 w 10768629"/>
              <a:gd name="connsiteY172-12020" fmla="*/ 1965002 h 1978172"/>
              <a:gd name="connsiteX173-12021" fmla="*/ 2033299 w 10768629"/>
              <a:gd name="connsiteY173-12022" fmla="*/ 1969042 h 1978172"/>
              <a:gd name="connsiteX174-12023" fmla="*/ 1967996 w 10768629"/>
              <a:gd name="connsiteY174-12024" fmla="*/ 1953187 h 1978172"/>
              <a:gd name="connsiteX175-12025" fmla="*/ 1855805 w 10768629"/>
              <a:gd name="connsiteY175-12026" fmla="*/ 1926082 h 1978172"/>
              <a:gd name="connsiteX176-12027" fmla="*/ 1790957 w 10768629"/>
              <a:gd name="connsiteY176-12028" fmla="*/ 1919460 h 1978172"/>
              <a:gd name="connsiteX177-12029" fmla="*/ 1613978 w 10768629"/>
              <a:gd name="connsiteY177-12030" fmla="*/ 1891581 h 1978172"/>
              <a:gd name="connsiteX178-12031" fmla="*/ 1436831 w 10768629"/>
              <a:gd name="connsiteY178-12032" fmla="*/ 1856201 h 1978172"/>
              <a:gd name="connsiteX179-12033" fmla="*/ 1357365 w 10768629"/>
              <a:gd name="connsiteY179-12034" fmla="*/ 1832140 h 1978172"/>
              <a:gd name="connsiteX180-12035" fmla="*/ 1232341 w 10768629"/>
              <a:gd name="connsiteY180-12036" fmla="*/ 1785942 h 1978172"/>
              <a:gd name="connsiteX181-12037" fmla="*/ 1162595 w 10768629"/>
              <a:gd name="connsiteY181-12038" fmla="*/ 1758337 h 1978172"/>
              <a:gd name="connsiteX182-12039" fmla="*/ 1128523 w 10768629"/>
              <a:gd name="connsiteY182-12040" fmla="*/ 1763621 h 1978172"/>
              <a:gd name="connsiteX183-12041" fmla="*/ 991903 w 10768629"/>
              <a:gd name="connsiteY183-12042" fmla="*/ 1786741 h 1978172"/>
              <a:gd name="connsiteX184-12043" fmla="*/ 883960 w 10768629"/>
              <a:gd name="connsiteY184-12044" fmla="*/ 1822386 h 1978172"/>
              <a:gd name="connsiteX185-12045" fmla="*/ 766531 w 10768629"/>
              <a:gd name="connsiteY185-12046" fmla="*/ 1805053 h 1978172"/>
              <a:gd name="connsiteX186-12047" fmla="*/ 669779 w 10768629"/>
              <a:gd name="connsiteY186-12048" fmla="*/ 1800537 h 1978172"/>
              <a:gd name="connsiteX187-12049" fmla="*/ 523898 w 10768629"/>
              <a:gd name="connsiteY187-12050" fmla="*/ 1811085 h 1978172"/>
              <a:gd name="connsiteX188-12051" fmla="*/ 360251 w 10768629"/>
              <a:gd name="connsiteY188-12052" fmla="*/ 1830735 h 1978172"/>
              <a:gd name="connsiteX189-12053" fmla="*/ 255207 w 10768629"/>
              <a:gd name="connsiteY189-12054" fmla="*/ 1818275 h 1978172"/>
              <a:gd name="connsiteX190-12055" fmla="*/ 101803 w 10768629"/>
              <a:gd name="connsiteY190-12056" fmla="*/ 1870647 h 1978172"/>
              <a:gd name="connsiteX191-12057" fmla="*/ 25397 w 10768629"/>
              <a:gd name="connsiteY191-12058" fmla="*/ 1888443 h 1978172"/>
              <a:gd name="connsiteX192-12059" fmla="*/ 2370 w 10768629"/>
              <a:gd name="connsiteY192-12060" fmla="*/ 1878311 h 1978172"/>
              <a:gd name="connsiteX193-12061" fmla="*/ 0 w 10768629"/>
              <a:gd name="connsiteY193-12062" fmla="*/ 1878785 h 1978172"/>
              <a:gd name="connsiteX194-12063" fmla="*/ 0 w 10768629"/>
              <a:gd name="connsiteY194-12064" fmla="*/ 0 h 1978172"/>
              <a:gd name="connsiteX0-12065" fmla="*/ 0 w 10768629"/>
              <a:gd name="connsiteY0-12066" fmla="*/ 0 h 1978172"/>
              <a:gd name="connsiteX1-12067" fmla="*/ 10768629 w 10768629"/>
              <a:gd name="connsiteY1-12068" fmla="*/ 0 h 1978172"/>
              <a:gd name="connsiteX2-12069" fmla="*/ 10733254 w 10768629"/>
              <a:gd name="connsiteY2-12070" fmla="*/ 31439 h 1978172"/>
              <a:gd name="connsiteX3-12071" fmla="*/ 10727085 w 10768629"/>
              <a:gd name="connsiteY3-12072" fmla="*/ 37910 h 1978172"/>
              <a:gd name="connsiteX4-12073" fmla="*/ 10675953 w 10768629"/>
              <a:gd name="connsiteY4-12074" fmla="*/ 68623 h 1978172"/>
              <a:gd name="connsiteX5-12075" fmla="*/ 10637091 w 10768629"/>
              <a:gd name="connsiteY5-12076" fmla="*/ 90361 h 1978172"/>
              <a:gd name="connsiteX6-12077" fmla="*/ 10610971 w 10768629"/>
              <a:gd name="connsiteY6-12078" fmla="*/ 110764 h 1978172"/>
              <a:gd name="connsiteX7-12079" fmla="*/ 10532872 w 10768629"/>
              <a:gd name="connsiteY7-12080" fmla="*/ 138028 h 1978172"/>
              <a:gd name="connsiteX8-12081" fmla="*/ 10398558 w 10768629"/>
              <a:gd name="connsiteY8-12082" fmla="*/ 172911 h 1978172"/>
              <a:gd name="connsiteX9-12083" fmla="*/ 10371128 w 10768629"/>
              <a:gd name="connsiteY9-12084" fmla="*/ 182609 h 1978172"/>
              <a:gd name="connsiteX10-12085" fmla="*/ 10352178 w 10768629"/>
              <a:gd name="connsiteY10-12086" fmla="*/ 199976 h 1978172"/>
              <a:gd name="connsiteX11-12087" fmla="*/ 10351815 w 10768629"/>
              <a:gd name="connsiteY11-12088" fmla="*/ 211879 h 1978172"/>
              <a:gd name="connsiteX12-12089" fmla="*/ 10337471 w 10768629"/>
              <a:gd name="connsiteY12-12090" fmla="*/ 218661 h 1978172"/>
              <a:gd name="connsiteX13-12091" fmla="*/ 10334625 w 10768629"/>
              <a:gd name="connsiteY13-12092" fmla="*/ 222351 h 1978172"/>
              <a:gd name="connsiteX14-12093" fmla="*/ 10256365 w 10768629"/>
              <a:gd name="connsiteY14-12094" fmla="*/ 235917 h 1978172"/>
              <a:gd name="connsiteX15-12095" fmla="*/ 10201127 w 10768629"/>
              <a:gd name="connsiteY15-12096" fmla="*/ 267448 h 1978172"/>
              <a:gd name="connsiteX16-12097" fmla="*/ 9961218 w 10768629"/>
              <a:gd name="connsiteY16-12098" fmla="*/ 326720 h 1978172"/>
              <a:gd name="connsiteX17-12099" fmla="*/ 9859715 w 10768629"/>
              <a:gd name="connsiteY17-12100" fmla="*/ 355698 h 1978172"/>
              <a:gd name="connsiteX18-12101" fmla="*/ 9679867 w 10768629"/>
              <a:gd name="connsiteY18-12102" fmla="*/ 399081 h 1978172"/>
              <a:gd name="connsiteX19-12103" fmla="*/ 9490654 w 10768629"/>
              <a:gd name="connsiteY19-12104" fmla="*/ 455225 h 1978172"/>
              <a:gd name="connsiteX20-12105" fmla="*/ 9470837 w 10768629"/>
              <a:gd name="connsiteY20-12106" fmla="*/ 452539 h 1978172"/>
              <a:gd name="connsiteX21-12107" fmla="*/ 9469082 w 10768629"/>
              <a:gd name="connsiteY21-12108" fmla="*/ 454891 h 1978172"/>
              <a:gd name="connsiteX22-12109" fmla="*/ 9448038 w 10768629"/>
              <a:gd name="connsiteY22-12110" fmla="*/ 459733 h 1978172"/>
              <a:gd name="connsiteX23-12111" fmla="*/ 9396821 w 10768629"/>
              <a:gd name="connsiteY23-12112" fmla="*/ 455795 h 1978172"/>
              <a:gd name="connsiteX24-12113" fmla="*/ 9392197 w 10768629"/>
              <a:gd name="connsiteY24-12114" fmla="*/ 459796 h 1978172"/>
              <a:gd name="connsiteX25-12115" fmla="*/ 9347994 w 10768629"/>
              <a:gd name="connsiteY25-12116" fmla="*/ 464462 h 1978172"/>
              <a:gd name="connsiteX26-12117" fmla="*/ 9347889 w 10768629"/>
              <a:gd name="connsiteY26-12118" fmla="*/ 466539 h 1978172"/>
              <a:gd name="connsiteX27-12119" fmla="*/ 9337639 w 10768629"/>
              <a:gd name="connsiteY27-12120" fmla="*/ 476654 h 1978172"/>
              <a:gd name="connsiteX28-12121" fmla="*/ 9287964 w 10768629"/>
              <a:gd name="connsiteY28-12122" fmla="*/ 513052 h 1978172"/>
              <a:gd name="connsiteX29-12123" fmla="*/ 9229283 w 10768629"/>
              <a:gd name="connsiteY29-12124" fmla="*/ 555377 h 1978172"/>
              <a:gd name="connsiteX30-12125" fmla="*/ 9220274 w 10768629"/>
              <a:gd name="connsiteY30-12126" fmla="*/ 557502 h 1978172"/>
              <a:gd name="connsiteX31-12127" fmla="*/ 9220202 w 10768629"/>
              <a:gd name="connsiteY31-12128" fmla="*/ 558001 h 1978172"/>
              <a:gd name="connsiteX32-12129" fmla="*/ 9210908 w 10768629"/>
              <a:gd name="connsiteY32-12130" fmla="*/ 561147 h 1978172"/>
              <a:gd name="connsiteX33-12131" fmla="*/ 9186374 w 10768629"/>
              <a:gd name="connsiteY33-12132" fmla="*/ 565502 h 1978172"/>
              <a:gd name="connsiteX34-12133" fmla="*/ 9181058 w 10768629"/>
              <a:gd name="connsiteY34-12134" fmla="*/ 569943 h 1978172"/>
              <a:gd name="connsiteX35-12135" fmla="*/ 9167549 w 10768629"/>
              <a:gd name="connsiteY35-12136" fmla="*/ 584727 h 1978172"/>
              <a:gd name="connsiteX36-12137" fmla="*/ 9149110 w 10768629"/>
              <a:gd name="connsiteY36-12138" fmla="*/ 598906 h 1978172"/>
              <a:gd name="connsiteX37-12139" fmla="*/ 9078556 w 10768629"/>
              <a:gd name="connsiteY37-12140" fmla="*/ 644039 h 1978172"/>
              <a:gd name="connsiteX38-12141" fmla="*/ 8996399 w 10768629"/>
              <a:gd name="connsiteY38-12142" fmla="*/ 690055 h 1978172"/>
              <a:gd name="connsiteX39-12143" fmla="*/ 8803791 w 10768629"/>
              <a:gd name="connsiteY39-12144" fmla="*/ 813860 h 1978172"/>
              <a:gd name="connsiteX40-12145" fmla="*/ 8636202 w 10768629"/>
              <a:gd name="connsiteY40-12146" fmla="*/ 848463 h 1978172"/>
              <a:gd name="connsiteX41-12147" fmla="*/ 8555372 w 10768629"/>
              <a:gd name="connsiteY41-12148" fmla="*/ 883171 h 1978172"/>
              <a:gd name="connsiteX42-12149" fmla="*/ 8507229 w 10768629"/>
              <a:gd name="connsiteY42-12150" fmla="*/ 901665 h 1978172"/>
              <a:gd name="connsiteX43-12151" fmla="*/ 8428473 w 10768629"/>
              <a:gd name="connsiteY43-12152" fmla="*/ 927985 h 1978172"/>
              <a:gd name="connsiteX44-12153" fmla="*/ 8427914 w 10768629"/>
              <a:gd name="connsiteY44-12154" fmla="*/ 933480 h 1978172"/>
              <a:gd name="connsiteX45-12155" fmla="*/ 8420327 w 10768629"/>
              <a:gd name="connsiteY45-12156" fmla="*/ 941984 h 1978172"/>
              <a:gd name="connsiteX46-12157" fmla="*/ 8394729 w 10768629"/>
              <a:gd name="connsiteY46-12158" fmla="*/ 948347 h 1978172"/>
              <a:gd name="connsiteX47-12159" fmla="*/ 8380548 w 10768629"/>
              <a:gd name="connsiteY47-12160" fmla="*/ 987916 h 1978172"/>
              <a:gd name="connsiteX48-12161" fmla="*/ 8375330 w 10768629"/>
              <a:gd name="connsiteY48-12162" fmla="*/ 965444 h 1978172"/>
              <a:gd name="connsiteX49-12163" fmla="*/ 8340796 w 10768629"/>
              <a:gd name="connsiteY49-12164" fmla="*/ 980522 h 1978172"/>
              <a:gd name="connsiteX50-12165" fmla="*/ 8304438 w 10768629"/>
              <a:gd name="connsiteY50-12166" fmla="*/ 996739 h 1978172"/>
              <a:gd name="connsiteX51-12167" fmla="*/ 8280929 w 10768629"/>
              <a:gd name="connsiteY51-12168" fmla="*/ 1023089 h 1978172"/>
              <a:gd name="connsiteX52-12169" fmla="*/ 8275760 w 10768629"/>
              <a:gd name="connsiteY52-12170" fmla="*/ 1027772 h 1978172"/>
              <a:gd name="connsiteX53-12171" fmla="*/ 8275478 w 10768629"/>
              <a:gd name="connsiteY53-12172" fmla="*/ 1027605 h 1978172"/>
              <a:gd name="connsiteX54-12173" fmla="*/ 8249003 w 10768629"/>
              <a:gd name="connsiteY54-12174" fmla="*/ 1032033 h 1978172"/>
              <a:gd name="connsiteX55-12175" fmla="*/ 8203836 w 10768629"/>
              <a:gd name="connsiteY55-12176" fmla="*/ 1037347 h 1978172"/>
              <a:gd name="connsiteX56-12177" fmla="*/ 8122936 w 10768629"/>
              <a:gd name="connsiteY56-12178" fmla="*/ 1063113 h 1978172"/>
              <a:gd name="connsiteX57-12179" fmla="*/ 8043658 w 10768629"/>
              <a:gd name="connsiteY57-12180" fmla="*/ 1092746 h 1978172"/>
              <a:gd name="connsiteX58-12181" fmla="*/ 8015351 w 10768629"/>
              <a:gd name="connsiteY58-12182" fmla="*/ 1105478 h 1978172"/>
              <a:gd name="connsiteX59-12183" fmla="*/ 7963145 w 10768629"/>
              <a:gd name="connsiteY59-12184" fmla="*/ 1119346 h 1978172"/>
              <a:gd name="connsiteX60-12185" fmla="*/ 7938145 w 10768629"/>
              <a:gd name="connsiteY60-12186" fmla="*/ 1120225 h 1978172"/>
              <a:gd name="connsiteX61-12187" fmla="*/ 7937238 w 10768629"/>
              <a:gd name="connsiteY61-12188" fmla="*/ 1121204 h 1978172"/>
              <a:gd name="connsiteX62-12189" fmla="*/ 7934398 w 10768629"/>
              <a:gd name="connsiteY62-12190" fmla="*/ 1118240 h 1978172"/>
              <a:gd name="connsiteX63-12191" fmla="*/ 7918248 w 10768629"/>
              <a:gd name="connsiteY63-12192" fmla="*/ 1124371 h 1978172"/>
              <a:gd name="connsiteX64-12193" fmla="*/ 7914119 w 10768629"/>
              <a:gd name="connsiteY64-12194" fmla="*/ 1127653 h 1978172"/>
              <a:gd name="connsiteX65-12195" fmla="*/ 7907658 w 10768629"/>
              <a:gd name="connsiteY65-12196" fmla="*/ 1130350 h 1978172"/>
              <a:gd name="connsiteX66-12197" fmla="*/ 7907434 w 10768629"/>
              <a:gd name="connsiteY66-12198" fmla="*/ 1130103 h 1978172"/>
              <a:gd name="connsiteX67-12199" fmla="*/ 7901508 w 10768629"/>
              <a:gd name="connsiteY67-12200" fmla="*/ 1133245 h 1978172"/>
              <a:gd name="connsiteX68-12201" fmla="*/ 7873287 w 10768629"/>
              <a:gd name="connsiteY68-12202" fmla="*/ 1152609 h 1978172"/>
              <a:gd name="connsiteX69-12203" fmla="*/ 7834833 w 10768629"/>
              <a:gd name="connsiteY69-12204" fmla="*/ 1153868 h 1978172"/>
              <a:gd name="connsiteX70-12205" fmla="*/ 7828661 w 10768629"/>
              <a:gd name="connsiteY70-12206" fmla="*/ 1139994 h 1978172"/>
              <a:gd name="connsiteX71-12207" fmla="*/ 7823966 w 10768629"/>
              <a:gd name="connsiteY71-12208" fmla="*/ 1143178 h 1978172"/>
              <a:gd name="connsiteX72-12209" fmla="*/ 7815078 w 10768629"/>
              <a:gd name="connsiteY72-12210" fmla="*/ 1151776 h 1978172"/>
              <a:gd name="connsiteX73-12211" fmla="*/ 7812026 w 10768629"/>
              <a:gd name="connsiteY73-12212" fmla="*/ 1151522 h 1978172"/>
              <a:gd name="connsiteX74-12213" fmla="*/ 7782249 w 10768629"/>
              <a:gd name="connsiteY74-12214" fmla="*/ 1160970 h 1978172"/>
              <a:gd name="connsiteX75-12215" fmla="*/ 7773476 w 10768629"/>
              <a:gd name="connsiteY75-12216" fmla="*/ 1157414 h 1978172"/>
              <a:gd name="connsiteX76-12217" fmla="*/ 7769600 w 10768629"/>
              <a:gd name="connsiteY76-12218" fmla="*/ 1157365 h 1978172"/>
              <a:gd name="connsiteX77-12219" fmla="*/ 7752631 w 10768629"/>
              <a:gd name="connsiteY77-12220" fmla="*/ 1172815 h 1978172"/>
              <a:gd name="connsiteX78-12221" fmla="*/ 7739392 w 10768629"/>
              <a:gd name="connsiteY78-12222" fmla="*/ 1192062 h 1978172"/>
              <a:gd name="connsiteX79-12223" fmla="*/ 7677677 w 10768629"/>
              <a:gd name="connsiteY79-12224" fmla="*/ 1216394 h 1978172"/>
              <a:gd name="connsiteX80-12225" fmla="*/ 7586920 w 10768629"/>
              <a:gd name="connsiteY80-12226" fmla="*/ 1261888 h 1978172"/>
              <a:gd name="connsiteX81-12227" fmla="*/ 7486100 w 10768629"/>
              <a:gd name="connsiteY81-12228" fmla="*/ 1292563 h 1978172"/>
              <a:gd name="connsiteX82-12229" fmla="*/ 7411323 w 10768629"/>
              <a:gd name="connsiteY82-12230" fmla="*/ 1340732 h 1978172"/>
              <a:gd name="connsiteX83-12231" fmla="*/ 7240698 w 10768629"/>
              <a:gd name="connsiteY83-12232" fmla="*/ 1438832 h 1978172"/>
              <a:gd name="connsiteX84-12233" fmla="*/ 7197675 w 10768629"/>
              <a:gd name="connsiteY84-12234" fmla="*/ 1447530 h 1978172"/>
              <a:gd name="connsiteX85-12235" fmla="*/ 7164788 w 10768629"/>
              <a:gd name="connsiteY85-12236" fmla="*/ 1480293 h 1978172"/>
              <a:gd name="connsiteX86-12237" fmla="*/ 7147929 w 10768629"/>
              <a:gd name="connsiteY86-12238" fmla="*/ 1477641 h 1978172"/>
              <a:gd name="connsiteX87-12239" fmla="*/ 7144965 w 10768629"/>
              <a:gd name="connsiteY87-12240" fmla="*/ 1476908 h 1978172"/>
              <a:gd name="connsiteX88-12241" fmla="*/ 7134299 w 10768629"/>
              <a:gd name="connsiteY88-12242" fmla="*/ 1479969 h 1978172"/>
              <a:gd name="connsiteX89-12243" fmla="*/ 7129809 w 10768629"/>
              <a:gd name="connsiteY89-12244" fmla="*/ 1473339 h 1978172"/>
              <a:gd name="connsiteX90-12245" fmla="*/ 7112688 w 10768629"/>
              <a:gd name="connsiteY90-12246" fmla="*/ 1472575 h 1978172"/>
              <a:gd name="connsiteX91-12247" fmla="*/ 7093470 w 10768629"/>
              <a:gd name="connsiteY91-12248" fmla="*/ 1480300 h 1978172"/>
              <a:gd name="connsiteX92-12249" fmla="*/ 7025034 w 10768629"/>
              <a:gd name="connsiteY92-12250" fmla="*/ 1506934 h 1978172"/>
              <a:gd name="connsiteX93-12251" fmla="*/ 7014783 w 10768629"/>
              <a:gd name="connsiteY93-12252" fmla="*/ 1515868 h 1978172"/>
              <a:gd name="connsiteX94-12253" fmla="*/ 6979706 w 10768629"/>
              <a:gd name="connsiteY94-12254" fmla="*/ 1523511 h 1978172"/>
              <a:gd name="connsiteX95-12255" fmla="*/ 6977890 w 10768629"/>
              <a:gd name="connsiteY95-12256" fmla="*/ 1525793 h 1978172"/>
              <a:gd name="connsiteX96-12257" fmla="*/ 6944339 w 10768629"/>
              <a:gd name="connsiteY96-12258" fmla="*/ 1536237 h 1978172"/>
              <a:gd name="connsiteX97-12259" fmla="*/ 6886996 w 10768629"/>
              <a:gd name="connsiteY97-12260" fmla="*/ 1563569 h 1978172"/>
              <a:gd name="connsiteX98-12261" fmla="*/ 6874510 w 10768629"/>
              <a:gd name="connsiteY98-12262" fmla="*/ 1558469 h 1978172"/>
              <a:gd name="connsiteX99-12263" fmla="*/ 6871943 w 10768629"/>
              <a:gd name="connsiteY99-12264" fmla="*/ 1554651 h 1978172"/>
              <a:gd name="connsiteX100-12265" fmla="*/ 6856174 w 10768629"/>
              <a:gd name="connsiteY100-12266" fmla="*/ 1562024 h 1978172"/>
              <a:gd name="connsiteX101-12267" fmla="*/ 6842321 w 10768629"/>
              <a:gd name="connsiteY101-12268" fmla="*/ 1560554 h 1978172"/>
              <a:gd name="connsiteX102-12269" fmla="*/ 6832713 w 10768629"/>
              <a:gd name="connsiteY102-12270" fmla="*/ 1569357 h 1978172"/>
              <a:gd name="connsiteX103-12271" fmla="*/ 6816351 w 10768629"/>
              <a:gd name="connsiteY103-12272" fmla="*/ 1571495 h 1978172"/>
              <a:gd name="connsiteX104-12273" fmla="*/ 6795800 w 10768629"/>
              <a:gd name="connsiteY104-12274" fmla="*/ 1572010 h 1978172"/>
              <a:gd name="connsiteX105-12275" fmla="*/ 6777546 w 10768629"/>
              <a:gd name="connsiteY105-12276" fmla="*/ 1568661 h 1978172"/>
              <a:gd name="connsiteX106-12277" fmla="*/ 6751528 w 10768629"/>
              <a:gd name="connsiteY106-12278" fmla="*/ 1574143 h 1978172"/>
              <a:gd name="connsiteX107-12279" fmla="*/ 6691966 w 10768629"/>
              <a:gd name="connsiteY107-12280" fmla="*/ 1582255 h 1978172"/>
              <a:gd name="connsiteX108-12281" fmla="*/ 6646941 w 10768629"/>
              <a:gd name="connsiteY108-12282" fmla="*/ 1588471 h 1978172"/>
              <a:gd name="connsiteX109-12283" fmla="*/ 6568576 w 10768629"/>
              <a:gd name="connsiteY109-12284" fmla="*/ 1606488 h 1978172"/>
              <a:gd name="connsiteX110-12285" fmla="*/ 6554358 w 10768629"/>
              <a:gd name="connsiteY110-12286" fmla="*/ 1621701 h 1978172"/>
              <a:gd name="connsiteX111-12287" fmla="*/ 6516968 w 10768629"/>
              <a:gd name="connsiteY111-12288" fmla="*/ 1617195 h 1978172"/>
              <a:gd name="connsiteX112-12289" fmla="*/ 6506479 w 10768629"/>
              <a:gd name="connsiteY112-12290" fmla="*/ 1602227 h 1978172"/>
              <a:gd name="connsiteX113-12291" fmla="*/ 6458436 w 10768629"/>
              <a:gd name="connsiteY113-12292" fmla="*/ 1607332 h 1978172"/>
              <a:gd name="connsiteX114-12293" fmla="*/ 6414786 w 10768629"/>
              <a:gd name="connsiteY114-12294" fmla="*/ 1628815 h 1978172"/>
              <a:gd name="connsiteX115-12295" fmla="*/ 6357085 w 10768629"/>
              <a:gd name="connsiteY115-12296" fmla="*/ 1640846 h 1978172"/>
              <a:gd name="connsiteX116-12297" fmla="*/ 6322636 w 10768629"/>
              <a:gd name="connsiteY116-12298" fmla="*/ 1648213 h 1978172"/>
              <a:gd name="connsiteX117-12299" fmla="*/ 6226172 w 10768629"/>
              <a:gd name="connsiteY117-12300" fmla="*/ 1654676 h 1978172"/>
              <a:gd name="connsiteX118-12301" fmla="*/ 6221217 w 10768629"/>
              <a:gd name="connsiteY118-12302" fmla="*/ 1654506 h 1978172"/>
              <a:gd name="connsiteX119-12303" fmla="*/ 6204956 w 10768629"/>
              <a:gd name="connsiteY119-12304" fmla="*/ 1664280 h 1978172"/>
              <a:gd name="connsiteX120-12305" fmla="*/ 6204270 w 10768629"/>
              <a:gd name="connsiteY120-12306" fmla="*/ 1666782 h 1978172"/>
              <a:gd name="connsiteX121-12307" fmla="*/ 6143810 w 10768629"/>
              <a:gd name="connsiteY121-12308" fmla="*/ 1661963 h 1978172"/>
              <a:gd name="connsiteX122-12309" fmla="*/ 6136560 w 10768629"/>
              <a:gd name="connsiteY122-12310" fmla="*/ 1665728 h 1978172"/>
              <a:gd name="connsiteX123-12311" fmla="*/ 6096155 w 10768629"/>
              <a:gd name="connsiteY123-12312" fmla="*/ 1656951 h 1978172"/>
              <a:gd name="connsiteX124-12313" fmla="*/ 6075812 w 10768629"/>
              <a:gd name="connsiteY124-12314" fmla="*/ 1655422 h 1978172"/>
              <a:gd name="connsiteX125-12315" fmla="*/ 6039495 w 10768629"/>
              <a:gd name="connsiteY125-12316" fmla="*/ 1649680 h 1978172"/>
              <a:gd name="connsiteX126-12317" fmla="*/ 6036523 w 10768629"/>
              <a:gd name="connsiteY126-12318" fmla="*/ 1652121 h 1978172"/>
              <a:gd name="connsiteX127-12319" fmla="*/ 6029328 w 10768629"/>
              <a:gd name="connsiteY127-12320" fmla="*/ 1649904 h 1978172"/>
              <a:gd name="connsiteX128-12321" fmla="*/ 6024075 w 10768629"/>
              <a:gd name="connsiteY128-12322" fmla="*/ 1652779 h 1978172"/>
              <a:gd name="connsiteX129-12323" fmla="*/ 6018085 w 10768629"/>
              <a:gd name="connsiteY129-12324" fmla="*/ 1652030 h 1978172"/>
              <a:gd name="connsiteX130-12325" fmla="*/ 5955513 w 10768629"/>
              <a:gd name="connsiteY130-12326" fmla="*/ 1663584 h 1978172"/>
              <a:gd name="connsiteX131-12327" fmla="*/ 5941996 w 10768629"/>
              <a:gd name="connsiteY131-12328" fmla="*/ 1661326 h 1978172"/>
              <a:gd name="connsiteX132-12329" fmla="*/ 5931789 w 10768629"/>
              <a:gd name="connsiteY132-12330" fmla="*/ 1669915 h 1978172"/>
              <a:gd name="connsiteX133-12331" fmla="*/ 5888686 w 10768629"/>
              <a:gd name="connsiteY133-12332" fmla="*/ 1672175 h 1978172"/>
              <a:gd name="connsiteX134-12333" fmla="*/ 5873794 w 10768629"/>
              <a:gd name="connsiteY134-12334" fmla="*/ 1665454 h 1978172"/>
              <a:gd name="connsiteX135-12335" fmla="*/ 5860022 w 10768629"/>
              <a:gd name="connsiteY135-12336" fmla="*/ 1660635 h 1978172"/>
              <a:gd name="connsiteX136-12337" fmla="*/ 5858237 w 10768629"/>
              <a:gd name="connsiteY136-12338" fmla="*/ 1660649 h 1978172"/>
              <a:gd name="connsiteX137-12339" fmla="*/ 5840319 w 10768629"/>
              <a:gd name="connsiteY137-12340" fmla="*/ 1660798 h 1978172"/>
              <a:gd name="connsiteX138-12341" fmla="*/ 5806984 w 10768629"/>
              <a:gd name="connsiteY138-12342" fmla="*/ 1661075 h 1978172"/>
              <a:gd name="connsiteX139-12343" fmla="*/ 5742351 w 10768629"/>
              <a:gd name="connsiteY139-12344" fmla="*/ 1667489 h 1978172"/>
              <a:gd name="connsiteX140-12345" fmla="*/ 5521171 w 10768629"/>
              <a:gd name="connsiteY140-12346" fmla="*/ 1671626 h 1978172"/>
              <a:gd name="connsiteX141-12347" fmla="*/ 5457384 w 10768629"/>
              <a:gd name="connsiteY141-12348" fmla="*/ 1683952 h 1978172"/>
              <a:gd name="connsiteX142-12349" fmla="*/ 4950070 w 10768629"/>
              <a:gd name="connsiteY142-12350" fmla="*/ 1748401 h 1978172"/>
              <a:gd name="connsiteX143-12351" fmla="*/ 4872172 w 10768629"/>
              <a:gd name="connsiteY143-12352" fmla="*/ 1757222 h 1978172"/>
              <a:gd name="connsiteX144-12353" fmla="*/ 4809524 w 10768629"/>
              <a:gd name="connsiteY144-12354" fmla="*/ 1761033 h 1978172"/>
              <a:gd name="connsiteX145-12355" fmla="*/ 4759058 w 10768629"/>
              <a:gd name="connsiteY145-12356" fmla="*/ 1766533 h 1978172"/>
              <a:gd name="connsiteX146-12357" fmla="*/ 4719749 w 10768629"/>
              <a:gd name="connsiteY146-12358" fmla="*/ 1771811 h 1978172"/>
              <a:gd name="connsiteX147-12359" fmla="*/ 4568686 w 10768629"/>
              <a:gd name="connsiteY147-12360" fmla="*/ 1786141 h 1978172"/>
              <a:gd name="connsiteX148-12361" fmla="*/ 4418751 w 10768629"/>
              <a:gd name="connsiteY148-12362" fmla="*/ 1796932 h 1978172"/>
              <a:gd name="connsiteX149-12363" fmla="*/ 4378377 w 10768629"/>
              <a:gd name="connsiteY149-12364" fmla="*/ 1815528 h 1978172"/>
              <a:gd name="connsiteX150-12365" fmla="*/ 4320575 w 10768629"/>
              <a:gd name="connsiteY150-12366" fmla="*/ 1832722 h 1978172"/>
              <a:gd name="connsiteX151-12367" fmla="*/ 4220200 w 10768629"/>
              <a:gd name="connsiteY151-12368" fmla="*/ 1873173 h 1978172"/>
              <a:gd name="connsiteX152-12369" fmla="*/ 4105361 w 10768629"/>
              <a:gd name="connsiteY152-12370" fmla="*/ 1894711 h 1978172"/>
              <a:gd name="connsiteX153-12371" fmla="*/ 3973223 w 10768629"/>
              <a:gd name="connsiteY153-12372" fmla="*/ 1881015 h 1978172"/>
              <a:gd name="connsiteX154-12373" fmla="*/ 3900992 w 10768629"/>
              <a:gd name="connsiteY154-12374" fmla="*/ 1880603 h 1978172"/>
              <a:gd name="connsiteX155-12375" fmla="*/ 3662119 w 10768629"/>
              <a:gd name="connsiteY155-12376" fmla="*/ 1889285 h 1978172"/>
              <a:gd name="connsiteX156-12377" fmla="*/ 3496919 w 10768629"/>
              <a:gd name="connsiteY156-12378" fmla="*/ 1873180 h 1978172"/>
              <a:gd name="connsiteX157-12379" fmla="*/ 3449433 w 10768629"/>
              <a:gd name="connsiteY157-12380" fmla="*/ 1889681 h 1978172"/>
              <a:gd name="connsiteX158-12381" fmla="*/ 3369766 w 10768629"/>
              <a:gd name="connsiteY158-12382" fmla="*/ 1916653 h 1978172"/>
              <a:gd name="connsiteX159-12383" fmla="*/ 3269672 w 10768629"/>
              <a:gd name="connsiteY159-12384" fmla="*/ 1938036 h 1978172"/>
              <a:gd name="connsiteX160-12385" fmla="*/ 3224897 w 10768629"/>
              <a:gd name="connsiteY160-12386" fmla="*/ 1943733 h 1978172"/>
              <a:gd name="connsiteX161-12387" fmla="*/ 3161463 w 10768629"/>
              <a:gd name="connsiteY161-12388" fmla="*/ 1946591 h 1978172"/>
              <a:gd name="connsiteX162-12389" fmla="*/ 3112044 w 10768629"/>
              <a:gd name="connsiteY162-12390" fmla="*/ 1935614 h 1978172"/>
              <a:gd name="connsiteX163-12391" fmla="*/ 3069716 w 10768629"/>
              <a:gd name="connsiteY163-12392" fmla="*/ 1930463 h 1978172"/>
              <a:gd name="connsiteX164-12393" fmla="*/ 3005773 w 10768629"/>
              <a:gd name="connsiteY164-12394" fmla="*/ 1915878 h 1978172"/>
              <a:gd name="connsiteX165-12395" fmla="*/ 2897201 w 10768629"/>
              <a:gd name="connsiteY165-12396" fmla="*/ 1926772 h 1978172"/>
              <a:gd name="connsiteX166-12397" fmla="*/ 2783891 w 10768629"/>
              <a:gd name="connsiteY166-12398" fmla="*/ 1931749 h 1978172"/>
              <a:gd name="connsiteX167-12399" fmla="*/ 2712447 w 10768629"/>
              <a:gd name="connsiteY167-12400" fmla="*/ 1933044 h 1978172"/>
              <a:gd name="connsiteX168-12401" fmla="*/ 2560151 w 10768629"/>
              <a:gd name="connsiteY168-12402" fmla="*/ 1963609 h 1978172"/>
              <a:gd name="connsiteX169-12403" fmla="*/ 2367221 w 10768629"/>
              <a:gd name="connsiteY169-12404" fmla="*/ 1971884 h 1978172"/>
              <a:gd name="connsiteX170-12405" fmla="*/ 2272130 w 10768629"/>
              <a:gd name="connsiteY170-12406" fmla="*/ 1961162 h 1978172"/>
              <a:gd name="connsiteX171-12407" fmla="*/ 2189404 w 10768629"/>
              <a:gd name="connsiteY171-12408" fmla="*/ 1978172 h 1978172"/>
              <a:gd name="connsiteX172-12409" fmla="*/ 2077704 w 10768629"/>
              <a:gd name="connsiteY172-12410" fmla="*/ 1965002 h 1978172"/>
              <a:gd name="connsiteX173-12411" fmla="*/ 2033299 w 10768629"/>
              <a:gd name="connsiteY173-12412" fmla="*/ 1969042 h 1978172"/>
              <a:gd name="connsiteX174-12413" fmla="*/ 1967996 w 10768629"/>
              <a:gd name="connsiteY174-12414" fmla="*/ 1953187 h 1978172"/>
              <a:gd name="connsiteX175-12415" fmla="*/ 1855805 w 10768629"/>
              <a:gd name="connsiteY175-12416" fmla="*/ 1926082 h 1978172"/>
              <a:gd name="connsiteX176-12417" fmla="*/ 1790957 w 10768629"/>
              <a:gd name="connsiteY176-12418" fmla="*/ 1919460 h 1978172"/>
              <a:gd name="connsiteX177-12419" fmla="*/ 1613978 w 10768629"/>
              <a:gd name="connsiteY177-12420" fmla="*/ 1891581 h 1978172"/>
              <a:gd name="connsiteX178-12421" fmla="*/ 1436831 w 10768629"/>
              <a:gd name="connsiteY178-12422" fmla="*/ 1856201 h 1978172"/>
              <a:gd name="connsiteX179-12423" fmla="*/ 1357365 w 10768629"/>
              <a:gd name="connsiteY179-12424" fmla="*/ 1832140 h 1978172"/>
              <a:gd name="connsiteX180-12425" fmla="*/ 1232341 w 10768629"/>
              <a:gd name="connsiteY180-12426" fmla="*/ 1785942 h 1978172"/>
              <a:gd name="connsiteX181-12427" fmla="*/ 1162595 w 10768629"/>
              <a:gd name="connsiteY181-12428" fmla="*/ 1758337 h 1978172"/>
              <a:gd name="connsiteX182-12429" fmla="*/ 1128523 w 10768629"/>
              <a:gd name="connsiteY182-12430" fmla="*/ 1763621 h 1978172"/>
              <a:gd name="connsiteX183-12431" fmla="*/ 991903 w 10768629"/>
              <a:gd name="connsiteY183-12432" fmla="*/ 1786741 h 1978172"/>
              <a:gd name="connsiteX184-12433" fmla="*/ 883960 w 10768629"/>
              <a:gd name="connsiteY184-12434" fmla="*/ 1822386 h 1978172"/>
              <a:gd name="connsiteX185-12435" fmla="*/ 766531 w 10768629"/>
              <a:gd name="connsiteY185-12436" fmla="*/ 1805053 h 1978172"/>
              <a:gd name="connsiteX186-12437" fmla="*/ 669779 w 10768629"/>
              <a:gd name="connsiteY186-12438" fmla="*/ 1800537 h 1978172"/>
              <a:gd name="connsiteX187-12439" fmla="*/ 523898 w 10768629"/>
              <a:gd name="connsiteY187-12440" fmla="*/ 1811085 h 1978172"/>
              <a:gd name="connsiteX188-12441" fmla="*/ 360251 w 10768629"/>
              <a:gd name="connsiteY188-12442" fmla="*/ 1830735 h 1978172"/>
              <a:gd name="connsiteX189-12443" fmla="*/ 255207 w 10768629"/>
              <a:gd name="connsiteY189-12444" fmla="*/ 1818275 h 1978172"/>
              <a:gd name="connsiteX190-12445" fmla="*/ 101803 w 10768629"/>
              <a:gd name="connsiteY190-12446" fmla="*/ 1870647 h 1978172"/>
              <a:gd name="connsiteX191-12447" fmla="*/ 25397 w 10768629"/>
              <a:gd name="connsiteY191-12448" fmla="*/ 1888443 h 1978172"/>
              <a:gd name="connsiteX192-12449" fmla="*/ 2370 w 10768629"/>
              <a:gd name="connsiteY192-12450" fmla="*/ 1878311 h 1978172"/>
              <a:gd name="connsiteX193-12451" fmla="*/ 0 w 10768629"/>
              <a:gd name="connsiteY193-12452" fmla="*/ 1878785 h 1978172"/>
              <a:gd name="connsiteX194-12453" fmla="*/ 0 w 10768629"/>
              <a:gd name="connsiteY194-12454" fmla="*/ 0 h 1978172"/>
              <a:gd name="connsiteX0-12455" fmla="*/ 0 w 10768629"/>
              <a:gd name="connsiteY0-12456" fmla="*/ 0 h 1978172"/>
              <a:gd name="connsiteX1-12457" fmla="*/ 10768629 w 10768629"/>
              <a:gd name="connsiteY1-12458" fmla="*/ 0 h 1978172"/>
              <a:gd name="connsiteX2-12459" fmla="*/ 10733254 w 10768629"/>
              <a:gd name="connsiteY2-12460" fmla="*/ 31439 h 1978172"/>
              <a:gd name="connsiteX3-12461" fmla="*/ 10727085 w 10768629"/>
              <a:gd name="connsiteY3-12462" fmla="*/ 37910 h 1978172"/>
              <a:gd name="connsiteX4-12463" fmla="*/ 10675953 w 10768629"/>
              <a:gd name="connsiteY4-12464" fmla="*/ 68623 h 1978172"/>
              <a:gd name="connsiteX5-12465" fmla="*/ 10637091 w 10768629"/>
              <a:gd name="connsiteY5-12466" fmla="*/ 90361 h 1978172"/>
              <a:gd name="connsiteX6-12467" fmla="*/ 10610971 w 10768629"/>
              <a:gd name="connsiteY6-12468" fmla="*/ 110764 h 1978172"/>
              <a:gd name="connsiteX7-12469" fmla="*/ 10532872 w 10768629"/>
              <a:gd name="connsiteY7-12470" fmla="*/ 138028 h 1978172"/>
              <a:gd name="connsiteX8-12471" fmla="*/ 10398558 w 10768629"/>
              <a:gd name="connsiteY8-12472" fmla="*/ 172911 h 1978172"/>
              <a:gd name="connsiteX9-12473" fmla="*/ 10371128 w 10768629"/>
              <a:gd name="connsiteY9-12474" fmla="*/ 182609 h 1978172"/>
              <a:gd name="connsiteX10-12475" fmla="*/ 10352178 w 10768629"/>
              <a:gd name="connsiteY10-12476" fmla="*/ 199976 h 1978172"/>
              <a:gd name="connsiteX11-12477" fmla="*/ 10351815 w 10768629"/>
              <a:gd name="connsiteY11-12478" fmla="*/ 211879 h 1978172"/>
              <a:gd name="connsiteX12-12479" fmla="*/ 10337471 w 10768629"/>
              <a:gd name="connsiteY12-12480" fmla="*/ 218661 h 1978172"/>
              <a:gd name="connsiteX13-12481" fmla="*/ 10334625 w 10768629"/>
              <a:gd name="connsiteY13-12482" fmla="*/ 222351 h 1978172"/>
              <a:gd name="connsiteX14-12483" fmla="*/ 10256365 w 10768629"/>
              <a:gd name="connsiteY14-12484" fmla="*/ 235917 h 1978172"/>
              <a:gd name="connsiteX15-12485" fmla="*/ 10201127 w 10768629"/>
              <a:gd name="connsiteY15-12486" fmla="*/ 267448 h 1978172"/>
              <a:gd name="connsiteX16-12487" fmla="*/ 9961218 w 10768629"/>
              <a:gd name="connsiteY16-12488" fmla="*/ 326720 h 1978172"/>
              <a:gd name="connsiteX17-12489" fmla="*/ 9859715 w 10768629"/>
              <a:gd name="connsiteY17-12490" fmla="*/ 355698 h 1978172"/>
              <a:gd name="connsiteX18-12491" fmla="*/ 9679867 w 10768629"/>
              <a:gd name="connsiteY18-12492" fmla="*/ 399081 h 1978172"/>
              <a:gd name="connsiteX19-12493" fmla="*/ 9490654 w 10768629"/>
              <a:gd name="connsiteY19-12494" fmla="*/ 455225 h 1978172"/>
              <a:gd name="connsiteX20-12495" fmla="*/ 9470837 w 10768629"/>
              <a:gd name="connsiteY20-12496" fmla="*/ 452539 h 1978172"/>
              <a:gd name="connsiteX21-12497" fmla="*/ 9469082 w 10768629"/>
              <a:gd name="connsiteY21-12498" fmla="*/ 454891 h 1978172"/>
              <a:gd name="connsiteX22-12499" fmla="*/ 9448038 w 10768629"/>
              <a:gd name="connsiteY22-12500" fmla="*/ 459733 h 1978172"/>
              <a:gd name="connsiteX23-12501" fmla="*/ 9396821 w 10768629"/>
              <a:gd name="connsiteY23-12502" fmla="*/ 455795 h 1978172"/>
              <a:gd name="connsiteX24-12503" fmla="*/ 9392197 w 10768629"/>
              <a:gd name="connsiteY24-12504" fmla="*/ 459796 h 1978172"/>
              <a:gd name="connsiteX25-12505" fmla="*/ 9347994 w 10768629"/>
              <a:gd name="connsiteY25-12506" fmla="*/ 464462 h 1978172"/>
              <a:gd name="connsiteX26-12507" fmla="*/ 9347889 w 10768629"/>
              <a:gd name="connsiteY26-12508" fmla="*/ 466539 h 1978172"/>
              <a:gd name="connsiteX27-12509" fmla="*/ 9337639 w 10768629"/>
              <a:gd name="connsiteY27-12510" fmla="*/ 476654 h 1978172"/>
              <a:gd name="connsiteX28-12511" fmla="*/ 9287964 w 10768629"/>
              <a:gd name="connsiteY28-12512" fmla="*/ 513052 h 1978172"/>
              <a:gd name="connsiteX29-12513" fmla="*/ 9229283 w 10768629"/>
              <a:gd name="connsiteY29-12514" fmla="*/ 555377 h 1978172"/>
              <a:gd name="connsiteX30-12515" fmla="*/ 9220274 w 10768629"/>
              <a:gd name="connsiteY30-12516" fmla="*/ 557502 h 1978172"/>
              <a:gd name="connsiteX31-12517" fmla="*/ 9220202 w 10768629"/>
              <a:gd name="connsiteY31-12518" fmla="*/ 558001 h 1978172"/>
              <a:gd name="connsiteX32-12519" fmla="*/ 9210908 w 10768629"/>
              <a:gd name="connsiteY32-12520" fmla="*/ 561147 h 1978172"/>
              <a:gd name="connsiteX33-12521" fmla="*/ 9186374 w 10768629"/>
              <a:gd name="connsiteY33-12522" fmla="*/ 565502 h 1978172"/>
              <a:gd name="connsiteX34-12523" fmla="*/ 9181058 w 10768629"/>
              <a:gd name="connsiteY34-12524" fmla="*/ 569943 h 1978172"/>
              <a:gd name="connsiteX35-12525" fmla="*/ 9167549 w 10768629"/>
              <a:gd name="connsiteY35-12526" fmla="*/ 584727 h 1978172"/>
              <a:gd name="connsiteX36-12527" fmla="*/ 9149110 w 10768629"/>
              <a:gd name="connsiteY36-12528" fmla="*/ 598906 h 1978172"/>
              <a:gd name="connsiteX37-12529" fmla="*/ 9078556 w 10768629"/>
              <a:gd name="connsiteY37-12530" fmla="*/ 644039 h 1978172"/>
              <a:gd name="connsiteX38-12531" fmla="*/ 8996399 w 10768629"/>
              <a:gd name="connsiteY38-12532" fmla="*/ 690055 h 1978172"/>
              <a:gd name="connsiteX39-12533" fmla="*/ 8803791 w 10768629"/>
              <a:gd name="connsiteY39-12534" fmla="*/ 813860 h 1978172"/>
              <a:gd name="connsiteX40-12535" fmla="*/ 8636202 w 10768629"/>
              <a:gd name="connsiteY40-12536" fmla="*/ 848463 h 1978172"/>
              <a:gd name="connsiteX41-12537" fmla="*/ 8555372 w 10768629"/>
              <a:gd name="connsiteY41-12538" fmla="*/ 883171 h 1978172"/>
              <a:gd name="connsiteX42-12539" fmla="*/ 8507229 w 10768629"/>
              <a:gd name="connsiteY42-12540" fmla="*/ 901665 h 1978172"/>
              <a:gd name="connsiteX43-12541" fmla="*/ 8428473 w 10768629"/>
              <a:gd name="connsiteY43-12542" fmla="*/ 927985 h 1978172"/>
              <a:gd name="connsiteX44-12543" fmla="*/ 8427914 w 10768629"/>
              <a:gd name="connsiteY44-12544" fmla="*/ 933480 h 1978172"/>
              <a:gd name="connsiteX45-12545" fmla="*/ 8420327 w 10768629"/>
              <a:gd name="connsiteY45-12546" fmla="*/ 941984 h 1978172"/>
              <a:gd name="connsiteX46-12547" fmla="*/ 8394729 w 10768629"/>
              <a:gd name="connsiteY46-12548" fmla="*/ 948347 h 1978172"/>
              <a:gd name="connsiteX47-12549" fmla="*/ 8380548 w 10768629"/>
              <a:gd name="connsiteY47-12550" fmla="*/ 987916 h 1978172"/>
              <a:gd name="connsiteX48-12551" fmla="*/ 8375330 w 10768629"/>
              <a:gd name="connsiteY48-12552" fmla="*/ 965444 h 1978172"/>
              <a:gd name="connsiteX49-12553" fmla="*/ 8340796 w 10768629"/>
              <a:gd name="connsiteY49-12554" fmla="*/ 980522 h 1978172"/>
              <a:gd name="connsiteX50-12555" fmla="*/ 8304438 w 10768629"/>
              <a:gd name="connsiteY50-12556" fmla="*/ 996739 h 1978172"/>
              <a:gd name="connsiteX51-12557" fmla="*/ 8280929 w 10768629"/>
              <a:gd name="connsiteY51-12558" fmla="*/ 1023089 h 1978172"/>
              <a:gd name="connsiteX52-12559" fmla="*/ 8275760 w 10768629"/>
              <a:gd name="connsiteY52-12560" fmla="*/ 1027772 h 1978172"/>
              <a:gd name="connsiteX53-12561" fmla="*/ 8275478 w 10768629"/>
              <a:gd name="connsiteY53-12562" fmla="*/ 1027605 h 1978172"/>
              <a:gd name="connsiteX54-12563" fmla="*/ 8249003 w 10768629"/>
              <a:gd name="connsiteY54-12564" fmla="*/ 1032033 h 1978172"/>
              <a:gd name="connsiteX55-12565" fmla="*/ 8203836 w 10768629"/>
              <a:gd name="connsiteY55-12566" fmla="*/ 1037347 h 1978172"/>
              <a:gd name="connsiteX56-12567" fmla="*/ 8122936 w 10768629"/>
              <a:gd name="connsiteY56-12568" fmla="*/ 1063113 h 1978172"/>
              <a:gd name="connsiteX57-12569" fmla="*/ 8043658 w 10768629"/>
              <a:gd name="connsiteY57-12570" fmla="*/ 1092746 h 1978172"/>
              <a:gd name="connsiteX58-12571" fmla="*/ 8015351 w 10768629"/>
              <a:gd name="connsiteY58-12572" fmla="*/ 1105478 h 1978172"/>
              <a:gd name="connsiteX59-12573" fmla="*/ 7963145 w 10768629"/>
              <a:gd name="connsiteY59-12574" fmla="*/ 1119346 h 1978172"/>
              <a:gd name="connsiteX60-12575" fmla="*/ 7938145 w 10768629"/>
              <a:gd name="connsiteY60-12576" fmla="*/ 1120225 h 1978172"/>
              <a:gd name="connsiteX61-12577" fmla="*/ 7937238 w 10768629"/>
              <a:gd name="connsiteY61-12578" fmla="*/ 1121204 h 1978172"/>
              <a:gd name="connsiteX62-12579" fmla="*/ 7934398 w 10768629"/>
              <a:gd name="connsiteY62-12580" fmla="*/ 1118240 h 1978172"/>
              <a:gd name="connsiteX63-12581" fmla="*/ 7918248 w 10768629"/>
              <a:gd name="connsiteY63-12582" fmla="*/ 1124371 h 1978172"/>
              <a:gd name="connsiteX64-12583" fmla="*/ 7914119 w 10768629"/>
              <a:gd name="connsiteY64-12584" fmla="*/ 1127653 h 1978172"/>
              <a:gd name="connsiteX65-12585" fmla="*/ 7907658 w 10768629"/>
              <a:gd name="connsiteY65-12586" fmla="*/ 1130350 h 1978172"/>
              <a:gd name="connsiteX66-12587" fmla="*/ 7907434 w 10768629"/>
              <a:gd name="connsiteY66-12588" fmla="*/ 1130103 h 1978172"/>
              <a:gd name="connsiteX67-12589" fmla="*/ 7901508 w 10768629"/>
              <a:gd name="connsiteY67-12590" fmla="*/ 1133245 h 1978172"/>
              <a:gd name="connsiteX68-12591" fmla="*/ 7873287 w 10768629"/>
              <a:gd name="connsiteY68-12592" fmla="*/ 1152609 h 1978172"/>
              <a:gd name="connsiteX69-12593" fmla="*/ 7834833 w 10768629"/>
              <a:gd name="connsiteY69-12594" fmla="*/ 1153868 h 1978172"/>
              <a:gd name="connsiteX70-12595" fmla="*/ 7828661 w 10768629"/>
              <a:gd name="connsiteY70-12596" fmla="*/ 1139994 h 1978172"/>
              <a:gd name="connsiteX71-12597" fmla="*/ 7823966 w 10768629"/>
              <a:gd name="connsiteY71-12598" fmla="*/ 1143178 h 1978172"/>
              <a:gd name="connsiteX72-12599" fmla="*/ 7815078 w 10768629"/>
              <a:gd name="connsiteY72-12600" fmla="*/ 1151776 h 1978172"/>
              <a:gd name="connsiteX73-12601" fmla="*/ 7812026 w 10768629"/>
              <a:gd name="connsiteY73-12602" fmla="*/ 1151522 h 1978172"/>
              <a:gd name="connsiteX74-12603" fmla="*/ 7782249 w 10768629"/>
              <a:gd name="connsiteY74-12604" fmla="*/ 1160970 h 1978172"/>
              <a:gd name="connsiteX75-12605" fmla="*/ 7773476 w 10768629"/>
              <a:gd name="connsiteY75-12606" fmla="*/ 1157414 h 1978172"/>
              <a:gd name="connsiteX76-12607" fmla="*/ 7769600 w 10768629"/>
              <a:gd name="connsiteY76-12608" fmla="*/ 1157365 h 1978172"/>
              <a:gd name="connsiteX77-12609" fmla="*/ 7752631 w 10768629"/>
              <a:gd name="connsiteY77-12610" fmla="*/ 1172815 h 1978172"/>
              <a:gd name="connsiteX78-12611" fmla="*/ 7739392 w 10768629"/>
              <a:gd name="connsiteY78-12612" fmla="*/ 1192062 h 1978172"/>
              <a:gd name="connsiteX79-12613" fmla="*/ 7677677 w 10768629"/>
              <a:gd name="connsiteY79-12614" fmla="*/ 1216394 h 1978172"/>
              <a:gd name="connsiteX80-12615" fmla="*/ 7586920 w 10768629"/>
              <a:gd name="connsiteY80-12616" fmla="*/ 1261888 h 1978172"/>
              <a:gd name="connsiteX81-12617" fmla="*/ 7486100 w 10768629"/>
              <a:gd name="connsiteY81-12618" fmla="*/ 1292563 h 1978172"/>
              <a:gd name="connsiteX82-12619" fmla="*/ 7411323 w 10768629"/>
              <a:gd name="connsiteY82-12620" fmla="*/ 1340732 h 1978172"/>
              <a:gd name="connsiteX83-12621" fmla="*/ 7240698 w 10768629"/>
              <a:gd name="connsiteY83-12622" fmla="*/ 1438832 h 1978172"/>
              <a:gd name="connsiteX84-12623" fmla="*/ 7197675 w 10768629"/>
              <a:gd name="connsiteY84-12624" fmla="*/ 1447530 h 1978172"/>
              <a:gd name="connsiteX85-12625" fmla="*/ 7164788 w 10768629"/>
              <a:gd name="connsiteY85-12626" fmla="*/ 1480293 h 1978172"/>
              <a:gd name="connsiteX86-12627" fmla="*/ 7147929 w 10768629"/>
              <a:gd name="connsiteY86-12628" fmla="*/ 1477641 h 1978172"/>
              <a:gd name="connsiteX87-12629" fmla="*/ 7144965 w 10768629"/>
              <a:gd name="connsiteY87-12630" fmla="*/ 1476908 h 1978172"/>
              <a:gd name="connsiteX88-12631" fmla="*/ 7134299 w 10768629"/>
              <a:gd name="connsiteY88-12632" fmla="*/ 1479969 h 1978172"/>
              <a:gd name="connsiteX89-12633" fmla="*/ 7129809 w 10768629"/>
              <a:gd name="connsiteY89-12634" fmla="*/ 1473339 h 1978172"/>
              <a:gd name="connsiteX90-12635" fmla="*/ 7112688 w 10768629"/>
              <a:gd name="connsiteY90-12636" fmla="*/ 1472575 h 1978172"/>
              <a:gd name="connsiteX91-12637" fmla="*/ 7093470 w 10768629"/>
              <a:gd name="connsiteY91-12638" fmla="*/ 1480300 h 1978172"/>
              <a:gd name="connsiteX92-12639" fmla="*/ 7025034 w 10768629"/>
              <a:gd name="connsiteY92-12640" fmla="*/ 1506934 h 1978172"/>
              <a:gd name="connsiteX93-12641" fmla="*/ 7014783 w 10768629"/>
              <a:gd name="connsiteY93-12642" fmla="*/ 1515868 h 1978172"/>
              <a:gd name="connsiteX94-12643" fmla="*/ 6979706 w 10768629"/>
              <a:gd name="connsiteY94-12644" fmla="*/ 1523511 h 1978172"/>
              <a:gd name="connsiteX95-12645" fmla="*/ 6977890 w 10768629"/>
              <a:gd name="connsiteY95-12646" fmla="*/ 1525793 h 1978172"/>
              <a:gd name="connsiteX96-12647" fmla="*/ 6944339 w 10768629"/>
              <a:gd name="connsiteY96-12648" fmla="*/ 1536237 h 1978172"/>
              <a:gd name="connsiteX97-12649" fmla="*/ 6886996 w 10768629"/>
              <a:gd name="connsiteY97-12650" fmla="*/ 1563569 h 1978172"/>
              <a:gd name="connsiteX98-12651" fmla="*/ 6874510 w 10768629"/>
              <a:gd name="connsiteY98-12652" fmla="*/ 1558469 h 1978172"/>
              <a:gd name="connsiteX99-12653" fmla="*/ 6871943 w 10768629"/>
              <a:gd name="connsiteY99-12654" fmla="*/ 1554651 h 1978172"/>
              <a:gd name="connsiteX100-12655" fmla="*/ 6856174 w 10768629"/>
              <a:gd name="connsiteY100-12656" fmla="*/ 1562024 h 1978172"/>
              <a:gd name="connsiteX101-12657" fmla="*/ 6842321 w 10768629"/>
              <a:gd name="connsiteY101-12658" fmla="*/ 1560554 h 1978172"/>
              <a:gd name="connsiteX102-12659" fmla="*/ 6832713 w 10768629"/>
              <a:gd name="connsiteY102-12660" fmla="*/ 1569357 h 1978172"/>
              <a:gd name="connsiteX103-12661" fmla="*/ 6816351 w 10768629"/>
              <a:gd name="connsiteY103-12662" fmla="*/ 1571495 h 1978172"/>
              <a:gd name="connsiteX104-12663" fmla="*/ 6795800 w 10768629"/>
              <a:gd name="connsiteY104-12664" fmla="*/ 1572010 h 1978172"/>
              <a:gd name="connsiteX105-12665" fmla="*/ 6777546 w 10768629"/>
              <a:gd name="connsiteY105-12666" fmla="*/ 1568661 h 1978172"/>
              <a:gd name="connsiteX106-12667" fmla="*/ 6751528 w 10768629"/>
              <a:gd name="connsiteY106-12668" fmla="*/ 1574143 h 1978172"/>
              <a:gd name="connsiteX107-12669" fmla="*/ 6691966 w 10768629"/>
              <a:gd name="connsiteY107-12670" fmla="*/ 1582255 h 1978172"/>
              <a:gd name="connsiteX108-12671" fmla="*/ 6646941 w 10768629"/>
              <a:gd name="connsiteY108-12672" fmla="*/ 1588471 h 1978172"/>
              <a:gd name="connsiteX109-12673" fmla="*/ 6568576 w 10768629"/>
              <a:gd name="connsiteY109-12674" fmla="*/ 1606488 h 1978172"/>
              <a:gd name="connsiteX110-12675" fmla="*/ 6554358 w 10768629"/>
              <a:gd name="connsiteY110-12676" fmla="*/ 1621701 h 1978172"/>
              <a:gd name="connsiteX111-12677" fmla="*/ 6516968 w 10768629"/>
              <a:gd name="connsiteY111-12678" fmla="*/ 1617195 h 1978172"/>
              <a:gd name="connsiteX112-12679" fmla="*/ 6506479 w 10768629"/>
              <a:gd name="connsiteY112-12680" fmla="*/ 1602227 h 1978172"/>
              <a:gd name="connsiteX113-12681" fmla="*/ 6458436 w 10768629"/>
              <a:gd name="connsiteY113-12682" fmla="*/ 1607332 h 1978172"/>
              <a:gd name="connsiteX114-12683" fmla="*/ 6414786 w 10768629"/>
              <a:gd name="connsiteY114-12684" fmla="*/ 1628815 h 1978172"/>
              <a:gd name="connsiteX115-12685" fmla="*/ 6357085 w 10768629"/>
              <a:gd name="connsiteY115-12686" fmla="*/ 1640846 h 1978172"/>
              <a:gd name="connsiteX116-12687" fmla="*/ 6322636 w 10768629"/>
              <a:gd name="connsiteY116-12688" fmla="*/ 1648213 h 1978172"/>
              <a:gd name="connsiteX117-12689" fmla="*/ 6226172 w 10768629"/>
              <a:gd name="connsiteY117-12690" fmla="*/ 1654676 h 1978172"/>
              <a:gd name="connsiteX118-12691" fmla="*/ 6221217 w 10768629"/>
              <a:gd name="connsiteY118-12692" fmla="*/ 1654506 h 1978172"/>
              <a:gd name="connsiteX119-12693" fmla="*/ 6204956 w 10768629"/>
              <a:gd name="connsiteY119-12694" fmla="*/ 1664280 h 1978172"/>
              <a:gd name="connsiteX120-12695" fmla="*/ 6204270 w 10768629"/>
              <a:gd name="connsiteY120-12696" fmla="*/ 1666782 h 1978172"/>
              <a:gd name="connsiteX121-12697" fmla="*/ 6143810 w 10768629"/>
              <a:gd name="connsiteY121-12698" fmla="*/ 1661963 h 1978172"/>
              <a:gd name="connsiteX122-12699" fmla="*/ 6136560 w 10768629"/>
              <a:gd name="connsiteY122-12700" fmla="*/ 1665728 h 1978172"/>
              <a:gd name="connsiteX123-12701" fmla="*/ 6096155 w 10768629"/>
              <a:gd name="connsiteY123-12702" fmla="*/ 1656951 h 1978172"/>
              <a:gd name="connsiteX124-12703" fmla="*/ 6075812 w 10768629"/>
              <a:gd name="connsiteY124-12704" fmla="*/ 1655422 h 1978172"/>
              <a:gd name="connsiteX125-12705" fmla="*/ 6039495 w 10768629"/>
              <a:gd name="connsiteY125-12706" fmla="*/ 1649680 h 1978172"/>
              <a:gd name="connsiteX126-12707" fmla="*/ 6036523 w 10768629"/>
              <a:gd name="connsiteY126-12708" fmla="*/ 1652121 h 1978172"/>
              <a:gd name="connsiteX127-12709" fmla="*/ 6029328 w 10768629"/>
              <a:gd name="connsiteY127-12710" fmla="*/ 1649904 h 1978172"/>
              <a:gd name="connsiteX128-12711" fmla="*/ 6024075 w 10768629"/>
              <a:gd name="connsiteY128-12712" fmla="*/ 1652779 h 1978172"/>
              <a:gd name="connsiteX129-12713" fmla="*/ 6018085 w 10768629"/>
              <a:gd name="connsiteY129-12714" fmla="*/ 1652030 h 1978172"/>
              <a:gd name="connsiteX130-12715" fmla="*/ 5955513 w 10768629"/>
              <a:gd name="connsiteY130-12716" fmla="*/ 1663584 h 1978172"/>
              <a:gd name="connsiteX131-12717" fmla="*/ 5941996 w 10768629"/>
              <a:gd name="connsiteY131-12718" fmla="*/ 1661326 h 1978172"/>
              <a:gd name="connsiteX132-12719" fmla="*/ 5931789 w 10768629"/>
              <a:gd name="connsiteY132-12720" fmla="*/ 1669915 h 1978172"/>
              <a:gd name="connsiteX133-12721" fmla="*/ 5888686 w 10768629"/>
              <a:gd name="connsiteY133-12722" fmla="*/ 1672175 h 1978172"/>
              <a:gd name="connsiteX134-12723" fmla="*/ 5873794 w 10768629"/>
              <a:gd name="connsiteY134-12724" fmla="*/ 1665454 h 1978172"/>
              <a:gd name="connsiteX135-12725" fmla="*/ 5860022 w 10768629"/>
              <a:gd name="connsiteY135-12726" fmla="*/ 1660635 h 1978172"/>
              <a:gd name="connsiteX136-12727" fmla="*/ 5858237 w 10768629"/>
              <a:gd name="connsiteY136-12728" fmla="*/ 1660649 h 1978172"/>
              <a:gd name="connsiteX137-12729" fmla="*/ 5840319 w 10768629"/>
              <a:gd name="connsiteY137-12730" fmla="*/ 1660798 h 1978172"/>
              <a:gd name="connsiteX138-12731" fmla="*/ 5806984 w 10768629"/>
              <a:gd name="connsiteY138-12732" fmla="*/ 1661075 h 1978172"/>
              <a:gd name="connsiteX139-12733" fmla="*/ 5742351 w 10768629"/>
              <a:gd name="connsiteY139-12734" fmla="*/ 1667489 h 1978172"/>
              <a:gd name="connsiteX140-12735" fmla="*/ 5521171 w 10768629"/>
              <a:gd name="connsiteY140-12736" fmla="*/ 1671626 h 1978172"/>
              <a:gd name="connsiteX141-12737" fmla="*/ 5457384 w 10768629"/>
              <a:gd name="connsiteY141-12738" fmla="*/ 1683952 h 1978172"/>
              <a:gd name="connsiteX142-12739" fmla="*/ 4950070 w 10768629"/>
              <a:gd name="connsiteY142-12740" fmla="*/ 1748401 h 1978172"/>
              <a:gd name="connsiteX143-12741" fmla="*/ 4872172 w 10768629"/>
              <a:gd name="connsiteY143-12742" fmla="*/ 1757222 h 1978172"/>
              <a:gd name="connsiteX144-12743" fmla="*/ 4809524 w 10768629"/>
              <a:gd name="connsiteY144-12744" fmla="*/ 1761033 h 1978172"/>
              <a:gd name="connsiteX145-12745" fmla="*/ 4759058 w 10768629"/>
              <a:gd name="connsiteY145-12746" fmla="*/ 1766533 h 1978172"/>
              <a:gd name="connsiteX146-12747" fmla="*/ 4719749 w 10768629"/>
              <a:gd name="connsiteY146-12748" fmla="*/ 1771811 h 1978172"/>
              <a:gd name="connsiteX147-12749" fmla="*/ 4568686 w 10768629"/>
              <a:gd name="connsiteY147-12750" fmla="*/ 1786141 h 1978172"/>
              <a:gd name="connsiteX148-12751" fmla="*/ 4418751 w 10768629"/>
              <a:gd name="connsiteY148-12752" fmla="*/ 1796932 h 1978172"/>
              <a:gd name="connsiteX149-12753" fmla="*/ 4378377 w 10768629"/>
              <a:gd name="connsiteY149-12754" fmla="*/ 1815528 h 1978172"/>
              <a:gd name="connsiteX150-12755" fmla="*/ 4320575 w 10768629"/>
              <a:gd name="connsiteY150-12756" fmla="*/ 1832722 h 1978172"/>
              <a:gd name="connsiteX151-12757" fmla="*/ 4220200 w 10768629"/>
              <a:gd name="connsiteY151-12758" fmla="*/ 1873173 h 1978172"/>
              <a:gd name="connsiteX152-12759" fmla="*/ 4105361 w 10768629"/>
              <a:gd name="connsiteY152-12760" fmla="*/ 1894711 h 1978172"/>
              <a:gd name="connsiteX153-12761" fmla="*/ 3973223 w 10768629"/>
              <a:gd name="connsiteY153-12762" fmla="*/ 1881015 h 1978172"/>
              <a:gd name="connsiteX154-12763" fmla="*/ 3900992 w 10768629"/>
              <a:gd name="connsiteY154-12764" fmla="*/ 1880603 h 1978172"/>
              <a:gd name="connsiteX155-12765" fmla="*/ 3662119 w 10768629"/>
              <a:gd name="connsiteY155-12766" fmla="*/ 1889285 h 1978172"/>
              <a:gd name="connsiteX156-12767" fmla="*/ 3496919 w 10768629"/>
              <a:gd name="connsiteY156-12768" fmla="*/ 1873180 h 1978172"/>
              <a:gd name="connsiteX157-12769" fmla="*/ 3449433 w 10768629"/>
              <a:gd name="connsiteY157-12770" fmla="*/ 1889681 h 1978172"/>
              <a:gd name="connsiteX158-12771" fmla="*/ 3369766 w 10768629"/>
              <a:gd name="connsiteY158-12772" fmla="*/ 1916653 h 1978172"/>
              <a:gd name="connsiteX159-12773" fmla="*/ 3269672 w 10768629"/>
              <a:gd name="connsiteY159-12774" fmla="*/ 1938036 h 1978172"/>
              <a:gd name="connsiteX160-12775" fmla="*/ 3224897 w 10768629"/>
              <a:gd name="connsiteY160-12776" fmla="*/ 1943733 h 1978172"/>
              <a:gd name="connsiteX161-12777" fmla="*/ 3161463 w 10768629"/>
              <a:gd name="connsiteY161-12778" fmla="*/ 1946591 h 1978172"/>
              <a:gd name="connsiteX162-12779" fmla="*/ 3112044 w 10768629"/>
              <a:gd name="connsiteY162-12780" fmla="*/ 1935614 h 1978172"/>
              <a:gd name="connsiteX163-12781" fmla="*/ 3069716 w 10768629"/>
              <a:gd name="connsiteY163-12782" fmla="*/ 1930463 h 1978172"/>
              <a:gd name="connsiteX164-12783" fmla="*/ 3005773 w 10768629"/>
              <a:gd name="connsiteY164-12784" fmla="*/ 1915878 h 1978172"/>
              <a:gd name="connsiteX165-12785" fmla="*/ 2897201 w 10768629"/>
              <a:gd name="connsiteY165-12786" fmla="*/ 1926772 h 1978172"/>
              <a:gd name="connsiteX166-12787" fmla="*/ 2783891 w 10768629"/>
              <a:gd name="connsiteY166-12788" fmla="*/ 1931749 h 1978172"/>
              <a:gd name="connsiteX167-12789" fmla="*/ 2712447 w 10768629"/>
              <a:gd name="connsiteY167-12790" fmla="*/ 1933044 h 1978172"/>
              <a:gd name="connsiteX168-12791" fmla="*/ 2560151 w 10768629"/>
              <a:gd name="connsiteY168-12792" fmla="*/ 1963609 h 1978172"/>
              <a:gd name="connsiteX169-12793" fmla="*/ 2367221 w 10768629"/>
              <a:gd name="connsiteY169-12794" fmla="*/ 1971884 h 1978172"/>
              <a:gd name="connsiteX170-12795" fmla="*/ 2272130 w 10768629"/>
              <a:gd name="connsiteY170-12796" fmla="*/ 1961162 h 1978172"/>
              <a:gd name="connsiteX171-12797" fmla="*/ 2189404 w 10768629"/>
              <a:gd name="connsiteY171-12798" fmla="*/ 1978172 h 1978172"/>
              <a:gd name="connsiteX172-12799" fmla="*/ 2077704 w 10768629"/>
              <a:gd name="connsiteY172-12800" fmla="*/ 1965002 h 1978172"/>
              <a:gd name="connsiteX173-12801" fmla="*/ 2033299 w 10768629"/>
              <a:gd name="connsiteY173-12802" fmla="*/ 1969042 h 1978172"/>
              <a:gd name="connsiteX174-12803" fmla="*/ 1967996 w 10768629"/>
              <a:gd name="connsiteY174-12804" fmla="*/ 1953187 h 1978172"/>
              <a:gd name="connsiteX175-12805" fmla="*/ 1855805 w 10768629"/>
              <a:gd name="connsiteY175-12806" fmla="*/ 1926082 h 1978172"/>
              <a:gd name="connsiteX176-12807" fmla="*/ 1790957 w 10768629"/>
              <a:gd name="connsiteY176-12808" fmla="*/ 1919460 h 1978172"/>
              <a:gd name="connsiteX177-12809" fmla="*/ 1613978 w 10768629"/>
              <a:gd name="connsiteY177-12810" fmla="*/ 1891581 h 1978172"/>
              <a:gd name="connsiteX178-12811" fmla="*/ 1436831 w 10768629"/>
              <a:gd name="connsiteY178-12812" fmla="*/ 1856201 h 1978172"/>
              <a:gd name="connsiteX179-12813" fmla="*/ 1357365 w 10768629"/>
              <a:gd name="connsiteY179-12814" fmla="*/ 1832140 h 1978172"/>
              <a:gd name="connsiteX180-12815" fmla="*/ 1232341 w 10768629"/>
              <a:gd name="connsiteY180-12816" fmla="*/ 1785942 h 1978172"/>
              <a:gd name="connsiteX181-12817" fmla="*/ 1162595 w 10768629"/>
              <a:gd name="connsiteY181-12818" fmla="*/ 1758337 h 1978172"/>
              <a:gd name="connsiteX182-12819" fmla="*/ 1128523 w 10768629"/>
              <a:gd name="connsiteY182-12820" fmla="*/ 1763621 h 1978172"/>
              <a:gd name="connsiteX183-12821" fmla="*/ 991903 w 10768629"/>
              <a:gd name="connsiteY183-12822" fmla="*/ 1786741 h 1978172"/>
              <a:gd name="connsiteX184-12823" fmla="*/ 883960 w 10768629"/>
              <a:gd name="connsiteY184-12824" fmla="*/ 1822386 h 1978172"/>
              <a:gd name="connsiteX185-12825" fmla="*/ 766531 w 10768629"/>
              <a:gd name="connsiteY185-12826" fmla="*/ 1805053 h 1978172"/>
              <a:gd name="connsiteX186-12827" fmla="*/ 669779 w 10768629"/>
              <a:gd name="connsiteY186-12828" fmla="*/ 1800537 h 1978172"/>
              <a:gd name="connsiteX187-12829" fmla="*/ 523898 w 10768629"/>
              <a:gd name="connsiteY187-12830" fmla="*/ 1811085 h 1978172"/>
              <a:gd name="connsiteX188-12831" fmla="*/ 360251 w 10768629"/>
              <a:gd name="connsiteY188-12832" fmla="*/ 1830735 h 1978172"/>
              <a:gd name="connsiteX189-12833" fmla="*/ 255207 w 10768629"/>
              <a:gd name="connsiteY189-12834" fmla="*/ 1818275 h 1978172"/>
              <a:gd name="connsiteX190-12835" fmla="*/ 101803 w 10768629"/>
              <a:gd name="connsiteY190-12836" fmla="*/ 1870647 h 1978172"/>
              <a:gd name="connsiteX191-12837" fmla="*/ 25397 w 10768629"/>
              <a:gd name="connsiteY191-12838" fmla="*/ 1888443 h 1978172"/>
              <a:gd name="connsiteX192-12839" fmla="*/ 2370 w 10768629"/>
              <a:gd name="connsiteY192-12840" fmla="*/ 1878311 h 1978172"/>
              <a:gd name="connsiteX193-12841" fmla="*/ 0 w 10768629"/>
              <a:gd name="connsiteY193-12842" fmla="*/ 1878785 h 1978172"/>
              <a:gd name="connsiteX194-12843" fmla="*/ 0 w 10768629"/>
              <a:gd name="connsiteY194-12844" fmla="*/ 0 h 1978172"/>
              <a:gd name="connsiteX0-12845" fmla="*/ 0 w 10768629"/>
              <a:gd name="connsiteY0-12846" fmla="*/ 0 h 1978172"/>
              <a:gd name="connsiteX1-12847" fmla="*/ 10768629 w 10768629"/>
              <a:gd name="connsiteY1-12848" fmla="*/ 0 h 1978172"/>
              <a:gd name="connsiteX2-12849" fmla="*/ 10733254 w 10768629"/>
              <a:gd name="connsiteY2-12850" fmla="*/ 31439 h 1978172"/>
              <a:gd name="connsiteX3-12851" fmla="*/ 10727085 w 10768629"/>
              <a:gd name="connsiteY3-12852" fmla="*/ 37910 h 1978172"/>
              <a:gd name="connsiteX4-12853" fmla="*/ 10675953 w 10768629"/>
              <a:gd name="connsiteY4-12854" fmla="*/ 68623 h 1978172"/>
              <a:gd name="connsiteX5-12855" fmla="*/ 10637091 w 10768629"/>
              <a:gd name="connsiteY5-12856" fmla="*/ 90361 h 1978172"/>
              <a:gd name="connsiteX6-12857" fmla="*/ 10610971 w 10768629"/>
              <a:gd name="connsiteY6-12858" fmla="*/ 110764 h 1978172"/>
              <a:gd name="connsiteX7-12859" fmla="*/ 10532872 w 10768629"/>
              <a:gd name="connsiteY7-12860" fmla="*/ 138028 h 1978172"/>
              <a:gd name="connsiteX8-12861" fmla="*/ 10398558 w 10768629"/>
              <a:gd name="connsiteY8-12862" fmla="*/ 172911 h 1978172"/>
              <a:gd name="connsiteX9-12863" fmla="*/ 10371128 w 10768629"/>
              <a:gd name="connsiteY9-12864" fmla="*/ 182609 h 1978172"/>
              <a:gd name="connsiteX10-12865" fmla="*/ 10352178 w 10768629"/>
              <a:gd name="connsiteY10-12866" fmla="*/ 199976 h 1978172"/>
              <a:gd name="connsiteX11-12867" fmla="*/ 10351815 w 10768629"/>
              <a:gd name="connsiteY11-12868" fmla="*/ 211879 h 1978172"/>
              <a:gd name="connsiteX12-12869" fmla="*/ 10337471 w 10768629"/>
              <a:gd name="connsiteY12-12870" fmla="*/ 218661 h 1978172"/>
              <a:gd name="connsiteX13-12871" fmla="*/ 10334625 w 10768629"/>
              <a:gd name="connsiteY13-12872" fmla="*/ 222351 h 1978172"/>
              <a:gd name="connsiteX14-12873" fmla="*/ 10256365 w 10768629"/>
              <a:gd name="connsiteY14-12874" fmla="*/ 235917 h 1978172"/>
              <a:gd name="connsiteX15-12875" fmla="*/ 10201127 w 10768629"/>
              <a:gd name="connsiteY15-12876" fmla="*/ 267448 h 1978172"/>
              <a:gd name="connsiteX16-12877" fmla="*/ 9961218 w 10768629"/>
              <a:gd name="connsiteY16-12878" fmla="*/ 326720 h 1978172"/>
              <a:gd name="connsiteX17-12879" fmla="*/ 9859715 w 10768629"/>
              <a:gd name="connsiteY17-12880" fmla="*/ 355698 h 1978172"/>
              <a:gd name="connsiteX18-12881" fmla="*/ 9679867 w 10768629"/>
              <a:gd name="connsiteY18-12882" fmla="*/ 399081 h 1978172"/>
              <a:gd name="connsiteX19-12883" fmla="*/ 9490654 w 10768629"/>
              <a:gd name="connsiteY19-12884" fmla="*/ 455225 h 1978172"/>
              <a:gd name="connsiteX20-12885" fmla="*/ 9470837 w 10768629"/>
              <a:gd name="connsiteY20-12886" fmla="*/ 452539 h 1978172"/>
              <a:gd name="connsiteX21-12887" fmla="*/ 9469082 w 10768629"/>
              <a:gd name="connsiteY21-12888" fmla="*/ 454891 h 1978172"/>
              <a:gd name="connsiteX22-12889" fmla="*/ 9448038 w 10768629"/>
              <a:gd name="connsiteY22-12890" fmla="*/ 459733 h 1978172"/>
              <a:gd name="connsiteX23-12891" fmla="*/ 9396821 w 10768629"/>
              <a:gd name="connsiteY23-12892" fmla="*/ 455795 h 1978172"/>
              <a:gd name="connsiteX24-12893" fmla="*/ 9392197 w 10768629"/>
              <a:gd name="connsiteY24-12894" fmla="*/ 459796 h 1978172"/>
              <a:gd name="connsiteX25-12895" fmla="*/ 9347994 w 10768629"/>
              <a:gd name="connsiteY25-12896" fmla="*/ 464462 h 1978172"/>
              <a:gd name="connsiteX26-12897" fmla="*/ 9347889 w 10768629"/>
              <a:gd name="connsiteY26-12898" fmla="*/ 466539 h 1978172"/>
              <a:gd name="connsiteX27-12899" fmla="*/ 9337639 w 10768629"/>
              <a:gd name="connsiteY27-12900" fmla="*/ 476654 h 1978172"/>
              <a:gd name="connsiteX28-12901" fmla="*/ 9287964 w 10768629"/>
              <a:gd name="connsiteY28-12902" fmla="*/ 513052 h 1978172"/>
              <a:gd name="connsiteX29-12903" fmla="*/ 9229283 w 10768629"/>
              <a:gd name="connsiteY29-12904" fmla="*/ 555377 h 1978172"/>
              <a:gd name="connsiteX30-12905" fmla="*/ 9220274 w 10768629"/>
              <a:gd name="connsiteY30-12906" fmla="*/ 557502 h 1978172"/>
              <a:gd name="connsiteX31-12907" fmla="*/ 9220202 w 10768629"/>
              <a:gd name="connsiteY31-12908" fmla="*/ 558001 h 1978172"/>
              <a:gd name="connsiteX32-12909" fmla="*/ 9210908 w 10768629"/>
              <a:gd name="connsiteY32-12910" fmla="*/ 561147 h 1978172"/>
              <a:gd name="connsiteX33-12911" fmla="*/ 9186374 w 10768629"/>
              <a:gd name="connsiteY33-12912" fmla="*/ 565502 h 1978172"/>
              <a:gd name="connsiteX34-12913" fmla="*/ 9181058 w 10768629"/>
              <a:gd name="connsiteY34-12914" fmla="*/ 569943 h 1978172"/>
              <a:gd name="connsiteX35-12915" fmla="*/ 9167549 w 10768629"/>
              <a:gd name="connsiteY35-12916" fmla="*/ 584727 h 1978172"/>
              <a:gd name="connsiteX36-12917" fmla="*/ 9149110 w 10768629"/>
              <a:gd name="connsiteY36-12918" fmla="*/ 598906 h 1978172"/>
              <a:gd name="connsiteX37-12919" fmla="*/ 9078556 w 10768629"/>
              <a:gd name="connsiteY37-12920" fmla="*/ 644039 h 1978172"/>
              <a:gd name="connsiteX38-12921" fmla="*/ 8996399 w 10768629"/>
              <a:gd name="connsiteY38-12922" fmla="*/ 690055 h 1978172"/>
              <a:gd name="connsiteX39-12923" fmla="*/ 8803791 w 10768629"/>
              <a:gd name="connsiteY39-12924" fmla="*/ 813860 h 1978172"/>
              <a:gd name="connsiteX40-12925" fmla="*/ 8636202 w 10768629"/>
              <a:gd name="connsiteY40-12926" fmla="*/ 848463 h 1978172"/>
              <a:gd name="connsiteX41-12927" fmla="*/ 8555372 w 10768629"/>
              <a:gd name="connsiteY41-12928" fmla="*/ 883171 h 1978172"/>
              <a:gd name="connsiteX42-12929" fmla="*/ 8507229 w 10768629"/>
              <a:gd name="connsiteY42-12930" fmla="*/ 901665 h 1978172"/>
              <a:gd name="connsiteX43-12931" fmla="*/ 8428473 w 10768629"/>
              <a:gd name="connsiteY43-12932" fmla="*/ 927985 h 1978172"/>
              <a:gd name="connsiteX44-12933" fmla="*/ 8427914 w 10768629"/>
              <a:gd name="connsiteY44-12934" fmla="*/ 933480 h 1978172"/>
              <a:gd name="connsiteX45-12935" fmla="*/ 8420327 w 10768629"/>
              <a:gd name="connsiteY45-12936" fmla="*/ 941984 h 1978172"/>
              <a:gd name="connsiteX46-12937" fmla="*/ 8394729 w 10768629"/>
              <a:gd name="connsiteY46-12938" fmla="*/ 948347 h 1978172"/>
              <a:gd name="connsiteX47-12939" fmla="*/ 8380548 w 10768629"/>
              <a:gd name="connsiteY47-12940" fmla="*/ 987916 h 1978172"/>
              <a:gd name="connsiteX48-12941" fmla="*/ 8375330 w 10768629"/>
              <a:gd name="connsiteY48-12942" fmla="*/ 965444 h 1978172"/>
              <a:gd name="connsiteX49-12943" fmla="*/ 8340796 w 10768629"/>
              <a:gd name="connsiteY49-12944" fmla="*/ 980522 h 1978172"/>
              <a:gd name="connsiteX50-12945" fmla="*/ 8304438 w 10768629"/>
              <a:gd name="connsiteY50-12946" fmla="*/ 996739 h 1978172"/>
              <a:gd name="connsiteX51-12947" fmla="*/ 8280929 w 10768629"/>
              <a:gd name="connsiteY51-12948" fmla="*/ 1023089 h 1978172"/>
              <a:gd name="connsiteX52-12949" fmla="*/ 8275760 w 10768629"/>
              <a:gd name="connsiteY52-12950" fmla="*/ 1027772 h 1978172"/>
              <a:gd name="connsiteX53-12951" fmla="*/ 8275478 w 10768629"/>
              <a:gd name="connsiteY53-12952" fmla="*/ 1027605 h 1978172"/>
              <a:gd name="connsiteX54-12953" fmla="*/ 8249003 w 10768629"/>
              <a:gd name="connsiteY54-12954" fmla="*/ 1032033 h 1978172"/>
              <a:gd name="connsiteX55-12955" fmla="*/ 8203836 w 10768629"/>
              <a:gd name="connsiteY55-12956" fmla="*/ 1037347 h 1978172"/>
              <a:gd name="connsiteX56-12957" fmla="*/ 8122936 w 10768629"/>
              <a:gd name="connsiteY56-12958" fmla="*/ 1063113 h 1978172"/>
              <a:gd name="connsiteX57-12959" fmla="*/ 8043658 w 10768629"/>
              <a:gd name="connsiteY57-12960" fmla="*/ 1092746 h 1978172"/>
              <a:gd name="connsiteX58-12961" fmla="*/ 8015351 w 10768629"/>
              <a:gd name="connsiteY58-12962" fmla="*/ 1105478 h 1978172"/>
              <a:gd name="connsiteX59-12963" fmla="*/ 7963145 w 10768629"/>
              <a:gd name="connsiteY59-12964" fmla="*/ 1119346 h 1978172"/>
              <a:gd name="connsiteX60-12965" fmla="*/ 7938145 w 10768629"/>
              <a:gd name="connsiteY60-12966" fmla="*/ 1120225 h 1978172"/>
              <a:gd name="connsiteX61-12967" fmla="*/ 7937238 w 10768629"/>
              <a:gd name="connsiteY61-12968" fmla="*/ 1121204 h 1978172"/>
              <a:gd name="connsiteX62-12969" fmla="*/ 7934398 w 10768629"/>
              <a:gd name="connsiteY62-12970" fmla="*/ 1118240 h 1978172"/>
              <a:gd name="connsiteX63-12971" fmla="*/ 7918248 w 10768629"/>
              <a:gd name="connsiteY63-12972" fmla="*/ 1124371 h 1978172"/>
              <a:gd name="connsiteX64-12973" fmla="*/ 7914119 w 10768629"/>
              <a:gd name="connsiteY64-12974" fmla="*/ 1127653 h 1978172"/>
              <a:gd name="connsiteX65-12975" fmla="*/ 7907658 w 10768629"/>
              <a:gd name="connsiteY65-12976" fmla="*/ 1130350 h 1978172"/>
              <a:gd name="connsiteX66-12977" fmla="*/ 7907434 w 10768629"/>
              <a:gd name="connsiteY66-12978" fmla="*/ 1130103 h 1978172"/>
              <a:gd name="connsiteX67-12979" fmla="*/ 7901508 w 10768629"/>
              <a:gd name="connsiteY67-12980" fmla="*/ 1133245 h 1978172"/>
              <a:gd name="connsiteX68-12981" fmla="*/ 7873287 w 10768629"/>
              <a:gd name="connsiteY68-12982" fmla="*/ 1152609 h 1978172"/>
              <a:gd name="connsiteX69-12983" fmla="*/ 7834833 w 10768629"/>
              <a:gd name="connsiteY69-12984" fmla="*/ 1153868 h 1978172"/>
              <a:gd name="connsiteX70-12985" fmla="*/ 7828661 w 10768629"/>
              <a:gd name="connsiteY70-12986" fmla="*/ 1139994 h 1978172"/>
              <a:gd name="connsiteX71-12987" fmla="*/ 7823966 w 10768629"/>
              <a:gd name="connsiteY71-12988" fmla="*/ 1143178 h 1978172"/>
              <a:gd name="connsiteX72-12989" fmla="*/ 7815078 w 10768629"/>
              <a:gd name="connsiteY72-12990" fmla="*/ 1151776 h 1978172"/>
              <a:gd name="connsiteX73-12991" fmla="*/ 7812026 w 10768629"/>
              <a:gd name="connsiteY73-12992" fmla="*/ 1151522 h 1978172"/>
              <a:gd name="connsiteX74-12993" fmla="*/ 7782249 w 10768629"/>
              <a:gd name="connsiteY74-12994" fmla="*/ 1160970 h 1978172"/>
              <a:gd name="connsiteX75-12995" fmla="*/ 7773476 w 10768629"/>
              <a:gd name="connsiteY75-12996" fmla="*/ 1157414 h 1978172"/>
              <a:gd name="connsiteX76-12997" fmla="*/ 7769600 w 10768629"/>
              <a:gd name="connsiteY76-12998" fmla="*/ 1157365 h 1978172"/>
              <a:gd name="connsiteX77-12999" fmla="*/ 7752631 w 10768629"/>
              <a:gd name="connsiteY77-13000" fmla="*/ 1172815 h 1978172"/>
              <a:gd name="connsiteX78-13001" fmla="*/ 7739392 w 10768629"/>
              <a:gd name="connsiteY78-13002" fmla="*/ 1192062 h 1978172"/>
              <a:gd name="connsiteX79-13003" fmla="*/ 7677677 w 10768629"/>
              <a:gd name="connsiteY79-13004" fmla="*/ 1216394 h 1978172"/>
              <a:gd name="connsiteX80-13005" fmla="*/ 7586920 w 10768629"/>
              <a:gd name="connsiteY80-13006" fmla="*/ 1261888 h 1978172"/>
              <a:gd name="connsiteX81-13007" fmla="*/ 7486100 w 10768629"/>
              <a:gd name="connsiteY81-13008" fmla="*/ 1292563 h 1978172"/>
              <a:gd name="connsiteX82-13009" fmla="*/ 7411323 w 10768629"/>
              <a:gd name="connsiteY82-13010" fmla="*/ 1340732 h 1978172"/>
              <a:gd name="connsiteX83-13011" fmla="*/ 7240698 w 10768629"/>
              <a:gd name="connsiteY83-13012" fmla="*/ 1438832 h 1978172"/>
              <a:gd name="connsiteX84-13013" fmla="*/ 7197675 w 10768629"/>
              <a:gd name="connsiteY84-13014" fmla="*/ 1447530 h 1978172"/>
              <a:gd name="connsiteX85-13015" fmla="*/ 7164788 w 10768629"/>
              <a:gd name="connsiteY85-13016" fmla="*/ 1480293 h 1978172"/>
              <a:gd name="connsiteX86-13017" fmla="*/ 7147929 w 10768629"/>
              <a:gd name="connsiteY86-13018" fmla="*/ 1477641 h 1978172"/>
              <a:gd name="connsiteX87-13019" fmla="*/ 7144965 w 10768629"/>
              <a:gd name="connsiteY87-13020" fmla="*/ 1476908 h 1978172"/>
              <a:gd name="connsiteX88-13021" fmla="*/ 7134299 w 10768629"/>
              <a:gd name="connsiteY88-13022" fmla="*/ 1479969 h 1978172"/>
              <a:gd name="connsiteX89-13023" fmla="*/ 7129809 w 10768629"/>
              <a:gd name="connsiteY89-13024" fmla="*/ 1473339 h 1978172"/>
              <a:gd name="connsiteX90-13025" fmla="*/ 7112688 w 10768629"/>
              <a:gd name="connsiteY90-13026" fmla="*/ 1472575 h 1978172"/>
              <a:gd name="connsiteX91-13027" fmla="*/ 7093470 w 10768629"/>
              <a:gd name="connsiteY91-13028" fmla="*/ 1480300 h 1978172"/>
              <a:gd name="connsiteX92-13029" fmla="*/ 7025034 w 10768629"/>
              <a:gd name="connsiteY92-13030" fmla="*/ 1506934 h 1978172"/>
              <a:gd name="connsiteX93-13031" fmla="*/ 7014783 w 10768629"/>
              <a:gd name="connsiteY93-13032" fmla="*/ 1515868 h 1978172"/>
              <a:gd name="connsiteX94-13033" fmla="*/ 6979706 w 10768629"/>
              <a:gd name="connsiteY94-13034" fmla="*/ 1523511 h 1978172"/>
              <a:gd name="connsiteX95-13035" fmla="*/ 6977890 w 10768629"/>
              <a:gd name="connsiteY95-13036" fmla="*/ 1525793 h 1978172"/>
              <a:gd name="connsiteX96-13037" fmla="*/ 6944339 w 10768629"/>
              <a:gd name="connsiteY96-13038" fmla="*/ 1536237 h 1978172"/>
              <a:gd name="connsiteX97-13039" fmla="*/ 6886996 w 10768629"/>
              <a:gd name="connsiteY97-13040" fmla="*/ 1563569 h 1978172"/>
              <a:gd name="connsiteX98-13041" fmla="*/ 6874510 w 10768629"/>
              <a:gd name="connsiteY98-13042" fmla="*/ 1558469 h 1978172"/>
              <a:gd name="connsiteX99-13043" fmla="*/ 6871943 w 10768629"/>
              <a:gd name="connsiteY99-13044" fmla="*/ 1554651 h 1978172"/>
              <a:gd name="connsiteX100-13045" fmla="*/ 6856174 w 10768629"/>
              <a:gd name="connsiteY100-13046" fmla="*/ 1562024 h 1978172"/>
              <a:gd name="connsiteX101-13047" fmla="*/ 6842321 w 10768629"/>
              <a:gd name="connsiteY101-13048" fmla="*/ 1560554 h 1978172"/>
              <a:gd name="connsiteX102-13049" fmla="*/ 6832713 w 10768629"/>
              <a:gd name="connsiteY102-13050" fmla="*/ 1569357 h 1978172"/>
              <a:gd name="connsiteX103-13051" fmla="*/ 6816351 w 10768629"/>
              <a:gd name="connsiteY103-13052" fmla="*/ 1571495 h 1978172"/>
              <a:gd name="connsiteX104-13053" fmla="*/ 6795800 w 10768629"/>
              <a:gd name="connsiteY104-13054" fmla="*/ 1572010 h 1978172"/>
              <a:gd name="connsiteX105-13055" fmla="*/ 6777546 w 10768629"/>
              <a:gd name="connsiteY105-13056" fmla="*/ 1568661 h 1978172"/>
              <a:gd name="connsiteX106-13057" fmla="*/ 6751528 w 10768629"/>
              <a:gd name="connsiteY106-13058" fmla="*/ 1574143 h 1978172"/>
              <a:gd name="connsiteX107-13059" fmla="*/ 6691966 w 10768629"/>
              <a:gd name="connsiteY107-13060" fmla="*/ 1582255 h 1978172"/>
              <a:gd name="connsiteX108-13061" fmla="*/ 6646941 w 10768629"/>
              <a:gd name="connsiteY108-13062" fmla="*/ 1588471 h 1978172"/>
              <a:gd name="connsiteX109-13063" fmla="*/ 6568576 w 10768629"/>
              <a:gd name="connsiteY109-13064" fmla="*/ 1606488 h 1978172"/>
              <a:gd name="connsiteX110-13065" fmla="*/ 6554358 w 10768629"/>
              <a:gd name="connsiteY110-13066" fmla="*/ 1621701 h 1978172"/>
              <a:gd name="connsiteX111-13067" fmla="*/ 6516968 w 10768629"/>
              <a:gd name="connsiteY111-13068" fmla="*/ 1617195 h 1978172"/>
              <a:gd name="connsiteX112-13069" fmla="*/ 6506479 w 10768629"/>
              <a:gd name="connsiteY112-13070" fmla="*/ 1602227 h 1978172"/>
              <a:gd name="connsiteX113-13071" fmla="*/ 6458436 w 10768629"/>
              <a:gd name="connsiteY113-13072" fmla="*/ 1607332 h 1978172"/>
              <a:gd name="connsiteX114-13073" fmla="*/ 6414786 w 10768629"/>
              <a:gd name="connsiteY114-13074" fmla="*/ 1628815 h 1978172"/>
              <a:gd name="connsiteX115-13075" fmla="*/ 6357085 w 10768629"/>
              <a:gd name="connsiteY115-13076" fmla="*/ 1640846 h 1978172"/>
              <a:gd name="connsiteX116-13077" fmla="*/ 6322636 w 10768629"/>
              <a:gd name="connsiteY116-13078" fmla="*/ 1648213 h 1978172"/>
              <a:gd name="connsiteX117-13079" fmla="*/ 6226172 w 10768629"/>
              <a:gd name="connsiteY117-13080" fmla="*/ 1654676 h 1978172"/>
              <a:gd name="connsiteX118-13081" fmla="*/ 6221217 w 10768629"/>
              <a:gd name="connsiteY118-13082" fmla="*/ 1654506 h 1978172"/>
              <a:gd name="connsiteX119-13083" fmla="*/ 6204956 w 10768629"/>
              <a:gd name="connsiteY119-13084" fmla="*/ 1664280 h 1978172"/>
              <a:gd name="connsiteX120-13085" fmla="*/ 6204270 w 10768629"/>
              <a:gd name="connsiteY120-13086" fmla="*/ 1666782 h 1978172"/>
              <a:gd name="connsiteX121-13087" fmla="*/ 6143810 w 10768629"/>
              <a:gd name="connsiteY121-13088" fmla="*/ 1661963 h 1978172"/>
              <a:gd name="connsiteX122-13089" fmla="*/ 6136560 w 10768629"/>
              <a:gd name="connsiteY122-13090" fmla="*/ 1665728 h 1978172"/>
              <a:gd name="connsiteX123-13091" fmla="*/ 6096155 w 10768629"/>
              <a:gd name="connsiteY123-13092" fmla="*/ 1656951 h 1978172"/>
              <a:gd name="connsiteX124-13093" fmla="*/ 6075812 w 10768629"/>
              <a:gd name="connsiteY124-13094" fmla="*/ 1655422 h 1978172"/>
              <a:gd name="connsiteX125-13095" fmla="*/ 6039495 w 10768629"/>
              <a:gd name="connsiteY125-13096" fmla="*/ 1649680 h 1978172"/>
              <a:gd name="connsiteX126-13097" fmla="*/ 6036523 w 10768629"/>
              <a:gd name="connsiteY126-13098" fmla="*/ 1652121 h 1978172"/>
              <a:gd name="connsiteX127-13099" fmla="*/ 6029328 w 10768629"/>
              <a:gd name="connsiteY127-13100" fmla="*/ 1649904 h 1978172"/>
              <a:gd name="connsiteX128-13101" fmla="*/ 6024075 w 10768629"/>
              <a:gd name="connsiteY128-13102" fmla="*/ 1652779 h 1978172"/>
              <a:gd name="connsiteX129-13103" fmla="*/ 6018085 w 10768629"/>
              <a:gd name="connsiteY129-13104" fmla="*/ 1652030 h 1978172"/>
              <a:gd name="connsiteX130-13105" fmla="*/ 5955513 w 10768629"/>
              <a:gd name="connsiteY130-13106" fmla="*/ 1663584 h 1978172"/>
              <a:gd name="connsiteX131-13107" fmla="*/ 5941996 w 10768629"/>
              <a:gd name="connsiteY131-13108" fmla="*/ 1661326 h 1978172"/>
              <a:gd name="connsiteX132-13109" fmla="*/ 5931789 w 10768629"/>
              <a:gd name="connsiteY132-13110" fmla="*/ 1669915 h 1978172"/>
              <a:gd name="connsiteX133-13111" fmla="*/ 5888686 w 10768629"/>
              <a:gd name="connsiteY133-13112" fmla="*/ 1672175 h 1978172"/>
              <a:gd name="connsiteX134-13113" fmla="*/ 5873794 w 10768629"/>
              <a:gd name="connsiteY134-13114" fmla="*/ 1665454 h 1978172"/>
              <a:gd name="connsiteX135-13115" fmla="*/ 5860022 w 10768629"/>
              <a:gd name="connsiteY135-13116" fmla="*/ 1660635 h 1978172"/>
              <a:gd name="connsiteX136-13117" fmla="*/ 5858237 w 10768629"/>
              <a:gd name="connsiteY136-13118" fmla="*/ 1660649 h 1978172"/>
              <a:gd name="connsiteX137-13119" fmla="*/ 5840319 w 10768629"/>
              <a:gd name="connsiteY137-13120" fmla="*/ 1660798 h 1978172"/>
              <a:gd name="connsiteX138-13121" fmla="*/ 5806984 w 10768629"/>
              <a:gd name="connsiteY138-13122" fmla="*/ 1661075 h 1978172"/>
              <a:gd name="connsiteX139-13123" fmla="*/ 5742351 w 10768629"/>
              <a:gd name="connsiteY139-13124" fmla="*/ 1667489 h 1978172"/>
              <a:gd name="connsiteX140-13125" fmla="*/ 5521171 w 10768629"/>
              <a:gd name="connsiteY140-13126" fmla="*/ 1671626 h 1978172"/>
              <a:gd name="connsiteX141-13127" fmla="*/ 5457384 w 10768629"/>
              <a:gd name="connsiteY141-13128" fmla="*/ 1683952 h 1978172"/>
              <a:gd name="connsiteX142-13129" fmla="*/ 4950070 w 10768629"/>
              <a:gd name="connsiteY142-13130" fmla="*/ 1748401 h 1978172"/>
              <a:gd name="connsiteX143-13131" fmla="*/ 4872172 w 10768629"/>
              <a:gd name="connsiteY143-13132" fmla="*/ 1757222 h 1978172"/>
              <a:gd name="connsiteX144-13133" fmla="*/ 4809524 w 10768629"/>
              <a:gd name="connsiteY144-13134" fmla="*/ 1761033 h 1978172"/>
              <a:gd name="connsiteX145-13135" fmla="*/ 4759058 w 10768629"/>
              <a:gd name="connsiteY145-13136" fmla="*/ 1766533 h 1978172"/>
              <a:gd name="connsiteX146-13137" fmla="*/ 4719749 w 10768629"/>
              <a:gd name="connsiteY146-13138" fmla="*/ 1771811 h 1978172"/>
              <a:gd name="connsiteX147-13139" fmla="*/ 4568686 w 10768629"/>
              <a:gd name="connsiteY147-13140" fmla="*/ 1786141 h 1978172"/>
              <a:gd name="connsiteX148-13141" fmla="*/ 4418751 w 10768629"/>
              <a:gd name="connsiteY148-13142" fmla="*/ 1796932 h 1978172"/>
              <a:gd name="connsiteX149-13143" fmla="*/ 4378377 w 10768629"/>
              <a:gd name="connsiteY149-13144" fmla="*/ 1815528 h 1978172"/>
              <a:gd name="connsiteX150-13145" fmla="*/ 4320575 w 10768629"/>
              <a:gd name="connsiteY150-13146" fmla="*/ 1832722 h 1978172"/>
              <a:gd name="connsiteX151-13147" fmla="*/ 4220200 w 10768629"/>
              <a:gd name="connsiteY151-13148" fmla="*/ 1873173 h 1978172"/>
              <a:gd name="connsiteX152-13149" fmla="*/ 4101228 w 10768629"/>
              <a:gd name="connsiteY152-13150" fmla="*/ 1868717 h 1978172"/>
              <a:gd name="connsiteX153-13151" fmla="*/ 3973223 w 10768629"/>
              <a:gd name="connsiteY153-13152" fmla="*/ 1881015 h 1978172"/>
              <a:gd name="connsiteX154-13153" fmla="*/ 3900992 w 10768629"/>
              <a:gd name="connsiteY154-13154" fmla="*/ 1880603 h 1978172"/>
              <a:gd name="connsiteX155-13155" fmla="*/ 3662119 w 10768629"/>
              <a:gd name="connsiteY155-13156" fmla="*/ 1889285 h 1978172"/>
              <a:gd name="connsiteX156-13157" fmla="*/ 3496919 w 10768629"/>
              <a:gd name="connsiteY156-13158" fmla="*/ 1873180 h 1978172"/>
              <a:gd name="connsiteX157-13159" fmla="*/ 3449433 w 10768629"/>
              <a:gd name="connsiteY157-13160" fmla="*/ 1889681 h 1978172"/>
              <a:gd name="connsiteX158-13161" fmla="*/ 3369766 w 10768629"/>
              <a:gd name="connsiteY158-13162" fmla="*/ 1916653 h 1978172"/>
              <a:gd name="connsiteX159-13163" fmla="*/ 3269672 w 10768629"/>
              <a:gd name="connsiteY159-13164" fmla="*/ 1938036 h 1978172"/>
              <a:gd name="connsiteX160-13165" fmla="*/ 3224897 w 10768629"/>
              <a:gd name="connsiteY160-13166" fmla="*/ 1943733 h 1978172"/>
              <a:gd name="connsiteX161-13167" fmla="*/ 3161463 w 10768629"/>
              <a:gd name="connsiteY161-13168" fmla="*/ 1946591 h 1978172"/>
              <a:gd name="connsiteX162-13169" fmla="*/ 3112044 w 10768629"/>
              <a:gd name="connsiteY162-13170" fmla="*/ 1935614 h 1978172"/>
              <a:gd name="connsiteX163-13171" fmla="*/ 3069716 w 10768629"/>
              <a:gd name="connsiteY163-13172" fmla="*/ 1930463 h 1978172"/>
              <a:gd name="connsiteX164-13173" fmla="*/ 3005773 w 10768629"/>
              <a:gd name="connsiteY164-13174" fmla="*/ 1915878 h 1978172"/>
              <a:gd name="connsiteX165-13175" fmla="*/ 2897201 w 10768629"/>
              <a:gd name="connsiteY165-13176" fmla="*/ 1926772 h 1978172"/>
              <a:gd name="connsiteX166-13177" fmla="*/ 2783891 w 10768629"/>
              <a:gd name="connsiteY166-13178" fmla="*/ 1931749 h 1978172"/>
              <a:gd name="connsiteX167-13179" fmla="*/ 2712447 w 10768629"/>
              <a:gd name="connsiteY167-13180" fmla="*/ 1933044 h 1978172"/>
              <a:gd name="connsiteX168-13181" fmla="*/ 2560151 w 10768629"/>
              <a:gd name="connsiteY168-13182" fmla="*/ 1963609 h 1978172"/>
              <a:gd name="connsiteX169-13183" fmla="*/ 2367221 w 10768629"/>
              <a:gd name="connsiteY169-13184" fmla="*/ 1971884 h 1978172"/>
              <a:gd name="connsiteX170-13185" fmla="*/ 2272130 w 10768629"/>
              <a:gd name="connsiteY170-13186" fmla="*/ 1961162 h 1978172"/>
              <a:gd name="connsiteX171-13187" fmla="*/ 2189404 w 10768629"/>
              <a:gd name="connsiteY171-13188" fmla="*/ 1978172 h 1978172"/>
              <a:gd name="connsiteX172-13189" fmla="*/ 2077704 w 10768629"/>
              <a:gd name="connsiteY172-13190" fmla="*/ 1965002 h 1978172"/>
              <a:gd name="connsiteX173-13191" fmla="*/ 2033299 w 10768629"/>
              <a:gd name="connsiteY173-13192" fmla="*/ 1969042 h 1978172"/>
              <a:gd name="connsiteX174-13193" fmla="*/ 1967996 w 10768629"/>
              <a:gd name="connsiteY174-13194" fmla="*/ 1953187 h 1978172"/>
              <a:gd name="connsiteX175-13195" fmla="*/ 1855805 w 10768629"/>
              <a:gd name="connsiteY175-13196" fmla="*/ 1926082 h 1978172"/>
              <a:gd name="connsiteX176-13197" fmla="*/ 1790957 w 10768629"/>
              <a:gd name="connsiteY176-13198" fmla="*/ 1919460 h 1978172"/>
              <a:gd name="connsiteX177-13199" fmla="*/ 1613978 w 10768629"/>
              <a:gd name="connsiteY177-13200" fmla="*/ 1891581 h 1978172"/>
              <a:gd name="connsiteX178-13201" fmla="*/ 1436831 w 10768629"/>
              <a:gd name="connsiteY178-13202" fmla="*/ 1856201 h 1978172"/>
              <a:gd name="connsiteX179-13203" fmla="*/ 1357365 w 10768629"/>
              <a:gd name="connsiteY179-13204" fmla="*/ 1832140 h 1978172"/>
              <a:gd name="connsiteX180-13205" fmla="*/ 1232341 w 10768629"/>
              <a:gd name="connsiteY180-13206" fmla="*/ 1785942 h 1978172"/>
              <a:gd name="connsiteX181-13207" fmla="*/ 1162595 w 10768629"/>
              <a:gd name="connsiteY181-13208" fmla="*/ 1758337 h 1978172"/>
              <a:gd name="connsiteX182-13209" fmla="*/ 1128523 w 10768629"/>
              <a:gd name="connsiteY182-13210" fmla="*/ 1763621 h 1978172"/>
              <a:gd name="connsiteX183-13211" fmla="*/ 991903 w 10768629"/>
              <a:gd name="connsiteY183-13212" fmla="*/ 1786741 h 1978172"/>
              <a:gd name="connsiteX184-13213" fmla="*/ 883960 w 10768629"/>
              <a:gd name="connsiteY184-13214" fmla="*/ 1822386 h 1978172"/>
              <a:gd name="connsiteX185-13215" fmla="*/ 766531 w 10768629"/>
              <a:gd name="connsiteY185-13216" fmla="*/ 1805053 h 1978172"/>
              <a:gd name="connsiteX186-13217" fmla="*/ 669779 w 10768629"/>
              <a:gd name="connsiteY186-13218" fmla="*/ 1800537 h 1978172"/>
              <a:gd name="connsiteX187-13219" fmla="*/ 523898 w 10768629"/>
              <a:gd name="connsiteY187-13220" fmla="*/ 1811085 h 1978172"/>
              <a:gd name="connsiteX188-13221" fmla="*/ 360251 w 10768629"/>
              <a:gd name="connsiteY188-13222" fmla="*/ 1830735 h 1978172"/>
              <a:gd name="connsiteX189-13223" fmla="*/ 255207 w 10768629"/>
              <a:gd name="connsiteY189-13224" fmla="*/ 1818275 h 1978172"/>
              <a:gd name="connsiteX190-13225" fmla="*/ 101803 w 10768629"/>
              <a:gd name="connsiteY190-13226" fmla="*/ 1870647 h 1978172"/>
              <a:gd name="connsiteX191-13227" fmla="*/ 25397 w 10768629"/>
              <a:gd name="connsiteY191-13228" fmla="*/ 1888443 h 1978172"/>
              <a:gd name="connsiteX192-13229" fmla="*/ 2370 w 10768629"/>
              <a:gd name="connsiteY192-13230" fmla="*/ 1878311 h 1978172"/>
              <a:gd name="connsiteX193-13231" fmla="*/ 0 w 10768629"/>
              <a:gd name="connsiteY193-13232" fmla="*/ 1878785 h 1978172"/>
              <a:gd name="connsiteX194-13233" fmla="*/ 0 w 10768629"/>
              <a:gd name="connsiteY194-13234" fmla="*/ 0 h 1978172"/>
              <a:gd name="connsiteX0-13235" fmla="*/ 0 w 10768629"/>
              <a:gd name="connsiteY0-13236" fmla="*/ 0 h 1978172"/>
              <a:gd name="connsiteX1-13237" fmla="*/ 10768629 w 10768629"/>
              <a:gd name="connsiteY1-13238" fmla="*/ 0 h 1978172"/>
              <a:gd name="connsiteX2-13239" fmla="*/ 10733254 w 10768629"/>
              <a:gd name="connsiteY2-13240" fmla="*/ 31439 h 1978172"/>
              <a:gd name="connsiteX3-13241" fmla="*/ 10727085 w 10768629"/>
              <a:gd name="connsiteY3-13242" fmla="*/ 37910 h 1978172"/>
              <a:gd name="connsiteX4-13243" fmla="*/ 10675953 w 10768629"/>
              <a:gd name="connsiteY4-13244" fmla="*/ 68623 h 1978172"/>
              <a:gd name="connsiteX5-13245" fmla="*/ 10637091 w 10768629"/>
              <a:gd name="connsiteY5-13246" fmla="*/ 90361 h 1978172"/>
              <a:gd name="connsiteX6-13247" fmla="*/ 10610971 w 10768629"/>
              <a:gd name="connsiteY6-13248" fmla="*/ 110764 h 1978172"/>
              <a:gd name="connsiteX7-13249" fmla="*/ 10532872 w 10768629"/>
              <a:gd name="connsiteY7-13250" fmla="*/ 138028 h 1978172"/>
              <a:gd name="connsiteX8-13251" fmla="*/ 10398558 w 10768629"/>
              <a:gd name="connsiteY8-13252" fmla="*/ 172911 h 1978172"/>
              <a:gd name="connsiteX9-13253" fmla="*/ 10371128 w 10768629"/>
              <a:gd name="connsiteY9-13254" fmla="*/ 182609 h 1978172"/>
              <a:gd name="connsiteX10-13255" fmla="*/ 10352178 w 10768629"/>
              <a:gd name="connsiteY10-13256" fmla="*/ 199976 h 1978172"/>
              <a:gd name="connsiteX11-13257" fmla="*/ 10351815 w 10768629"/>
              <a:gd name="connsiteY11-13258" fmla="*/ 211879 h 1978172"/>
              <a:gd name="connsiteX12-13259" fmla="*/ 10337471 w 10768629"/>
              <a:gd name="connsiteY12-13260" fmla="*/ 218661 h 1978172"/>
              <a:gd name="connsiteX13-13261" fmla="*/ 10334625 w 10768629"/>
              <a:gd name="connsiteY13-13262" fmla="*/ 222351 h 1978172"/>
              <a:gd name="connsiteX14-13263" fmla="*/ 10256365 w 10768629"/>
              <a:gd name="connsiteY14-13264" fmla="*/ 235917 h 1978172"/>
              <a:gd name="connsiteX15-13265" fmla="*/ 10201127 w 10768629"/>
              <a:gd name="connsiteY15-13266" fmla="*/ 267448 h 1978172"/>
              <a:gd name="connsiteX16-13267" fmla="*/ 9961218 w 10768629"/>
              <a:gd name="connsiteY16-13268" fmla="*/ 326720 h 1978172"/>
              <a:gd name="connsiteX17-13269" fmla="*/ 9859715 w 10768629"/>
              <a:gd name="connsiteY17-13270" fmla="*/ 355698 h 1978172"/>
              <a:gd name="connsiteX18-13271" fmla="*/ 9679867 w 10768629"/>
              <a:gd name="connsiteY18-13272" fmla="*/ 399081 h 1978172"/>
              <a:gd name="connsiteX19-13273" fmla="*/ 9490654 w 10768629"/>
              <a:gd name="connsiteY19-13274" fmla="*/ 455225 h 1978172"/>
              <a:gd name="connsiteX20-13275" fmla="*/ 9470837 w 10768629"/>
              <a:gd name="connsiteY20-13276" fmla="*/ 452539 h 1978172"/>
              <a:gd name="connsiteX21-13277" fmla="*/ 9469082 w 10768629"/>
              <a:gd name="connsiteY21-13278" fmla="*/ 454891 h 1978172"/>
              <a:gd name="connsiteX22-13279" fmla="*/ 9448038 w 10768629"/>
              <a:gd name="connsiteY22-13280" fmla="*/ 459733 h 1978172"/>
              <a:gd name="connsiteX23-13281" fmla="*/ 9396821 w 10768629"/>
              <a:gd name="connsiteY23-13282" fmla="*/ 455795 h 1978172"/>
              <a:gd name="connsiteX24-13283" fmla="*/ 9392197 w 10768629"/>
              <a:gd name="connsiteY24-13284" fmla="*/ 459796 h 1978172"/>
              <a:gd name="connsiteX25-13285" fmla="*/ 9347994 w 10768629"/>
              <a:gd name="connsiteY25-13286" fmla="*/ 464462 h 1978172"/>
              <a:gd name="connsiteX26-13287" fmla="*/ 9347889 w 10768629"/>
              <a:gd name="connsiteY26-13288" fmla="*/ 466539 h 1978172"/>
              <a:gd name="connsiteX27-13289" fmla="*/ 9337639 w 10768629"/>
              <a:gd name="connsiteY27-13290" fmla="*/ 476654 h 1978172"/>
              <a:gd name="connsiteX28-13291" fmla="*/ 9287964 w 10768629"/>
              <a:gd name="connsiteY28-13292" fmla="*/ 513052 h 1978172"/>
              <a:gd name="connsiteX29-13293" fmla="*/ 9229283 w 10768629"/>
              <a:gd name="connsiteY29-13294" fmla="*/ 555377 h 1978172"/>
              <a:gd name="connsiteX30-13295" fmla="*/ 9220274 w 10768629"/>
              <a:gd name="connsiteY30-13296" fmla="*/ 557502 h 1978172"/>
              <a:gd name="connsiteX31-13297" fmla="*/ 9220202 w 10768629"/>
              <a:gd name="connsiteY31-13298" fmla="*/ 558001 h 1978172"/>
              <a:gd name="connsiteX32-13299" fmla="*/ 9210908 w 10768629"/>
              <a:gd name="connsiteY32-13300" fmla="*/ 561147 h 1978172"/>
              <a:gd name="connsiteX33-13301" fmla="*/ 9186374 w 10768629"/>
              <a:gd name="connsiteY33-13302" fmla="*/ 565502 h 1978172"/>
              <a:gd name="connsiteX34-13303" fmla="*/ 9181058 w 10768629"/>
              <a:gd name="connsiteY34-13304" fmla="*/ 569943 h 1978172"/>
              <a:gd name="connsiteX35-13305" fmla="*/ 9167549 w 10768629"/>
              <a:gd name="connsiteY35-13306" fmla="*/ 584727 h 1978172"/>
              <a:gd name="connsiteX36-13307" fmla="*/ 9149110 w 10768629"/>
              <a:gd name="connsiteY36-13308" fmla="*/ 598906 h 1978172"/>
              <a:gd name="connsiteX37-13309" fmla="*/ 9078556 w 10768629"/>
              <a:gd name="connsiteY37-13310" fmla="*/ 644039 h 1978172"/>
              <a:gd name="connsiteX38-13311" fmla="*/ 8996399 w 10768629"/>
              <a:gd name="connsiteY38-13312" fmla="*/ 690055 h 1978172"/>
              <a:gd name="connsiteX39-13313" fmla="*/ 8803791 w 10768629"/>
              <a:gd name="connsiteY39-13314" fmla="*/ 813860 h 1978172"/>
              <a:gd name="connsiteX40-13315" fmla="*/ 8636202 w 10768629"/>
              <a:gd name="connsiteY40-13316" fmla="*/ 848463 h 1978172"/>
              <a:gd name="connsiteX41-13317" fmla="*/ 8555372 w 10768629"/>
              <a:gd name="connsiteY41-13318" fmla="*/ 883171 h 1978172"/>
              <a:gd name="connsiteX42-13319" fmla="*/ 8507229 w 10768629"/>
              <a:gd name="connsiteY42-13320" fmla="*/ 901665 h 1978172"/>
              <a:gd name="connsiteX43-13321" fmla="*/ 8428473 w 10768629"/>
              <a:gd name="connsiteY43-13322" fmla="*/ 927985 h 1978172"/>
              <a:gd name="connsiteX44-13323" fmla="*/ 8427914 w 10768629"/>
              <a:gd name="connsiteY44-13324" fmla="*/ 933480 h 1978172"/>
              <a:gd name="connsiteX45-13325" fmla="*/ 8420327 w 10768629"/>
              <a:gd name="connsiteY45-13326" fmla="*/ 941984 h 1978172"/>
              <a:gd name="connsiteX46-13327" fmla="*/ 8394729 w 10768629"/>
              <a:gd name="connsiteY46-13328" fmla="*/ 948347 h 1978172"/>
              <a:gd name="connsiteX47-13329" fmla="*/ 8380548 w 10768629"/>
              <a:gd name="connsiteY47-13330" fmla="*/ 987916 h 1978172"/>
              <a:gd name="connsiteX48-13331" fmla="*/ 8375330 w 10768629"/>
              <a:gd name="connsiteY48-13332" fmla="*/ 965444 h 1978172"/>
              <a:gd name="connsiteX49-13333" fmla="*/ 8340796 w 10768629"/>
              <a:gd name="connsiteY49-13334" fmla="*/ 980522 h 1978172"/>
              <a:gd name="connsiteX50-13335" fmla="*/ 8304438 w 10768629"/>
              <a:gd name="connsiteY50-13336" fmla="*/ 996739 h 1978172"/>
              <a:gd name="connsiteX51-13337" fmla="*/ 8280929 w 10768629"/>
              <a:gd name="connsiteY51-13338" fmla="*/ 1023089 h 1978172"/>
              <a:gd name="connsiteX52-13339" fmla="*/ 8275760 w 10768629"/>
              <a:gd name="connsiteY52-13340" fmla="*/ 1027772 h 1978172"/>
              <a:gd name="connsiteX53-13341" fmla="*/ 8275478 w 10768629"/>
              <a:gd name="connsiteY53-13342" fmla="*/ 1027605 h 1978172"/>
              <a:gd name="connsiteX54-13343" fmla="*/ 8249003 w 10768629"/>
              <a:gd name="connsiteY54-13344" fmla="*/ 1032033 h 1978172"/>
              <a:gd name="connsiteX55-13345" fmla="*/ 8203836 w 10768629"/>
              <a:gd name="connsiteY55-13346" fmla="*/ 1037347 h 1978172"/>
              <a:gd name="connsiteX56-13347" fmla="*/ 8122936 w 10768629"/>
              <a:gd name="connsiteY56-13348" fmla="*/ 1063113 h 1978172"/>
              <a:gd name="connsiteX57-13349" fmla="*/ 8043658 w 10768629"/>
              <a:gd name="connsiteY57-13350" fmla="*/ 1092746 h 1978172"/>
              <a:gd name="connsiteX58-13351" fmla="*/ 8015351 w 10768629"/>
              <a:gd name="connsiteY58-13352" fmla="*/ 1105478 h 1978172"/>
              <a:gd name="connsiteX59-13353" fmla="*/ 7963145 w 10768629"/>
              <a:gd name="connsiteY59-13354" fmla="*/ 1119346 h 1978172"/>
              <a:gd name="connsiteX60-13355" fmla="*/ 7938145 w 10768629"/>
              <a:gd name="connsiteY60-13356" fmla="*/ 1120225 h 1978172"/>
              <a:gd name="connsiteX61-13357" fmla="*/ 7937238 w 10768629"/>
              <a:gd name="connsiteY61-13358" fmla="*/ 1121204 h 1978172"/>
              <a:gd name="connsiteX62-13359" fmla="*/ 7934398 w 10768629"/>
              <a:gd name="connsiteY62-13360" fmla="*/ 1118240 h 1978172"/>
              <a:gd name="connsiteX63-13361" fmla="*/ 7918248 w 10768629"/>
              <a:gd name="connsiteY63-13362" fmla="*/ 1124371 h 1978172"/>
              <a:gd name="connsiteX64-13363" fmla="*/ 7914119 w 10768629"/>
              <a:gd name="connsiteY64-13364" fmla="*/ 1127653 h 1978172"/>
              <a:gd name="connsiteX65-13365" fmla="*/ 7907658 w 10768629"/>
              <a:gd name="connsiteY65-13366" fmla="*/ 1130350 h 1978172"/>
              <a:gd name="connsiteX66-13367" fmla="*/ 7907434 w 10768629"/>
              <a:gd name="connsiteY66-13368" fmla="*/ 1130103 h 1978172"/>
              <a:gd name="connsiteX67-13369" fmla="*/ 7901508 w 10768629"/>
              <a:gd name="connsiteY67-13370" fmla="*/ 1133245 h 1978172"/>
              <a:gd name="connsiteX68-13371" fmla="*/ 7873287 w 10768629"/>
              <a:gd name="connsiteY68-13372" fmla="*/ 1152609 h 1978172"/>
              <a:gd name="connsiteX69-13373" fmla="*/ 7834833 w 10768629"/>
              <a:gd name="connsiteY69-13374" fmla="*/ 1153868 h 1978172"/>
              <a:gd name="connsiteX70-13375" fmla="*/ 7828661 w 10768629"/>
              <a:gd name="connsiteY70-13376" fmla="*/ 1139994 h 1978172"/>
              <a:gd name="connsiteX71-13377" fmla="*/ 7823966 w 10768629"/>
              <a:gd name="connsiteY71-13378" fmla="*/ 1143178 h 1978172"/>
              <a:gd name="connsiteX72-13379" fmla="*/ 7815078 w 10768629"/>
              <a:gd name="connsiteY72-13380" fmla="*/ 1151776 h 1978172"/>
              <a:gd name="connsiteX73-13381" fmla="*/ 7812026 w 10768629"/>
              <a:gd name="connsiteY73-13382" fmla="*/ 1151522 h 1978172"/>
              <a:gd name="connsiteX74-13383" fmla="*/ 7782249 w 10768629"/>
              <a:gd name="connsiteY74-13384" fmla="*/ 1160970 h 1978172"/>
              <a:gd name="connsiteX75-13385" fmla="*/ 7773476 w 10768629"/>
              <a:gd name="connsiteY75-13386" fmla="*/ 1157414 h 1978172"/>
              <a:gd name="connsiteX76-13387" fmla="*/ 7769600 w 10768629"/>
              <a:gd name="connsiteY76-13388" fmla="*/ 1157365 h 1978172"/>
              <a:gd name="connsiteX77-13389" fmla="*/ 7752631 w 10768629"/>
              <a:gd name="connsiteY77-13390" fmla="*/ 1172815 h 1978172"/>
              <a:gd name="connsiteX78-13391" fmla="*/ 7739392 w 10768629"/>
              <a:gd name="connsiteY78-13392" fmla="*/ 1192062 h 1978172"/>
              <a:gd name="connsiteX79-13393" fmla="*/ 7677677 w 10768629"/>
              <a:gd name="connsiteY79-13394" fmla="*/ 1216394 h 1978172"/>
              <a:gd name="connsiteX80-13395" fmla="*/ 7586920 w 10768629"/>
              <a:gd name="connsiteY80-13396" fmla="*/ 1261888 h 1978172"/>
              <a:gd name="connsiteX81-13397" fmla="*/ 7486100 w 10768629"/>
              <a:gd name="connsiteY81-13398" fmla="*/ 1292563 h 1978172"/>
              <a:gd name="connsiteX82-13399" fmla="*/ 7411323 w 10768629"/>
              <a:gd name="connsiteY82-13400" fmla="*/ 1340732 h 1978172"/>
              <a:gd name="connsiteX83-13401" fmla="*/ 7240698 w 10768629"/>
              <a:gd name="connsiteY83-13402" fmla="*/ 1438832 h 1978172"/>
              <a:gd name="connsiteX84-13403" fmla="*/ 7197675 w 10768629"/>
              <a:gd name="connsiteY84-13404" fmla="*/ 1447530 h 1978172"/>
              <a:gd name="connsiteX85-13405" fmla="*/ 7164788 w 10768629"/>
              <a:gd name="connsiteY85-13406" fmla="*/ 1480293 h 1978172"/>
              <a:gd name="connsiteX86-13407" fmla="*/ 7147929 w 10768629"/>
              <a:gd name="connsiteY86-13408" fmla="*/ 1477641 h 1978172"/>
              <a:gd name="connsiteX87-13409" fmla="*/ 7144965 w 10768629"/>
              <a:gd name="connsiteY87-13410" fmla="*/ 1476908 h 1978172"/>
              <a:gd name="connsiteX88-13411" fmla="*/ 7134299 w 10768629"/>
              <a:gd name="connsiteY88-13412" fmla="*/ 1479969 h 1978172"/>
              <a:gd name="connsiteX89-13413" fmla="*/ 7129809 w 10768629"/>
              <a:gd name="connsiteY89-13414" fmla="*/ 1473339 h 1978172"/>
              <a:gd name="connsiteX90-13415" fmla="*/ 7112688 w 10768629"/>
              <a:gd name="connsiteY90-13416" fmla="*/ 1472575 h 1978172"/>
              <a:gd name="connsiteX91-13417" fmla="*/ 7093470 w 10768629"/>
              <a:gd name="connsiteY91-13418" fmla="*/ 1480300 h 1978172"/>
              <a:gd name="connsiteX92-13419" fmla="*/ 7025034 w 10768629"/>
              <a:gd name="connsiteY92-13420" fmla="*/ 1506934 h 1978172"/>
              <a:gd name="connsiteX93-13421" fmla="*/ 7014783 w 10768629"/>
              <a:gd name="connsiteY93-13422" fmla="*/ 1515868 h 1978172"/>
              <a:gd name="connsiteX94-13423" fmla="*/ 6979706 w 10768629"/>
              <a:gd name="connsiteY94-13424" fmla="*/ 1523511 h 1978172"/>
              <a:gd name="connsiteX95-13425" fmla="*/ 6977890 w 10768629"/>
              <a:gd name="connsiteY95-13426" fmla="*/ 1525793 h 1978172"/>
              <a:gd name="connsiteX96-13427" fmla="*/ 6944339 w 10768629"/>
              <a:gd name="connsiteY96-13428" fmla="*/ 1536237 h 1978172"/>
              <a:gd name="connsiteX97-13429" fmla="*/ 6886996 w 10768629"/>
              <a:gd name="connsiteY97-13430" fmla="*/ 1563569 h 1978172"/>
              <a:gd name="connsiteX98-13431" fmla="*/ 6874510 w 10768629"/>
              <a:gd name="connsiteY98-13432" fmla="*/ 1558469 h 1978172"/>
              <a:gd name="connsiteX99-13433" fmla="*/ 6871943 w 10768629"/>
              <a:gd name="connsiteY99-13434" fmla="*/ 1554651 h 1978172"/>
              <a:gd name="connsiteX100-13435" fmla="*/ 6856174 w 10768629"/>
              <a:gd name="connsiteY100-13436" fmla="*/ 1562024 h 1978172"/>
              <a:gd name="connsiteX101-13437" fmla="*/ 6842321 w 10768629"/>
              <a:gd name="connsiteY101-13438" fmla="*/ 1560554 h 1978172"/>
              <a:gd name="connsiteX102-13439" fmla="*/ 6832713 w 10768629"/>
              <a:gd name="connsiteY102-13440" fmla="*/ 1569357 h 1978172"/>
              <a:gd name="connsiteX103-13441" fmla="*/ 6816351 w 10768629"/>
              <a:gd name="connsiteY103-13442" fmla="*/ 1571495 h 1978172"/>
              <a:gd name="connsiteX104-13443" fmla="*/ 6795800 w 10768629"/>
              <a:gd name="connsiteY104-13444" fmla="*/ 1572010 h 1978172"/>
              <a:gd name="connsiteX105-13445" fmla="*/ 6777546 w 10768629"/>
              <a:gd name="connsiteY105-13446" fmla="*/ 1568661 h 1978172"/>
              <a:gd name="connsiteX106-13447" fmla="*/ 6751528 w 10768629"/>
              <a:gd name="connsiteY106-13448" fmla="*/ 1574143 h 1978172"/>
              <a:gd name="connsiteX107-13449" fmla="*/ 6691966 w 10768629"/>
              <a:gd name="connsiteY107-13450" fmla="*/ 1582255 h 1978172"/>
              <a:gd name="connsiteX108-13451" fmla="*/ 6646941 w 10768629"/>
              <a:gd name="connsiteY108-13452" fmla="*/ 1588471 h 1978172"/>
              <a:gd name="connsiteX109-13453" fmla="*/ 6568576 w 10768629"/>
              <a:gd name="connsiteY109-13454" fmla="*/ 1606488 h 1978172"/>
              <a:gd name="connsiteX110-13455" fmla="*/ 6554358 w 10768629"/>
              <a:gd name="connsiteY110-13456" fmla="*/ 1621701 h 1978172"/>
              <a:gd name="connsiteX111-13457" fmla="*/ 6516968 w 10768629"/>
              <a:gd name="connsiteY111-13458" fmla="*/ 1617195 h 1978172"/>
              <a:gd name="connsiteX112-13459" fmla="*/ 6506479 w 10768629"/>
              <a:gd name="connsiteY112-13460" fmla="*/ 1602227 h 1978172"/>
              <a:gd name="connsiteX113-13461" fmla="*/ 6458436 w 10768629"/>
              <a:gd name="connsiteY113-13462" fmla="*/ 1607332 h 1978172"/>
              <a:gd name="connsiteX114-13463" fmla="*/ 6414786 w 10768629"/>
              <a:gd name="connsiteY114-13464" fmla="*/ 1628815 h 1978172"/>
              <a:gd name="connsiteX115-13465" fmla="*/ 6357085 w 10768629"/>
              <a:gd name="connsiteY115-13466" fmla="*/ 1640846 h 1978172"/>
              <a:gd name="connsiteX116-13467" fmla="*/ 6322636 w 10768629"/>
              <a:gd name="connsiteY116-13468" fmla="*/ 1648213 h 1978172"/>
              <a:gd name="connsiteX117-13469" fmla="*/ 6226172 w 10768629"/>
              <a:gd name="connsiteY117-13470" fmla="*/ 1654676 h 1978172"/>
              <a:gd name="connsiteX118-13471" fmla="*/ 6221217 w 10768629"/>
              <a:gd name="connsiteY118-13472" fmla="*/ 1654506 h 1978172"/>
              <a:gd name="connsiteX119-13473" fmla="*/ 6204956 w 10768629"/>
              <a:gd name="connsiteY119-13474" fmla="*/ 1664280 h 1978172"/>
              <a:gd name="connsiteX120-13475" fmla="*/ 6204270 w 10768629"/>
              <a:gd name="connsiteY120-13476" fmla="*/ 1666782 h 1978172"/>
              <a:gd name="connsiteX121-13477" fmla="*/ 6143810 w 10768629"/>
              <a:gd name="connsiteY121-13478" fmla="*/ 1661963 h 1978172"/>
              <a:gd name="connsiteX122-13479" fmla="*/ 6136560 w 10768629"/>
              <a:gd name="connsiteY122-13480" fmla="*/ 1665728 h 1978172"/>
              <a:gd name="connsiteX123-13481" fmla="*/ 6096155 w 10768629"/>
              <a:gd name="connsiteY123-13482" fmla="*/ 1656951 h 1978172"/>
              <a:gd name="connsiteX124-13483" fmla="*/ 6075812 w 10768629"/>
              <a:gd name="connsiteY124-13484" fmla="*/ 1655422 h 1978172"/>
              <a:gd name="connsiteX125-13485" fmla="*/ 6039495 w 10768629"/>
              <a:gd name="connsiteY125-13486" fmla="*/ 1649680 h 1978172"/>
              <a:gd name="connsiteX126-13487" fmla="*/ 6036523 w 10768629"/>
              <a:gd name="connsiteY126-13488" fmla="*/ 1652121 h 1978172"/>
              <a:gd name="connsiteX127-13489" fmla="*/ 6029328 w 10768629"/>
              <a:gd name="connsiteY127-13490" fmla="*/ 1649904 h 1978172"/>
              <a:gd name="connsiteX128-13491" fmla="*/ 6024075 w 10768629"/>
              <a:gd name="connsiteY128-13492" fmla="*/ 1652779 h 1978172"/>
              <a:gd name="connsiteX129-13493" fmla="*/ 6018085 w 10768629"/>
              <a:gd name="connsiteY129-13494" fmla="*/ 1652030 h 1978172"/>
              <a:gd name="connsiteX130-13495" fmla="*/ 5955513 w 10768629"/>
              <a:gd name="connsiteY130-13496" fmla="*/ 1663584 h 1978172"/>
              <a:gd name="connsiteX131-13497" fmla="*/ 5941996 w 10768629"/>
              <a:gd name="connsiteY131-13498" fmla="*/ 1661326 h 1978172"/>
              <a:gd name="connsiteX132-13499" fmla="*/ 5931789 w 10768629"/>
              <a:gd name="connsiteY132-13500" fmla="*/ 1669915 h 1978172"/>
              <a:gd name="connsiteX133-13501" fmla="*/ 5888686 w 10768629"/>
              <a:gd name="connsiteY133-13502" fmla="*/ 1672175 h 1978172"/>
              <a:gd name="connsiteX134-13503" fmla="*/ 5873794 w 10768629"/>
              <a:gd name="connsiteY134-13504" fmla="*/ 1665454 h 1978172"/>
              <a:gd name="connsiteX135-13505" fmla="*/ 5860022 w 10768629"/>
              <a:gd name="connsiteY135-13506" fmla="*/ 1660635 h 1978172"/>
              <a:gd name="connsiteX136-13507" fmla="*/ 5858237 w 10768629"/>
              <a:gd name="connsiteY136-13508" fmla="*/ 1660649 h 1978172"/>
              <a:gd name="connsiteX137-13509" fmla="*/ 5840319 w 10768629"/>
              <a:gd name="connsiteY137-13510" fmla="*/ 1660798 h 1978172"/>
              <a:gd name="connsiteX138-13511" fmla="*/ 5806984 w 10768629"/>
              <a:gd name="connsiteY138-13512" fmla="*/ 1661075 h 1978172"/>
              <a:gd name="connsiteX139-13513" fmla="*/ 5742351 w 10768629"/>
              <a:gd name="connsiteY139-13514" fmla="*/ 1667489 h 1978172"/>
              <a:gd name="connsiteX140-13515" fmla="*/ 5521171 w 10768629"/>
              <a:gd name="connsiteY140-13516" fmla="*/ 1671626 h 1978172"/>
              <a:gd name="connsiteX141-13517" fmla="*/ 5457384 w 10768629"/>
              <a:gd name="connsiteY141-13518" fmla="*/ 1683952 h 1978172"/>
              <a:gd name="connsiteX142-13519" fmla="*/ 4950070 w 10768629"/>
              <a:gd name="connsiteY142-13520" fmla="*/ 1748401 h 1978172"/>
              <a:gd name="connsiteX143-13521" fmla="*/ 4872172 w 10768629"/>
              <a:gd name="connsiteY143-13522" fmla="*/ 1757222 h 1978172"/>
              <a:gd name="connsiteX144-13523" fmla="*/ 4809524 w 10768629"/>
              <a:gd name="connsiteY144-13524" fmla="*/ 1761033 h 1978172"/>
              <a:gd name="connsiteX145-13525" fmla="*/ 4759058 w 10768629"/>
              <a:gd name="connsiteY145-13526" fmla="*/ 1766533 h 1978172"/>
              <a:gd name="connsiteX146-13527" fmla="*/ 4719749 w 10768629"/>
              <a:gd name="connsiteY146-13528" fmla="*/ 1771811 h 1978172"/>
              <a:gd name="connsiteX147-13529" fmla="*/ 4568686 w 10768629"/>
              <a:gd name="connsiteY147-13530" fmla="*/ 1786141 h 1978172"/>
              <a:gd name="connsiteX148-13531" fmla="*/ 4418751 w 10768629"/>
              <a:gd name="connsiteY148-13532" fmla="*/ 1796932 h 1978172"/>
              <a:gd name="connsiteX149-13533" fmla="*/ 4378377 w 10768629"/>
              <a:gd name="connsiteY149-13534" fmla="*/ 1815528 h 1978172"/>
              <a:gd name="connsiteX150-13535" fmla="*/ 4320575 w 10768629"/>
              <a:gd name="connsiteY150-13536" fmla="*/ 1832722 h 1978172"/>
              <a:gd name="connsiteX151-13537" fmla="*/ 4220200 w 10768629"/>
              <a:gd name="connsiteY151-13538" fmla="*/ 1873173 h 1978172"/>
              <a:gd name="connsiteX152-13539" fmla="*/ 4101228 w 10768629"/>
              <a:gd name="connsiteY152-13540" fmla="*/ 1868717 h 1978172"/>
              <a:gd name="connsiteX153-13541" fmla="*/ 3973223 w 10768629"/>
              <a:gd name="connsiteY153-13542" fmla="*/ 1881015 h 1978172"/>
              <a:gd name="connsiteX154-13543" fmla="*/ 3900992 w 10768629"/>
              <a:gd name="connsiteY154-13544" fmla="*/ 1880603 h 1978172"/>
              <a:gd name="connsiteX155-13545" fmla="*/ 3662119 w 10768629"/>
              <a:gd name="connsiteY155-13546" fmla="*/ 1889285 h 1978172"/>
              <a:gd name="connsiteX156-13547" fmla="*/ 3496919 w 10768629"/>
              <a:gd name="connsiteY156-13548" fmla="*/ 1873180 h 1978172"/>
              <a:gd name="connsiteX157-13549" fmla="*/ 3449433 w 10768629"/>
              <a:gd name="connsiteY157-13550" fmla="*/ 1889681 h 1978172"/>
              <a:gd name="connsiteX158-13551" fmla="*/ 3369766 w 10768629"/>
              <a:gd name="connsiteY158-13552" fmla="*/ 1916653 h 1978172"/>
              <a:gd name="connsiteX159-13553" fmla="*/ 3269672 w 10768629"/>
              <a:gd name="connsiteY159-13554" fmla="*/ 1938036 h 1978172"/>
              <a:gd name="connsiteX160-13555" fmla="*/ 3224897 w 10768629"/>
              <a:gd name="connsiteY160-13556" fmla="*/ 1943733 h 1978172"/>
              <a:gd name="connsiteX161-13557" fmla="*/ 3161463 w 10768629"/>
              <a:gd name="connsiteY161-13558" fmla="*/ 1946591 h 1978172"/>
              <a:gd name="connsiteX162-13559" fmla="*/ 3112044 w 10768629"/>
              <a:gd name="connsiteY162-13560" fmla="*/ 1935614 h 1978172"/>
              <a:gd name="connsiteX163-13561" fmla="*/ 3069716 w 10768629"/>
              <a:gd name="connsiteY163-13562" fmla="*/ 1930463 h 1978172"/>
              <a:gd name="connsiteX164-13563" fmla="*/ 3005773 w 10768629"/>
              <a:gd name="connsiteY164-13564" fmla="*/ 1915878 h 1978172"/>
              <a:gd name="connsiteX165-13565" fmla="*/ 2897201 w 10768629"/>
              <a:gd name="connsiteY165-13566" fmla="*/ 1926772 h 1978172"/>
              <a:gd name="connsiteX166-13567" fmla="*/ 2783891 w 10768629"/>
              <a:gd name="connsiteY166-13568" fmla="*/ 1931749 h 1978172"/>
              <a:gd name="connsiteX167-13569" fmla="*/ 2712447 w 10768629"/>
              <a:gd name="connsiteY167-13570" fmla="*/ 1933044 h 1978172"/>
              <a:gd name="connsiteX168-13571" fmla="*/ 2560151 w 10768629"/>
              <a:gd name="connsiteY168-13572" fmla="*/ 1963609 h 1978172"/>
              <a:gd name="connsiteX169-13573" fmla="*/ 2367221 w 10768629"/>
              <a:gd name="connsiteY169-13574" fmla="*/ 1971884 h 1978172"/>
              <a:gd name="connsiteX170-13575" fmla="*/ 2272130 w 10768629"/>
              <a:gd name="connsiteY170-13576" fmla="*/ 1961162 h 1978172"/>
              <a:gd name="connsiteX171-13577" fmla="*/ 2189404 w 10768629"/>
              <a:gd name="connsiteY171-13578" fmla="*/ 1978172 h 1978172"/>
              <a:gd name="connsiteX172-13579" fmla="*/ 2077704 w 10768629"/>
              <a:gd name="connsiteY172-13580" fmla="*/ 1965002 h 1978172"/>
              <a:gd name="connsiteX173-13581" fmla="*/ 2033299 w 10768629"/>
              <a:gd name="connsiteY173-13582" fmla="*/ 1969042 h 1978172"/>
              <a:gd name="connsiteX174-13583" fmla="*/ 1967996 w 10768629"/>
              <a:gd name="connsiteY174-13584" fmla="*/ 1953187 h 1978172"/>
              <a:gd name="connsiteX175-13585" fmla="*/ 1855805 w 10768629"/>
              <a:gd name="connsiteY175-13586" fmla="*/ 1926082 h 1978172"/>
              <a:gd name="connsiteX176-13587" fmla="*/ 1790957 w 10768629"/>
              <a:gd name="connsiteY176-13588" fmla="*/ 1919460 h 1978172"/>
              <a:gd name="connsiteX177-13589" fmla="*/ 1613978 w 10768629"/>
              <a:gd name="connsiteY177-13590" fmla="*/ 1891581 h 1978172"/>
              <a:gd name="connsiteX178-13591" fmla="*/ 1436831 w 10768629"/>
              <a:gd name="connsiteY178-13592" fmla="*/ 1856201 h 1978172"/>
              <a:gd name="connsiteX179-13593" fmla="*/ 1357365 w 10768629"/>
              <a:gd name="connsiteY179-13594" fmla="*/ 1832140 h 1978172"/>
              <a:gd name="connsiteX180-13595" fmla="*/ 1232341 w 10768629"/>
              <a:gd name="connsiteY180-13596" fmla="*/ 1785942 h 1978172"/>
              <a:gd name="connsiteX181-13597" fmla="*/ 1162595 w 10768629"/>
              <a:gd name="connsiteY181-13598" fmla="*/ 1758337 h 1978172"/>
              <a:gd name="connsiteX182-13599" fmla="*/ 1128523 w 10768629"/>
              <a:gd name="connsiteY182-13600" fmla="*/ 1763621 h 1978172"/>
              <a:gd name="connsiteX183-13601" fmla="*/ 991903 w 10768629"/>
              <a:gd name="connsiteY183-13602" fmla="*/ 1786741 h 1978172"/>
              <a:gd name="connsiteX184-13603" fmla="*/ 883960 w 10768629"/>
              <a:gd name="connsiteY184-13604" fmla="*/ 1822386 h 1978172"/>
              <a:gd name="connsiteX185-13605" fmla="*/ 766531 w 10768629"/>
              <a:gd name="connsiteY185-13606" fmla="*/ 1805053 h 1978172"/>
              <a:gd name="connsiteX186-13607" fmla="*/ 669779 w 10768629"/>
              <a:gd name="connsiteY186-13608" fmla="*/ 1800537 h 1978172"/>
              <a:gd name="connsiteX187-13609" fmla="*/ 523898 w 10768629"/>
              <a:gd name="connsiteY187-13610" fmla="*/ 1811085 h 1978172"/>
              <a:gd name="connsiteX188-13611" fmla="*/ 360251 w 10768629"/>
              <a:gd name="connsiteY188-13612" fmla="*/ 1830735 h 1978172"/>
              <a:gd name="connsiteX189-13613" fmla="*/ 255207 w 10768629"/>
              <a:gd name="connsiteY189-13614" fmla="*/ 1818275 h 1978172"/>
              <a:gd name="connsiteX190-13615" fmla="*/ 101803 w 10768629"/>
              <a:gd name="connsiteY190-13616" fmla="*/ 1870647 h 1978172"/>
              <a:gd name="connsiteX191-13617" fmla="*/ 25397 w 10768629"/>
              <a:gd name="connsiteY191-13618" fmla="*/ 1888443 h 1978172"/>
              <a:gd name="connsiteX192-13619" fmla="*/ 2370 w 10768629"/>
              <a:gd name="connsiteY192-13620" fmla="*/ 1878311 h 1978172"/>
              <a:gd name="connsiteX193-13621" fmla="*/ 0 w 10768629"/>
              <a:gd name="connsiteY193-13622" fmla="*/ 1878785 h 1978172"/>
              <a:gd name="connsiteX194-13623" fmla="*/ 0 w 10768629"/>
              <a:gd name="connsiteY194-13624" fmla="*/ 0 h 1978172"/>
              <a:gd name="connsiteX0-13625" fmla="*/ 0 w 10768629"/>
              <a:gd name="connsiteY0-13626" fmla="*/ 0 h 1978172"/>
              <a:gd name="connsiteX1-13627" fmla="*/ 10768629 w 10768629"/>
              <a:gd name="connsiteY1-13628" fmla="*/ 0 h 1978172"/>
              <a:gd name="connsiteX2-13629" fmla="*/ 10733254 w 10768629"/>
              <a:gd name="connsiteY2-13630" fmla="*/ 31439 h 1978172"/>
              <a:gd name="connsiteX3-13631" fmla="*/ 10727085 w 10768629"/>
              <a:gd name="connsiteY3-13632" fmla="*/ 37910 h 1978172"/>
              <a:gd name="connsiteX4-13633" fmla="*/ 10675953 w 10768629"/>
              <a:gd name="connsiteY4-13634" fmla="*/ 68623 h 1978172"/>
              <a:gd name="connsiteX5-13635" fmla="*/ 10637091 w 10768629"/>
              <a:gd name="connsiteY5-13636" fmla="*/ 90361 h 1978172"/>
              <a:gd name="connsiteX6-13637" fmla="*/ 10610971 w 10768629"/>
              <a:gd name="connsiteY6-13638" fmla="*/ 110764 h 1978172"/>
              <a:gd name="connsiteX7-13639" fmla="*/ 10532872 w 10768629"/>
              <a:gd name="connsiteY7-13640" fmla="*/ 138028 h 1978172"/>
              <a:gd name="connsiteX8-13641" fmla="*/ 10398558 w 10768629"/>
              <a:gd name="connsiteY8-13642" fmla="*/ 172911 h 1978172"/>
              <a:gd name="connsiteX9-13643" fmla="*/ 10371128 w 10768629"/>
              <a:gd name="connsiteY9-13644" fmla="*/ 182609 h 1978172"/>
              <a:gd name="connsiteX10-13645" fmla="*/ 10352178 w 10768629"/>
              <a:gd name="connsiteY10-13646" fmla="*/ 199976 h 1978172"/>
              <a:gd name="connsiteX11-13647" fmla="*/ 10351815 w 10768629"/>
              <a:gd name="connsiteY11-13648" fmla="*/ 211879 h 1978172"/>
              <a:gd name="connsiteX12-13649" fmla="*/ 10337471 w 10768629"/>
              <a:gd name="connsiteY12-13650" fmla="*/ 218661 h 1978172"/>
              <a:gd name="connsiteX13-13651" fmla="*/ 10334625 w 10768629"/>
              <a:gd name="connsiteY13-13652" fmla="*/ 222351 h 1978172"/>
              <a:gd name="connsiteX14-13653" fmla="*/ 10256365 w 10768629"/>
              <a:gd name="connsiteY14-13654" fmla="*/ 235917 h 1978172"/>
              <a:gd name="connsiteX15-13655" fmla="*/ 10201127 w 10768629"/>
              <a:gd name="connsiteY15-13656" fmla="*/ 267448 h 1978172"/>
              <a:gd name="connsiteX16-13657" fmla="*/ 9961218 w 10768629"/>
              <a:gd name="connsiteY16-13658" fmla="*/ 326720 h 1978172"/>
              <a:gd name="connsiteX17-13659" fmla="*/ 9859715 w 10768629"/>
              <a:gd name="connsiteY17-13660" fmla="*/ 355698 h 1978172"/>
              <a:gd name="connsiteX18-13661" fmla="*/ 9679867 w 10768629"/>
              <a:gd name="connsiteY18-13662" fmla="*/ 399081 h 1978172"/>
              <a:gd name="connsiteX19-13663" fmla="*/ 9490654 w 10768629"/>
              <a:gd name="connsiteY19-13664" fmla="*/ 455225 h 1978172"/>
              <a:gd name="connsiteX20-13665" fmla="*/ 9470837 w 10768629"/>
              <a:gd name="connsiteY20-13666" fmla="*/ 452539 h 1978172"/>
              <a:gd name="connsiteX21-13667" fmla="*/ 9469082 w 10768629"/>
              <a:gd name="connsiteY21-13668" fmla="*/ 454891 h 1978172"/>
              <a:gd name="connsiteX22-13669" fmla="*/ 9448038 w 10768629"/>
              <a:gd name="connsiteY22-13670" fmla="*/ 459733 h 1978172"/>
              <a:gd name="connsiteX23-13671" fmla="*/ 9396821 w 10768629"/>
              <a:gd name="connsiteY23-13672" fmla="*/ 455795 h 1978172"/>
              <a:gd name="connsiteX24-13673" fmla="*/ 9392197 w 10768629"/>
              <a:gd name="connsiteY24-13674" fmla="*/ 459796 h 1978172"/>
              <a:gd name="connsiteX25-13675" fmla="*/ 9347994 w 10768629"/>
              <a:gd name="connsiteY25-13676" fmla="*/ 464462 h 1978172"/>
              <a:gd name="connsiteX26-13677" fmla="*/ 9347889 w 10768629"/>
              <a:gd name="connsiteY26-13678" fmla="*/ 466539 h 1978172"/>
              <a:gd name="connsiteX27-13679" fmla="*/ 9337639 w 10768629"/>
              <a:gd name="connsiteY27-13680" fmla="*/ 476654 h 1978172"/>
              <a:gd name="connsiteX28-13681" fmla="*/ 9287964 w 10768629"/>
              <a:gd name="connsiteY28-13682" fmla="*/ 513052 h 1978172"/>
              <a:gd name="connsiteX29-13683" fmla="*/ 9229283 w 10768629"/>
              <a:gd name="connsiteY29-13684" fmla="*/ 555377 h 1978172"/>
              <a:gd name="connsiteX30-13685" fmla="*/ 9220274 w 10768629"/>
              <a:gd name="connsiteY30-13686" fmla="*/ 557502 h 1978172"/>
              <a:gd name="connsiteX31-13687" fmla="*/ 9220202 w 10768629"/>
              <a:gd name="connsiteY31-13688" fmla="*/ 558001 h 1978172"/>
              <a:gd name="connsiteX32-13689" fmla="*/ 9210908 w 10768629"/>
              <a:gd name="connsiteY32-13690" fmla="*/ 561147 h 1978172"/>
              <a:gd name="connsiteX33-13691" fmla="*/ 9186374 w 10768629"/>
              <a:gd name="connsiteY33-13692" fmla="*/ 565502 h 1978172"/>
              <a:gd name="connsiteX34-13693" fmla="*/ 9181058 w 10768629"/>
              <a:gd name="connsiteY34-13694" fmla="*/ 569943 h 1978172"/>
              <a:gd name="connsiteX35-13695" fmla="*/ 9167549 w 10768629"/>
              <a:gd name="connsiteY35-13696" fmla="*/ 584727 h 1978172"/>
              <a:gd name="connsiteX36-13697" fmla="*/ 9149110 w 10768629"/>
              <a:gd name="connsiteY36-13698" fmla="*/ 598906 h 1978172"/>
              <a:gd name="connsiteX37-13699" fmla="*/ 9078556 w 10768629"/>
              <a:gd name="connsiteY37-13700" fmla="*/ 644039 h 1978172"/>
              <a:gd name="connsiteX38-13701" fmla="*/ 8996399 w 10768629"/>
              <a:gd name="connsiteY38-13702" fmla="*/ 690055 h 1978172"/>
              <a:gd name="connsiteX39-13703" fmla="*/ 8803791 w 10768629"/>
              <a:gd name="connsiteY39-13704" fmla="*/ 813860 h 1978172"/>
              <a:gd name="connsiteX40-13705" fmla="*/ 8636202 w 10768629"/>
              <a:gd name="connsiteY40-13706" fmla="*/ 848463 h 1978172"/>
              <a:gd name="connsiteX41-13707" fmla="*/ 8555372 w 10768629"/>
              <a:gd name="connsiteY41-13708" fmla="*/ 883171 h 1978172"/>
              <a:gd name="connsiteX42-13709" fmla="*/ 8507229 w 10768629"/>
              <a:gd name="connsiteY42-13710" fmla="*/ 901665 h 1978172"/>
              <a:gd name="connsiteX43-13711" fmla="*/ 8428473 w 10768629"/>
              <a:gd name="connsiteY43-13712" fmla="*/ 927985 h 1978172"/>
              <a:gd name="connsiteX44-13713" fmla="*/ 8427914 w 10768629"/>
              <a:gd name="connsiteY44-13714" fmla="*/ 933480 h 1978172"/>
              <a:gd name="connsiteX45-13715" fmla="*/ 8420327 w 10768629"/>
              <a:gd name="connsiteY45-13716" fmla="*/ 941984 h 1978172"/>
              <a:gd name="connsiteX46-13717" fmla="*/ 8394729 w 10768629"/>
              <a:gd name="connsiteY46-13718" fmla="*/ 948347 h 1978172"/>
              <a:gd name="connsiteX47-13719" fmla="*/ 8380548 w 10768629"/>
              <a:gd name="connsiteY47-13720" fmla="*/ 987916 h 1978172"/>
              <a:gd name="connsiteX48-13721" fmla="*/ 8375330 w 10768629"/>
              <a:gd name="connsiteY48-13722" fmla="*/ 965444 h 1978172"/>
              <a:gd name="connsiteX49-13723" fmla="*/ 8340796 w 10768629"/>
              <a:gd name="connsiteY49-13724" fmla="*/ 980522 h 1978172"/>
              <a:gd name="connsiteX50-13725" fmla="*/ 8304438 w 10768629"/>
              <a:gd name="connsiteY50-13726" fmla="*/ 996739 h 1978172"/>
              <a:gd name="connsiteX51-13727" fmla="*/ 8280929 w 10768629"/>
              <a:gd name="connsiteY51-13728" fmla="*/ 1023089 h 1978172"/>
              <a:gd name="connsiteX52-13729" fmla="*/ 8275760 w 10768629"/>
              <a:gd name="connsiteY52-13730" fmla="*/ 1027772 h 1978172"/>
              <a:gd name="connsiteX53-13731" fmla="*/ 8275478 w 10768629"/>
              <a:gd name="connsiteY53-13732" fmla="*/ 1027605 h 1978172"/>
              <a:gd name="connsiteX54-13733" fmla="*/ 8249003 w 10768629"/>
              <a:gd name="connsiteY54-13734" fmla="*/ 1032033 h 1978172"/>
              <a:gd name="connsiteX55-13735" fmla="*/ 8203836 w 10768629"/>
              <a:gd name="connsiteY55-13736" fmla="*/ 1037347 h 1978172"/>
              <a:gd name="connsiteX56-13737" fmla="*/ 8122936 w 10768629"/>
              <a:gd name="connsiteY56-13738" fmla="*/ 1063113 h 1978172"/>
              <a:gd name="connsiteX57-13739" fmla="*/ 8043658 w 10768629"/>
              <a:gd name="connsiteY57-13740" fmla="*/ 1092746 h 1978172"/>
              <a:gd name="connsiteX58-13741" fmla="*/ 8015351 w 10768629"/>
              <a:gd name="connsiteY58-13742" fmla="*/ 1105478 h 1978172"/>
              <a:gd name="connsiteX59-13743" fmla="*/ 7963145 w 10768629"/>
              <a:gd name="connsiteY59-13744" fmla="*/ 1119346 h 1978172"/>
              <a:gd name="connsiteX60-13745" fmla="*/ 7938145 w 10768629"/>
              <a:gd name="connsiteY60-13746" fmla="*/ 1120225 h 1978172"/>
              <a:gd name="connsiteX61-13747" fmla="*/ 7937238 w 10768629"/>
              <a:gd name="connsiteY61-13748" fmla="*/ 1121204 h 1978172"/>
              <a:gd name="connsiteX62-13749" fmla="*/ 7934398 w 10768629"/>
              <a:gd name="connsiteY62-13750" fmla="*/ 1118240 h 1978172"/>
              <a:gd name="connsiteX63-13751" fmla="*/ 7918248 w 10768629"/>
              <a:gd name="connsiteY63-13752" fmla="*/ 1124371 h 1978172"/>
              <a:gd name="connsiteX64-13753" fmla="*/ 7914119 w 10768629"/>
              <a:gd name="connsiteY64-13754" fmla="*/ 1127653 h 1978172"/>
              <a:gd name="connsiteX65-13755" fmla="*/ 7907658 w 10768629"/>
              <a:gd name="connsiteY65-13756" fmla="*/ 1130350 h 1978172"/>
              <a:gd name="connsiteX66-13757" fmla="*/ 7907434 w 10768629"/>
              <a:gd name="connsiteY66-13758" fmla="*/ 1130103 h 1978172"/>
              <a:gd name="connsiteX67-13759" fmla="*/ 7901508 w 10768629"/>
              <a:gd name="connsiteY67-13760" fmla="*/ 1133245 h 1978172"/>
              <a:gd name="connsiteX68-13761" fmla="*/ 7873287 w 10768629"/>
              <a:gd name="connsiteY68-13762" fmla="*/ 1152609 h 1978172"/>
              <a:gd name="connsiteX69-13763" fmla="*/ 7834833 w 10768629"/>
              <a:gd name="connsiteY69-13764" fmla="*/ 1153868 h 1978172"/>
              <a:gd name="connsiteX70-13765" fmla="*/ 7828661 w 10768629"/>
              <a:gd name="connsiteY70-13766" fmla="*/ 1139994 h 1978172"/>
              <a:gd name="connsiteX71-13767" fmla="*/ 7823966 w 10768629"/>
              <a:gd name="connsiteY71-13768" fmla="*/ 1143178 h 1978172"/>
              <a:gd name="connsiteX72-13769" fmla="*/ 7815078 w 10768629"/>
              <a:gd name="connsiteY72-13770" fmla="*/ 1151776 h 1978172"/>
              <a:gd name="connsiteX73-13771" fmla="*/ 7812026 w 10768629"/>
              <a:gd name="connsiteY73-13772" fmla="*/ 1151522 h 1978172"/>
              <a:gd name="connsiteX74-13773" fmla="*/ 7782249 w 10768629"/>
              <a:gd name="connsiteY74-13774" fmla="*/ 1160970 h 1978172"/>
              <a:gd name="connsiteX75-13775" fmla="*/ 7773476 w 10768629"/>
              <a:gd name="connsiteY75-13776" fmla="*/ 1157414 h 1978172"/>
              <a:gd name="connsiteX76-13777" fmla="*/ 7769600 w 10768629"/>
              <a:gd name="connsiteY76-13778" fmla="*/ 1157365 h 1978172"/>
              <a:gd name="connsiteX77-13779" fmla="*/ 7752631 w 10768629"/>
              <a:gd name="connsiteY77-13780" fmla="*/ 1172815 h 1978172"/>
              <a:gd name="connsiteX78-13781" fmla="*/ 7739392 w 10768629"/>
              <a:gd name="connsiteY78-13782" fmla="*/ 1192062 h 1978172"/>
              <a:gd name="connsiteX79-13783" fmla="*/ 7677677 w 10768629"/>
              <a:gd name="connsiteY79-13784" fmla="*/ 1216394 h 1978172"/>
              <a:gd name="connsiteX80-13785" fmla="*/ 7586920 w 10768629"/>
              <a:gd name="connsiteY80-13786" fmla="*/ 1261888 h 1978172"/>
              <a:gd name="connsiteX81-13787" fmla="*/ 7486100 w 10768629"/>
              <a:gd name="connsiteY81-13788" fmla="*/ 1292563 h 1978172"/>
              <a:gd name="connsiteX82-13789" fmla="*/ 7411323 w 10768629"/>
              <a:gd name="connsiteY82-13790" fmla="*/ 1340732 h 1978172"/>
              <a:gd name="connsiteX83-13791" fmla="*/ 7240698 w 10768629"/>
              <a:gd name="connsiteY83-13792" fmla="*/ 1438832 h 1978172"/>
              <a:gd name="connsiteX84-13793" fmla="*/ 7197675 w 10768629"/>
              <a:gd name="connsiteY84-13794" fmla="*/ 1447530 h 1978172"/>
              <a:gd name="connsiteX85-13795" fmla="*/ 7164788 w 10768629"/>
              <a:gd name="connsiteY85-13796" fmla="*/ 1480293 h 1978172"/>
              <a:gd name="connsiteX86-13797" fmla="*/ 7147929 w 10768629"/>
              <a:gd name="connsiteY86-13798" fmla="*/ 1477641 h 1978172"/>
              <a:gd name="connsiteX87-13799" fmla="*/ 7144965 w 10768629"/>
              <a:gd name="connsiteY87-13800" fmla="*/ 1476908 h 1978172"/>
              <a:gd name="connsiteX88-13801" fmla="*/ 7134299 w 10768629"/>
              <a:gd name="connsiteY88-13802" fmla="*/ 1479969 h 1978172"/>
              <a:gd name="connsiteX89-13803" fmla="*/ 7129809 w 10768629"/>
              <a:gd name="connsiteY89-13804" fmla="*/ 1473339 h 1978172"/>
              <a:gd name="connsiteX90-13805" fmla="*/ 7112688 w 10768629"/>
              <a:gd name="connsiteY90-13806" fmla="*/ 1472575 h 1978172"/>
              <a:gd name="connsiteX91-13807" fmla="*/ 7093470 w 10768629"/>
              <a:gd name="connsiteY91-13808" fmla="*/ 1480300 h 1978172"/>
              <a:gd name="connsiteX92-13809" fmla="*/ 7025034 w 10768629"/>
              <a:gd name="connsiteY92-13810" fmla="*/ 1506934 h 1978172"/>
              <a:gd name="connsiteX93-13811" fmla="*/ 7014783 w 10768629"/>
              <a:gd name="connsiteY93-13812" fmla="*/ 1515868 h 1978172"/>
              <a:gd name="connsiteX94-13813" fmla="*/ 6979706 w 10768629"/>
              <a:gd name="connsiteY94-13814" fmla="*/ 1523511 h 1978172"/>
              <a:gd name="connsiteX95-13815" fmla="*/ 6977890 w 10768629"/>
              <a:gd name="connsiteY95-13816" fmla="*/ 1525793 h 1978172"/>
              <a:gd name="connsiteX96-13817" fmla="*/ 6944339 w 10768629"/>
              <a:gd name="connsiteY96-13818" fmla="*/ 1536237 h 1978172"/>
              <a:gd name="connsiteX97-13819" fmla="*/ 6886996 w 10768629"/>
              <a:gd name="connsiteY97-13820" fmla="*/ 1563569 h 1978172"/>
              <a:gd name="connsiteX98-13821" fmla="*/ 6874510 w 10768629"/>
              <a:gd name="connsiteY98-13822" fmla="*/ 1558469 h 1978172"/>
              <a:gd name="connsiteX99-13823" fmla="*/ 6871943 w 10768629"/>
              <a:gd name="connsiteY99-13824" fmla="*/ 1554651 h 1978172"/>
              <a:gd name="connsiteX100-13825" fmla="*/ 6856174 w 10768629"/>
              <a:gd name="connsiteY100-13826" fmla="*/ 1562024 h 1978172"/>
              <a:gd name="connsiteX101-13827" fmla="*/ 6842321 w 10768629"/>
              <a:gd name="connsiteY101-13828" fmla="*/ 1560554 h 1978172"/>
              <a:gd name="connsiteX102-13829" fmla="*/ 6832713 w 10768629"/>
              <a:gd name="connsiteY102-13830" fmla="*/ 1569357 h 1978172"/>
              <a:gd name="connsiteX103-13831" fmla="*/ 6816351 w 10768629"/>
              <a:gd name="connsiteY103-13832" fmla="*/ 1571495 h 1978172"/>
              <a:gd name="connsiteX104-13833" fmla="*/ 6795800 w 10768629"/>
              <a:gd name="connsiteY104-13834" fmla="*/ 1572010 h 1978172"/>
              <a:gd name="connsiteX105-13835" fmla="*/ 6777546 w 10768629"/>
              <a:gd name="connsiteY105-13836" fmla="*/ 1568661 h 1978172"/>
              <a:gd name="connsiteX106-13837" fmla="*/ 6751528 w 10768629"/>
              <a:gd name="connsiteY106-13838" fmla="*/ 1574143 h 1978172"/>
              <a:gd name="connsiteX107-13839" fmla="*/ 6691966 w 10768629"/>
              <a:gd name="connsiteY107-13840" fmla="*/ 1582255 h 1978172"/>
              <a:gd name="connsiteX108-13841" fmla="*/ 6646941 w 10768629"/>
              <a:gd name="connsiteY108-13842" fmla="*/ 1588471 h 1978172"/>
              <a:gd name="connsiteX109-13843" fmla="*/ 6568576 w 10768629"/>
              <a:gd name="connsiteY109-13844" fmla="*/ 1606488 h 1978172"/>
              <a:gd name="connsiteX110-13845" fmla="*/ 6554358 w 10768629"/>
              <a:gd name="connsiteY110-13846" fmla="*/ 1621701 h 1978172"/>
              <a:gd name="connsiteX111-13847" fmla="*/ 6516968 w 10768629"/>
              <a:gd name="connsiteY111-13848" fmla="*/ 1617195 h 1978172"/>
              <a:gd name="connsiteX112-13849" fmla="*/ 6506479 w 10768629"/>
              <a:gd name="connsiteY112-13850" fmla="*/ 1602227 h 1978172"/>
              <a:gd name="connsiteX113-13851" fmla="*/ 6458436 w 10768629"/>
              <a:gd name="connsiteY113-13852" fmla="*/ 1607332 h 1978172"/>
              <a:gd name="connsiteX114-13853" fmla="*/ 6414786 w 10768629"/>
              <a:gd name="connsiteY114-13854" fmla="*/ 1628815 h 1978172"/>
              <a:gd name="connsiteX115-13855" fmla="*/ 6357085 w 10768629"/>
              <a:gd name="connsiteY115-13856" fmla="*/ 1640846 h 1978172"/>
              <a:gd name="connsiteX116-13857" fmla="*/ 6322636 w 10768629"/>
              <a:gd name="connsiteY116-13858" fmla="*/ 1648213 h 1978172"/>
              <a:gd name="connsiteX117-13859" fmla="*/ 6226172 w 10768629"/>
              <a:gd name="connsiteY117-13860" fmla="*/ 1654676 h 1978172"/>
              <a:gd name="connsiteX118-13861" fmla="*/ 6221217 w 10768629"/>
              <a:gd name="connsiteY118-13862" fmla="*/ 1654506 h 1978172"/>
              <a:gd name="connsiteX119-13863" fmla="*/ 6204956 w 10768629"/>
              <a:gd name="connsiteY119-13864" fmla="*/ 1664280 h 1978172"/>
              <a:gd name="connsiteX120-13865" fmla="*/ 6204270 w 10768629"/>
              <a:gd name="connsiteY120-13866" fmla="*/ 1666782 h 1978172"/>
              <a:gd name="connsiteX121-13867" fmla="*/ 6143810 w 10768629"/>
              <a:gd name="connsiteY121-13868" fmla="*/ 1661963 h 1978172"/>
              <a:gd name="connsiteX122-13869" fmla="*/ 6136560 w 10768629"/>
              <a:gd name="connsiteY122-13870" fmla="*/ 1665728 h 1978172"/>
              <a:gd name="connsiteX123-13871" fmla="*/ 6096155 w 10768629"/>
              <a:gd name="connsiteY123-13872" fmla="*/ 1656951 h 1978172"/>
              <a:gd name="connsiteX124-13873" fmla="*/ 6075812 w 10768629"/>
              <a:gd name="connsiteY124-13874" fmla="*/ 1655422 h 1978172"/>
              <a:gd name="connsiteX125-13875" fmla="*/ 6039495 w 10768629"/>
              <a:gd name="connsiteY125-13876" fmla="*/ 1649680 h 1978172"/>
              <a:gd name="connsiteX126-13877" fmla="*/ 6036523 w 10768629"/>
              <a:gd name="connsiteY126-13878" fmla="*/ 1652121 h 1978172"/>
              <a:gd name="connsiteX127-13879" fmla="*/ 6029328 w 10768629"/>
              <a:gd name="connsiteY127-13880" fmla="*/ 1649904 h 1978172"/>
              <a:gd name="connsiteX128-13881" fmla="*/ 6024075 w 10768629"/>
              <a:gd name="connsiteY128-13882" fmla="*/ 1652779 h 1978172"/>
              <a:gd name="connsiteX129-13883" fmla="*/ 6018085 w 10768629"/>
              <a:gd name="connsiteY129-13884" fmla="*/ 1652030 h 1978172"/>
              <a:gd name="connsiteX130-13885" fmla="*/ 5955513 w 10768629"/>
              <a:gd name="connsiteY130-13886" fmla="*/ 1663584 h 1978172"/>
              <a:gd name="connsiteX131-13887" fmla="*/ 5941996 w 10768629"/>
              <a:gd name="connsiteY131-13888" fmla="*/ 1661326 h 1978172"/>
              <a:gd name="connsiteX132-13889" fmla="*/ 5931789 w 10768629"/>
              <a:gd name="connsiteY132-13890" fmla="*/ 1669915 h 1978172"/>
              <a:gd name="connsiteX133-13891" fmla="*/ 5888686 w 10768629"/>
              <a:gd name="connsiteY133-13892" fmla="*/ 1672175 h 1978172"/>
              <a:gd name="connsiteX134-13893" fmla="*/ 5873794 w 10768629"/>
              <a:gd name="connsiteY134-13894" fmla="*/ 1665454 h 1978172"/>
              <a:gd name="connsiteX135-13895" fmla="*/ 5860022 w 10768629"/>
              <a:gd name="connsiteY135-13896" fmla="*/ 1660635 h 1978172"/>
              <a:gd name="connsiteX136-13897" fmla="*/ 5858237 w 10768629"/>
              <a:gd name="connsiteY136-13898" fmla="*/ 1660649 h 1978172"/>
              <a:gd name="connsiteX137-13899" fmla="*/ 5840319 w 10768629"/>
              <a:gd name="connsiteY137-13900" fmla="*/ 1660798 h 1978172"/>
              <a:gd name="connsiteX138-13901" fmla="*/ 5806984 w 10768629"/>
              <a:gd name="connsiteY138-13902" fmla="*/ 1661075 h 1978172"/>
              <a:gd name="connsiteX139-13903" fmla="*/ 5742351 w 10768629"/>
              <a:gd name="connsiteY139-13904" fmla="*/ 1667489 h 1978172"/>
              <a:gd name="connsiteX140-13905" fmla="*/ 5521171 w 10768629"/>
              <a:gd name="connsiteY140-13906" fmla="*/ 1671626 h 1978172"/>
              <a:gd name="connsiteX141-13907" fmla="*/ 5457384 w 10768629"/>
              <a:gd name="connsiteY141-13908" fmla="*/ 1683952 h 1978172"/>
              <a:gd name="connsiteX142-13909" fmla="*/ 4950070 w 10768629"/>
              <a:gd name="connsiteY142-13910" fmla="*/ 1748401 h 1978172"/>
              <a:gd name="connsiteX143-13911" fmla="*/ 4872172 w 10768629"/>
              <a:gd name="connsiteY143-13912" fmla="*/ 1757222 h 1978172"/>
              <a:gd name="connsiteX144-13913" fmla="*/ 4809524 w 10768629"/>
              <a:gd name="connsiteY144-13914" fmla="*/ 1761033 h 1978172"/>
              <a:gd name="connsiteX145-13915" fmla="*/ 4759058 w 10768629"/>
              <a:gd name="connsiteY145-13916" fmla="*/ 1766533 h 1978172"/>
              <a:gd name="connsiteX146-13917" fmla="*/ 4719749 w 10768629"/>
              <a:gd name="connsiteY146-13918" fmla="*/ 1771811 h 1978172"/>
              <a:gd name="connsiteX147-13919" fmla="*/ 4568686 w 10768629"/>
              <a:gd name="connsiteY147-13920" fmla="*/ 1786141 h 1978172"/>
              <a:gd name="connsiteX148-13921" fmla="*/ 4418751 w 10768629"/>
              <a:gd name="connsiteY148-13922" fmla="*/ 1796932 h 1978172"/>
              <a:gd name="connsiteX149-13923" fmla="*/ 4378377 w 10768629"/>
              <a:gd name="connsiteY149-13924" fmla="*/ 1815528 h 1978172"/>
              <a:gd name="connsiteX150-13925" fmla="*/ 4320575 w 10768629"/>
              <a:gd name="connsiteY150-13926" fmla="*/ 1832722 h 1978172"/>
              <a:gd name="connsiteX151-13927" fmla="*/ 4211935 w 10768629"/>
              <a:gd name="connsiteY151-13928" fmla="*/ 1860177 h 1978172"/>
              <a:gd name="connsiteX152-13929" fmla="*/ 4101228 w 10768629"/>
              <a:gd name="connsiteY152-13930" fmla="*/ 1868717 h 1978172"/>
              <a:gd name="connsiteX153-13931" fmla="*/ 3973223 w 10768629"/>
              <a:gd name="connsiteY153-13932" fmla="*/ 1881015 h 1978172"/>
              <a:gd name="connsiteX154-13933" fmla="*/ 3900992 w 10768629"/>
              <a:gd name="connsiteY154-13934" fmla="*/ 1880603 h 1978172"/>
              <a:gd name="connsiteX155-13935" fmla="*/ 3662119 w 10768629"/>
              <a:gd name="connsiteY155-13936" fmla="*/ 1889285 h 1978172"/>
              <a:gd name="connsiteX156-13937" fmla="*/ 3496919 w 10768629"/>
              <a:gd name="connsiteY156-13938" fmla="*/ 1873180 h 1978172"/>
              <a:gd name="connsiteX157-13939" fmla="*/ 3449433 w 10768629"/>
              <a:gd name="connsiteY157-13940" fmla="*/ 1889681 h 1978172"/>
              <a:gd name="connsiteX158-13941" fmla="*/ 3369766 w 10768629"/>
              <a:gd name="connsiteY158-13942" fmla="*/ 1916653 h 1978172"/>
              <a:gd name="connsiteX159-13943" fmla="*/ 3269672 w 10768629"/>
              <a:gd name="connsiteY159-13944" fmla="*/ 1938036 h 1978172"/>
              <a:gd name="connsiteX160-13945" fmla="*/ 3224897 w 10768629"/>
              <a:gd name="connsiteY160-13946" fmla="*/ 1943733 h 1978172"/>
              <a:gd name="connsiteX161-13947" fmla="*/ 3161463 w 10768629"/>
              <a:gd name="connsiteY161-13948" fmla="*/ 1946591 h 1978172"/>
              <a:gd name="connsiteX162-13949" fmla="*/ 3112044 w 10768629"/>
              <a:gd name="connsiteY162-13950" fmla="*/ 1935614 h 1978172"/>
              <a:gd name="connsiteX163-13951" fmla="*/ 3069716 w 10768629"/>
              <a:gd name="connsiteY163-13952" fmla="*/ 1930463 h 1978172"/>
              <a:gd name="connsiteX164-13953" fmla="*/ 3005773 w 10768629"/>
              <a:gd name="connsiteY164-13954" fmla="*/ 1915878 h 1978172"/>
              <a:gd name="connsiteX165-13955" fmla="*/ 2897201 w 10768629"/>
              <a:gd name="connsiteY165-13956" fmla="*/ 1926772 h 1978172"/>
              <a:gd name="connsiteX166-13957" fmla="*/ 2783891 w 10768629"/>
              <a:gd name="connsiteY166-13958" fmla="*/ 1931749 h 1978172"/>
              <a:gd name="connsiteX167-13959" fmla="*/ 2712447 w 10768629"/>
              <a:gd name="connsiteY167-13960" fmla="*/ 1933044 h 1978172"/>
              <a:gd name="connsiteX168-13961" fmla="*/ 2560151 w 10768629"/>
              <a:gd name="connsiteY168-13962" fmla="*/ 1963609 h 1978172"/>
              <a:gd name="connsiteX169-13963" fmla="*/ 2367221 w 10768629"/>
              <a:gd name="connsiteY169-13964" fmla="*/ 1971884 h 1978172"/>
              <a:gd name="connsiteX170-13965" fmla="*/ 2272130 w 10768629"/>
              <a:gd name="connsiteY170-13966" fmla="*/ 1961162 h 1978172"/>
              <a:gd name="connsiteX171-13967" fmla="*/ 2189404 w 10768629"/>
              <a:gd name="connsiteY171-13968" fmla="*/ 1978172 h 1978172"/>
              <a:gd name="connsiteX172-13969" fmla="*/ 2077704 w 10768629"/>
              <a:gd name="connsiteY172-13970" fmla="*/ 1965002 h 1978172"/>
              <a:gd name="connsiteX173-13971" fmla="*/ 2033299 w 10768629"/>
              <a:gd name="connsiteY173-13972" fmla="*/ 1969042 h 1978172"/>
              <a:gd name="connsiteX174-13973" fmla="*/ 1967996 w 10768629"/>
              <a:gd name="connsiteY174-13974" fmla="*/ 1953187 h 1978172"/>
              <a:gd name="connsiteX175-13975" fmla="*/ 1855805 w 10768629"/>
              <a:gd name="connsiteY175-13976" fmla="*/ 1926082 h 1978172"/>
              <a:gd name="connsiteX176-13977" fmla="*/ 1790957 w 10768629"/>
              <a:gd name="connsiteY176-13978" fmla="*/ 1919460 h 1978172"/>
              <a:gd name="connsiteX177-13979" fmla="*/ 1613978 w 10768629"/>
              <a:gd name="connsiteY177-13980" fmla="*/ 1891581 h 1978172"/>
              <a:gd name="connsiteX178-13981" fmla="*/ 1436831 w 10768629"/>
              <a:gd name="connsiteY178-13982" fmla="*/ 1856201 h 1978172"/>
              <a:gd name="connsiteX179-13983" fmla="*/ 1357365 w 10768629"/>
              <a:gd name="connsiteY179-13984" fmla="*/ 1832140 h 1978172"/>
              <a:gd name="connsiteX180-13985" fmla="*/ 1232341 w 10768629"/>
              <a:gd name="connsiteY180-13986" fmla="*/ 1785942 h 1978172"/>
              <a:gd name="connsiteX181-13987" fmla="*/ 1162595 w 10768629"/>
              <a:gd name="connsiteY181-13988" fmla="*/ 1758337 h 1978172"/>
              <a:gd name="connsiteX182-13989" fmla="*/ 1128523 w 10768629"/>
              <a:gd name="connsiteY182-13990" fmla="*/ 1763621 h 1978172"/>
              <a:gd name="connsiteX183-13991" fmla="*/ 991903 w 10768629"/>
              <a:gd name="connsiteY183-13992" fmla="*/ 1786741 h 1978172"/>
              <a:gd name="connsiteX184-13993" fmla="*/ 883960 w 10768629"/>
              <a:gd name="connsiteY184-13994" fmla="*/ 1822386 h 1978172"/>
              <a:gd name="connsiteX185-13995" fmla="*/ 766531 w 10768629"/>
              <a:gd name="connsiteY185-13996" fmla="*/ 1805053 h 1978172"/>
              <a:gd name="connsiteX186-13997" fmla="*/ 669779 w 10768629"/>
              <a:gd name="connsiteY186-13998" fmla="*/ 1800537 h 1978172"/>
              <a:gd name="connsiteX187-13999" fmla="*/ 523898 w 10768629"/>
              <a:gd name="connsiteY187-14000" fmla="*/ 1811085 h 1978172"/>
              <a:gd name="connsiteX188-14001" fmla="*/ 360251 w 10768629"/>
              <a:gd name="connsiteY188-14002" fmla="*/ 1830735 h 1978172"/>
              <a:gd name="connsiteX189-14003" fmla="*/ 255207 w 10768629"/>
              <a:gd name="connsiteY189-14004" fmla="*/ 1818275 h 1978172"/>
              <a:gd name="connsiteX190-14005" fmla="*/ 101803 w 10768629"/>
              <a:gd name="connsiteY190-14006" fmla="*/ 1870647 h 1978172"/>
              <a:gd name="connsiteX191-14007" fmla="*/ 25397 w 10768629"/>
              <a:gd name="connsiteY191-14008" fmla="*/ 1888443 h 1978172"/>
              <a:gd name="connsiteX192-14009" fmla="*/ 2370 w 10768629"/>
              <a:gd name="connsiteY192-14010" fmla="*/ 1878311 h 1978172"/>
              <a:gd name="connsiteX193-14011" fmla="*/ 0 w 10768629"/>
              <a:gd name="connsiteY193-14012" fmla="*/ 1878785 h 1978172"/>
              <a:gd name="connsiteX194-14013" fmla="*/ 0 w 10768629"/>
              <a:gd name="connsiteY194-14014" fmla="*/ 0 h 1978172"/>
              <a:gd name="connsiteX0-14015" fmla="*/ 0 w 10768629"/>
              <a:gd name="connsiteY0-14016" fmla="*/ 0 h 1978172"/>
              <a:gd name="connsiteX1-14017" fmla="*/ 10768629 w 10768629"/>
              <a:gd name="connsiteY1-14018" fmla="*/ 0 h 1978172"/>
              <a:gd name="connsiteX2-14019" fmla="*/ 10733254 w 10768629"/>
              <a:gd name="connsiteY2-14020" fmla="*/ 31439 h 1978172"/>
              <a:gd name="connsiteX3-14021" fmla="*/ 10727085 w 10768629"/>
              <a:gd name="connsiteY3-14022" fmla="*/ 37910 h 1978172"/>
              <a:gd name="connsiteX4-14023" fmla="*/ 10675953 w 10768629"/>
              <a:gd name="connsiteY4-14024" fmla="*/ 68623 h 1978172"/>
              <a:gd name="connsiteX5-14025" fmla="*/ 10637091 w 10768629"/>
              <a:gd name="connsiteY5-14026" fmla="*/ 90361 h 1978172"/>
              <a:gd name="connsiteX6-14027" fmla="*/ 10610971 w 10768629"/>
              <a:gd name="connsiteY6-14028" fmla="*/ 110764 h 1978172"/>
              <a:gd name="connsiteX7-14029" fmla="*/ 10532872 w 10768629"/>
              <a:gd name="connsiteY7-14030" fmla="*/ 138028 h 1978172"/>
              <a:gd name="connsiteX8-14031" fmla="*/ 10398558 w 10768629"/>
              <a:gd name="connsiteY8-14032" fmla="*/ 172911 h 1978172"/>
              <a:gd name="connsiteX9-14033" fmla="*/ 10371128 w 10768629"/>
              <a:gd name="connsiteY9-14034" fmla="*/ 182609 h 1978172"/>
              <a:gd name="connsiteX10-14035" fmla="*/ 10352178 w 10768629"/>
              <a:gd name="connsiteY10-14036" fmla="*/ 199976 h 1978172"/>
              <a:gd name="connsiteX11-14037" fmla="*/ 10351815 w 10768629"/>
              <a:gd name="connsiteY11-14038" fmla="*/ 211879 h 1978172"/>
              <a:gd name="connsiteX12-14039" fmla="*/ 10337471 w 10768629"/>
              <a:gd name="connsiteY12-14040" fmla="*/ 218661 h 1978172"/>
              <a:gd name="connsiteX13-14041" fmla="*/ 10334625 w 10768629"/>
              <a:gd name="connsiteY13-14042" fmla="*/ 222351 h 1978172"/>
              <a:gd name="connsiteX14-14043" fmla="*/ 10256365 w 10768629"/>
              <a:gd name="connsiteY14-14044" fmla="*/ 235917 h 1978172"/>
              <a:gd name="connsiteX15-14045" fmla="*/ 10201127 w 10768629"/>
              <a:gd name="connsiteY15-14046" fmla="*/ 267448 h 1978172"/>
              <a:gd name="connsiteX16-14047" fmla="*/ 9961218 w 10768629"/>
              <a:gd name="connsiteY16-14048" fmla="*/ 326720 h 1978172"/>
              <a:gd name="connsiteX17-14049" fmla="*/ 9859715 w 10768629"/>
              <a:gd name="connsiteY17-14050" fmla="*/ 355698 h 1978172"/>
              <a:gd name="connsiteX18-14051" fmla="*/ 9679867 w 10768629"/>
              <a:gd name="connsiteY18-14052" fmla="*/ 399081 h 1978172"/>
              <a:gd name="connsiteX19-14053" fmla="*/ 9490654 w 10768629"/>
              <a:gd name="connsiteY19-14054" fmla="*/ 455225 h 1978172"/>
              <a:gd name="connsiteX20-14055" fmla="*/ 9470837 w 10768629"/>
              <a:gd name="connsiteY20-14056" fmla="*/ 452539 h 1978172"/>
              <a:gd name="connsiteX21-14057" fmla="*/ 9469082 w 10768629"/>
              <a:gd name="connsiteY21-14058" fmla="*/ 454891 h 1978172"/>
              <a:gd name="connsiteX22-14059" fmla="*/ 9448038 w 10768629"/>
              <a:gd name="connsiteY22-14060" fmla="*/ 459733 h 1978172"/>
              <a:gd name="connsiteX23-14061" fmla="*/ 9396821 w 10768629"/>
              <a:gd name="connsiteY23-14062" fmla="*/ 455795 h 1978172"/>
              <a:gd name="connsiteX24-14063" fmla="*/ 9392197 w 10768629"/>
              <a:gd name="connsiteY24-14064" fmla="*/ 459796 h 1978172"/>
              <a:gd name="connsiteX25-14065" fmla="*/ 9347994 w 10768629"/>
              <a:gd name="connsiteY25-14066" fmla="*/ 464462 h 1978172"/>
              <a:gd name="connsiteX26-14067" fmla="*/ 9347889 w 10768629"/>
              <a:gd name="connsiteY26-14068" fmla="*/ 466539 h 1978172"/>
              <a:gd name="connsiteX27-14069" fmla="*/ 9337639 w 10768629"/>
              <a:gd name="connsiteY27-14070" fmla="*/ 476654 h 1978172"/>
              <a:gd name="connsiteX28-14071" fmla="*/ 9287964 w 10768629"/>
              <a:gd name="connsiteY28-14072" fmla="*/ 513052 h 1978172"/>
              <a:gd name="connsiteX29-14073" fmla="*/ 9229283 w 10768629"/>
              <a:gd name="connsiteY29-14074" fmla="*/ 555377 h 1978172"/>
              <a:gd name="connsiteX30-14075" fmla="*/ 9220274 w 10768629"/>
              <a:gd name="connsiteY30-14076" fmla="*/ 557502 h 1978172"/>
              <a:gd name="connsiteX31-14077" fmla="*/ 9220202 w 10768629"/>
              <a:gd name="connsiteY31-14078" fmla="*/ 558001 h 1978172"/>
              <a:gd name="connsiteX32-14079" fmla="*/ 9210908 w 10768629"/>
              <a:gd name="connsiteY32-14080" fmla="*/ 561147 h 1978172"/>
              <a:gd name="connsiteX33-14081" fmla="*/ 9186374 w 10768629"/>
              <a:gd name="connsiteY33-14082" fmla="*/ 565502 h 1978172"/>
              <a:gd name="connsiteX34-14083" fmla="*/ 9181058 w 10768629"/>
              <a:gd name="connsiteY34-14084" fmla="*/ 569943 h 1978172"/>
              <a:gd name="connsiteX35-14085" fmla="*/ 9167549 w 10768629"/>
              <a:gd name="connsiteY35-14086" fmla="*/ 584727 h 1978172"/>
              <a:gd name="connsiteX36-14087" fmla="*/ 9149110 w 10768629"/>
              <a:gd name="connsiteY36-14088" fmla="*/ 598906 h 1978172"/>
              <a:gd name="connsiteX37-14089" fmla="*/ 9078556 w 10768629"/>
              <a:gd name="connsiteY37-14090" fmla="*/ 644039 h 1978172"/>
              <a:gd name="connsiteX38-14091" fmla="*/ 8996399 w 10768629"/>
              <a:gd name="connsiteY38-14092" fmla="*/ 690055 h 1978172"/>
              <a:gd name="connsiteX39-14093" fmla="*/ 8803791 w 10768629"/>
              <a:gd name="connsiteY39-14094" fmla="*/ 813860 h 1978172"/>
              <a:gd name="connsiteX40-14095" fmla="*/ 8636202 w 10768629"/>
              <a:gd name="connsiteY40-14096" fmla="*/ 848463 h 1978172"/>
              <a:gd name="connsiteX41-14097" fmla="*/ 8555372 w 10768629"/>
              <a:gd name="connsiteY41-14098" fmla="*/ 883171 h 1978172"/>
              <a:gd name="connsiteX42-14099" fmla="*/ 8507229 w 10768629"/>
              <a:gd name="connsiteY42-14100" fmla="*/ 901665 h 1978172"/>
              <a:gd name="connsiteX43-14101" fmla="*/ 8428473 w 10768629"/>
              <a:gd name="connsiteY43-14102" fmla="*/ 927985 h 1978172"/>
              <a:gd name="connsiteX44-14103" fmla="*/ 8427914 w 10768629"/>
              <a:gd name="connsiteY44-14104" fmla="*/ 933480 h 1978172"/>
              <a:gd name="connsiteX45-14105" fmla="*/ 8420327 w 10768629"/>
              <a:gd name="connsiteY45-14106" fmla="*/ 941984 h 1978172"/>
              <a:gd name="connsiteX46-14107" fmla="*/ 8394729 w 10768629"/>
              <a:gd name="connsiteY46-14108" fmla="*/ 948347 h 1978172"/>
              <a:gd name="connsiteX47-14109" fmla="*/ 8380548 w 10768629"/>
              <a:gd name="connsiteY47-14110" fmla="*/ 987916 h 1978172"/>
              <a:gd name="connsiteX48-14111" fmla="*/ 8375330 w 10768629"/>
              <a:gd name="connsiteY48-14112" fmla="*/ 965444 h 1978172"/>
              <a:gd name="connsiteX49-14113" fmla="*/ 8340796 w 10768629"/>
              <a:gd name="connsiteY49-14114" fmla="*/ 980522 h 1978172"/>
              <a:gd name="connsiteX50-14115" fmla="*/ 8304438 w 10768629"/>
              <a:gd name="connsiteY50-14116" fmla="*/ 996739 h 1978172"/>
              <a:gd name="connsiteX51-14117" fmla="*/ 8280929 w 10768629"/>
              <a:gd name="connsiteY51-14118" fmla="*/ 1023089 h 1978172"/>
              <a:gd name="connsiteX52-14119" fmla="*/ 8275760 w 10768629"/>
              <a:gd name="connsiteY52-14120" fmla="*/ 1027772 h 1978172"/>
              <a:gd name="connsiteX53-14121" fmla="*/ 8275478 w 10768629"/>
              <a:gd name="connsiteY53-14122" fmla="*/ 1027605 h 1978172"/>
              <a:gd name="connsiteX54-14123" fmla="*/ 8249003 w 10768629"/>
              <a:gd name="connsiteY54-14124" fmla="*/ 1032033 h 1978172"/>
              <a:gd name="connsiteX55-14125" fmla="*/ 8203836 w 10768629"/>
              <a:gd name="connsiteY55-14126" fmla="*/ 1037347 h 1978172"/>
              <a:gd name="connsiteX56-14127" fmla="*/ 8122936 w 10768629"/>
              <a:gd name="connsiteY56-14128" fmla="*/ 1063113 h 1978172"/>
              <a:gd name="connsiteX57-14129" fmla="*/ 8043658 w 10768629"/>
              <a:gd name="connsiteY57-14130" fmla="*/ 1092746 h 1978172"/>
              <a:gd name="connsiteX58-14131" fmla="*/ 8015351 w 10768629"/>
              <a:gd name="connsiteY58-14132" fmla="*/ 1105478 h 1978172"/>
              <a:gd name="connsiteX59-14133" fmla="*/ 7963145 w 10768629"/>
              <a:gd name="connsiteY59-14134" fmla="*/ 1119346 h 1978172"/>
              <a:gd name="connsiteX60-14135" fmla="*/ 7938145 w 10768629"/>
              <a:gd name="connsiteY60-14136" fmla="*/ 1120225 h 1978172"/>
              <a:gd name="connsiteX61-14137" fmla="*/ 7937238 w 10768629"/>
              <a:gd name="connsiteY61-14138" fmla="*/ 1121204 h 1978172"/>
              <a:gd name="connsiteX62-14139" fmla="*/ 7934398 w 10768629"/>
              <a:gd name="connsiteY62-14140" fmla="*/ 1118240 h 1978172"/>
              <a:gd name="connsiteX63-14141" fmla="*/ 7918248 w 10768629"/>
              <a:gd name="connsiteY63-14142" fmla="*/ 1124371 h 1978172"/>
              <a:gd name="connsiteX64-14143" fmla="*/ 7914119 w 10768629"/>
              <a:gd name="connsiteY64-14144" fmla="*/ 1127653 h 1978172"/>
              <a:gd name="connsiteX65-14145" fmla="*/ 7907658 w 10768629"/>
              <a:gd name="connsiteY65-14146" fmla="*/ 1130350 h 1978172"/>
              <a:gd name="connsiteX66-14147" fmla="*/ 7907434 w 10768629"/>
              <a:gd name="connsiteY66-14148" fmla="*/ 1130103 h 1978172"/>
              <a:gd name="connsiteX67-14149" fmla="*/ 7901508 w 10768629"/>
              <a:gd name="connsiteY67-14150" fmla="*/ 1133245 h 1978172"/>
              <a:gd name="connsiteX68-14151" fmla="*/ 7873287 w 10768629"/>
              <a:gd name="connsiteY68-14152" fmla="*/ 1152609 h 1978172"/>
              <a:gd name="connsiteX69-14153" fmla="*/ 7834833 w 10768629"/>
              <a:gd name="connsiteY69-14154" fmla="*/ 1153868 h 1978172"/>
              <a:gd name="connsiteX70-14155" fmla="*/ 7828661 w 10768629"/>
              <a:gd name="connsiteY70-14156" fmla="*/ 1139994 h 1978172"/>
              <a:gd name="connsiteX71-14157" fmla="*/ 7823966 w 10768629"/>
              <a:gd name="connsiteY71-14158" fmla="*/ 1143178 h 1978172"/>
              <a:gd name="connsiteX72-14159" fmla="*/ 7815078 w 10768629"/>
              <a:gd name="connsiteY72-14160" fmla="*/ 1151776 h 1978172"/>
              <a:gd name="connsiteX73-14161" fmla="*/ 7812026 w 10768629"/>
              <a:gd name="connsiteY73-14162" fmla="*/ 1151522 h 1978172"/>
              <a:gd name="connsiteX74-14163" fmla="*/ 7782249 w 10768629"/>
              <a:gd name="connsiteY74-14164" fmla="*/ 1160970 h 1978172"/>
              <a:gd name="connsiteX75-14165" fmla="*/ 7773476 w 10768629"/>
              <a:gd name="connsiteY75-14166" fmla="*/ 1157414 h 1978172"/>
              <a:gd name="connsiteX76-14167" fmla="*/ 7769600 w 10768629"/>
              <a:gd name="connsiteY76-14168" fmla="*/ 1157365 h 1978172"/>
              <a:gd name="connsiteX77-14169" fmla="*/ 7752631 w 10768629"/>
              <a:gd name="connsiteY77-14170" fmla="*/ 1172815 h 1978172"/>
              <a:gd name="connsiteX78-14171" fmla="*/ 7739392 w 10768629"/>
              <a:gd name="connsiteY78-14172" fmla="*/ 1192062 h 1978172"/>
              <a:gd name="connsiteX79-14173" fmla="*/ 7677677 w 10768629"/>
              <a:gd name="connsiteY79-14174" fmla="*/ 1216394 h 1978172"/>
              <a:gd name="connsiteX80-14175" fmla="*/ 7586920 w 10768629"/>
              <a:gd name="connsiteY80-14176" fmla="*/ 1261888 h 1978172"/>
              <a:gd name="connsiteX81-14177" fmla="*/ 7486100 w 10768629"/>
              <a:gd name="connsiteY81-14178" fmla="*/ 1292563 h 1978172"/>
              <a:gd name="connsiteX82-14179" fmla="*/ 7411323 w 10768629"/>
              <a:gd name="connsiteY82-14180" fmla="*/ 1340732 h 1978172"/>
              <a:gd name="connsiteX83-14181" fmla="*/ 7240698 w 10768629"/>
              <a:gd name="connsiteY83-14182" fmla="*/ 1438832 h 1978172"/>
              <a:gd name="connsiteX84-14183" fmla="*/ 7197675 w 10768629"/>
              <a:gd name="connsiteY84-14184" fmla="*/ 1447530 h 1978172"/>
              <a:gd name="connsiteX85-14185" fmla="*/ 7164788 w 10768629"/>
              <a:gd name="connsiteY85-14186" fmla="*/ 1480293 h 1978172"/>
              <a:gd name="connsiteX86-14187" fmla="*/ 7147929 w 10768629"/>
              <a:gd name="connsiteY86-14188" fmla="*/ 1477641 h 1978172"/>
              <a:gd name="connsiteX87-14189" fmla="*/ 7144965 w 10768629"/>
              <a:gd name="connsiteY87-14190" fmla="*/ 1476908 h 1978172"/>
              <a:gd name="connsiteX88-14191" fmla="*/ 7134299 w 10768629"/>
              <a:gd name="connsiteY88-14192" fmla="*/ 1479969 h 1978172"/>
              <a:gd name="connsiteX89-14193" fmla="*/ 7129809 w 10768629"/>
              <a:gd name="connsiteY89-14194" fmla="*/ 1473339 h 1978172"/>
              <a:gd name="connsiteX90-14195" fmla="*/ 7112688 w 10768629"/>
              <a:gd name="connsiteY90-14196" fmla="*/ 1472575 h 1978172"/>
              <a:gd name="connsiteX91-14197" fmla="*/ 7093470 w 10768629"/>
              <a:gd name="connsiteY91-14198" fmla="*/ 1480300 h 1978172"/>
              <a:gd name="connsiteX92-14199" fmla="*/ 7025034 w 10768629"/>
              <a:gd name="connsiteY92-14200" fmla="*/ 1506934 h 1978172"/>
              <a:gd name="connsiteX93-14201" fmla="*/ 7014783 w 10768629"/>
              <a:gd name="connsiteY93-14202" fmla="*/ 1515868 h 1978172"/>
              <a:gd name="connsiteX94-14203" fmla="*/ 6979706 w 10768629"/>
              <a:gd name="connsiteY94-14204" fmla="*/ 1523511 h 1978172"/>
              <a:gd name="connsiteX95-14205" fmla="*/ 6977890 w 10768629"/>
              <a:gd name="connsiteY95-14206" fmla="*/ 1525793 h 1978172"/>
              <a:gd name="connsiteX96-14207" fmla="*/ 6944339 w 10768629"/>
              <a:gd name="connsiteY96-14208" fmla="*/ 1536237 h 1978172"/>
              <a:gd name="connsiteX97-14209" fmla="*/ 6886996 w 10768629"/>
              <a:gd name="connsiteY97-14210" fmla="*/ 1563569 h 1978172"/>
              <a:gd name="connsiteX98-14211" fmla="*/ 6874510 w 10768629"/>
              <a:gd name="connsiteY98-14212" fmla="*/ 1558469 h 1978172"/>
              <a:gd name="connsiteX99-14213" fmla="*/ 6871943 w 10768629"/>
              <a:gd name="connsiteY99-14214" fmla="*/ 1554651 h 1978172"/>
              <a:gd name="connsiteX100-14215" fmla="*/ 6856174 w 10768629"/>
              <a:gd name="connsiteY100-14216" fmla="*/ 1562024 h 1978172"/>
              <a:gd name="connsiteX101-14217" fmla="*/ 6842321 w 10768629"/>
              <a:gd name="connsiteY101-14218" fmla="*/ 1560554 h 1978172"/>
              <a:gd name="connsiteX102-14219" fmla="*/ 6832713 w 10768629"/>
              <a:gd name="connsiteY102-14220" fmla="*/ 1569357 h 1978172"/>
              <a:gd name="connsiteX103-14221" fmla="*/ 6816351 w 10768629"/>
              <a:gd name="connsiteY103-14222" fmla="*/ 1571495 h 1978172"/>
              <a:gd name="connsiteX104-14223" fmla="*/ 6795800 w 10768629"/>
              <a:gd name="connsiteY104-14224" fmla="*/ 1572010 h 1978172"/>
              <a:gd name="connsiteX105-14225" fmla="*/ 6777546 w 10768629"/>
              <a:gd name="connsiteY105-14226" fmla="*/ 1568661 h 1978172"/>
              <a:gd name="connsiteX106-14227" fmla="*/ 6751528 w 10768629"/>
              <a:gd name="connsiteY106-14228" fmla="*/ 1574143 h 1978172"/>
              <a:gd name="connsiteX107-14229" fmla="*/ 6691966 w 10768629"/>
              <a:gd name="connsiteY107-14230" fmla="*/ 1582255 h 1978172"/>
              <a:gd name="connsiteX108-14231" fmla="*/ 6646941 w 10768629"/>
              <a:gd name="connsiteY108-14232" fmla="*/ 1588471 h 1978172"/>
              <a:gd name="connsiteX109-14233" fmla="*/ 6568576 w 10768629"/>
              <a:gd name="connsiteY109-14234" fmla="*/ 1606488 h 1978172"/>
              <a:gd name="connsiteX110-14235" fmla="*/ 6554358 w 10768629"/>
              <a:gd name="connsiteY110-14236" fmla="*/ 1621701 h 1978172"/>
              <a:gd name="connsiteX111-14237" fmla="*/ 6516968 w 10768629"/>
              <a:gd name="connsiteY111-14238" fmla="*/ 1617195 h 1978172"/>
              <a:gd name="connsiteX112-14239" fmla="*/ 6506479 w 10768629"/>
              <a:gd name="connsiteY112-14240" fmla="*/ 1602227 h 1978172"/>
              <a:gd name="connsiteX113-14241" fmla="*/ 6458436 w 10768629"/>
              <a:gd name="connsiteY113-14242" fmla="*/ 1607332 h 1978172"/>
              <a:gd name="connsiteX114-14243" fmla="*/ 6414786 w 10768629"/>
              <a:gd name="connsiteY114-14244" fmla="*/ 1628815 h 1978172"/>
              <a:gd name="connsiteX115-14245" fmla="*/ 6357085 w 10768629"/>
              <a:gd name="connsiteY115-14246" fmla="*/ 1640846 h 1978172"/>
              <a:gd name="connsiteX116-14247" fmla="*/ 6322636 w 10768629"/>
              <a:gd name="connsiteY116-14248" fmla="*/ 1648213 h 1978172"/>
              <a:gd name="connsiteX117-14249" fmla="*/ 6226172 w 10768629"/>
              <a:gd name="connsiteY117-14250" fmla="*/ 1654676 h 1978172"/>
              <a:gd name="connsiteX118-14251" fmla="*/ 6221217 w 10768629"/>
              <a:gd name="connsiteY118-14252" fmla="*/ 1654506 h 1978172"/>
              <a:gd name="connsiteX119-14253" fmla="*/ 6204956 w 10768629"/>
              <a:gd name="connsiteY119-14254" fmla="*/ 1664280 h 1978172"/>
              <a:gd name="connsiteX120-14255" fmla="*/ 6204270 w 10768629"/>
              <a:gd name="connsiteY120-14256" fmla="*/ 1666782 h 1978172"/>
              <a:gd name="connsiteX121-14257" fmla="*/ 6143810 w 10768629"/>
              <a:gd name="connsiteY121-14258" fmla="*/ 1661963 h 1978172"/>
              <a:gd name="connsiteX122-14259" fmla="*/ 6136560 w 10768629"/>
              <a:gd name="connsiteY122-14260" fmla="*/ 1665728 h 1978172"/>
              <a:gd name="connsiteX123-14261" fmla="*/ 6096155 w 10768629"/>
              <a:gd name="connsiteY123-14262" fmla="*/ 1656951 h 1978172"/>
              <a:gd name="connsiteX124-14263" fmla="*/ 6075812 w 10768629"/>
              <a:gd name="connsiteY124-14264" fmla="*/ 1655422 h 1978172"/>
              <a:gd name="connsiteX125-14265" fmla="*/ 6039495 w 10768629"/>
              <a:gd name="connsiteY125-14266" fmla="*/ 1649680 h 1978172"/>
              <a:gd name="connsiteX126-14267" fmla="*/ 6036523 w 10768629"/>
              <a:gd name="connsiteY126-14268" fmla="*/ 1652121 h 1978172"/>
              <a:gd name="connsiteX127-14269" fmla="*/ 6029328 w 10768629"/>
              <a:gd name="connsiteY127-14270" fmla="*/ 1649904 h 1978172"/>
              <a:gd name="connsiteX128-14271" fmla="*/ 6024075 w 10768629"/>
              <a:gd name="connsiteY128-14272" fmla="*/ 1652779 h 1978172"/>
              <a:gd name="connsiteX129-14273" fmla="*/ 6018085 w 10768629"/>
              <a:gd name="connsiteY129-14274" fmla="*/ 1652030 h 1978172"/>
              <a:gd name="connsiteX130-14275" fmla="*/ 5955513 w 10768629"/>
              <a:gd name="connsiteY130-14276" fmla="*/ 1663584 h 1978172"/>
              <a:gd name="connsiteX131-14277" fmla="*/ 5941996 w 10768629"/>
              <a:gd name="connsiteY131-14278" fmla="*/ 1661326 h 1978172"/>
              <a:gd name="connsiteX132-14279" fmla="*/ 5931789 w 10768629"/>
              <a:gd name="connsiteY132-14280" fmla="*/ 1669915 h 1978172"/>
              <a:gd name="connsiteX133-14281" fmla="*/ 5888686 w 10768629"/>
              <a:gd name="connsiteY133-14282" fmla="*/ 1672175 h 1978172"/>
              <a:gd name="connsiteX134-14283" fmla="*/ 5873794 w 10768629"/>
              <a:gd name="connsiteY134-14284" fmla="*/ 1665454 h 1978172"/>
              <a:gd name="connsiteX135-14285" fmla="*/ 5860022 w 10768629"/>
              <a:gd name="connsiteY135-14286" fmla="*/ 1660635 h 1978172"/>
              <a:gd name="connsiteX136-14287" fmla="*/ 5858237 w 10768629"/>
              <a:gd name="connsiteY136-14288" fmla="*/ 1660649 h 1978172"/>
              <a:gd name="connsiteX137-14289" fmla="*/ 5840319 w 10768629"/>
              <a:gd name="connsiteY137-14290" fmla="*/ 1660798 h 1978172"/>
              <a:gd name="connsiteX138-14291" fmla="*/ 5806984 w 10768629"/>
              <a:gd name="connsiteY138-14292" fmla="*/ 1661075 h 1978172"/>
              <a:gd name="connsiteX139-14293" fmla="*/ 5742351 w 10768629"/>
              <a:gd name="connsiteY139-14294" fmla="*/ 1667489 h 1978172"/>
              <a:gd name="connsiteX140-14295" fmla="*/ 5521171 w 10768629"/>
              <a:gd name="connsiteY140-14296" fmla="*/ 1671626 h 1978172"/>
              <a:gd name="connsiteX141-14297" fmla="*/ 5457384 w 10768629"/>
              <a:gd name="connsiteY141-14298" fmla="*/ 1683952 h 1978172"/>
              <a:gd name="connsiteX142-14299" fmla="*/ 4950070 w 10768629"/>
              <a:gd name="connsiteY142-14300" fmla="*/ 1748401 h 1978172"/>
              <a:gd name="connsiteX143-14301" fmla="*/ 4872172 w 10768629"/>
              <a:gd name="connsiteY143-14302" fmla="*/ 1757222 h 1978172"/>
              <a:gd name="connsiteX144-14303" fmla="*/ 4809524 w 10768629"/>
              <a:gd name="connsiteY144-14304" fmla="*/ 1761033 h 1978172"/>
              <a:gd name="connsiteX145-14305" fmla="*/ 4759058 w 10768629"/>
              <a:gd name="connsiteY145-14306" fmla="*/ 1766533 h 1978172"/>
              <a:gd name="connsiteX146-14307" fmla="*/ 4719749 w 10768629"/>
              <a:gd name="connsiteY146-14308" fmla="*/ 1771811 h 1978172"/>
              <a:gd name="connsiteX147-14309" fmla="*/ 4568686 w 10768629"/>
              <a:gd name="connsiteY147-14310" fmla="*/ 1786141 h 1978172"/>
              <a:gd name="connsiteX148-14311" fmla="*/ 4418751 w 10768629"/>
              <a:gd name="connsiteY148-14312" fmla="*/ 1796932 h 1978172"/>
              <a:gd name="connsiteX149-14313" fmla="*/ 4378377 w 10768629"/>
              <a:gd name="connsiteY149-14314" fmla="*/ 1815528 h 1978172"/>
              <a:gd name="connsiteX150-14315" fmla="*/ 4320575 w 10768629"/>
              <a:gd name="connsiteY150-14316" fmla="*/ 1832722 h 1978172"/>
              <a:gd name="connsiteX151-14317" fmla="*/ 4211935 w 10768629"/>
              <a:gd name="connsiteY151-14318" fmla="*/ 1860177 h 1978172"/>
              <a:gd name="connsiteX152-14319" fmla="*/ 4101228 w 10768629"/>
              <a:gd name="connsiteY152-14320" fmla="*/ 1868717 h 1978172"/>
              <a:gd name="connsiteX153-14321" fmla="*/ 3973223 w 10768629"/>
              <a:gd name="connsiteY153-14322" fmla="*/ 1881015 h 1978172"/>
              <a:gd name="connsiteX154-14323" fmla="*/ 3900992 w 10768629"/>
              <a:gd name="connsiteY154-14324" fmla="*/ 1880603 h 1978172"/>
              <a:gd name="connsiteX155-14325" fmla="*/ 3662119 w 10768629"/>
              <a:gd name="connsiteY155-14326" fmla="*/ 1889285 h 1978172"/>
              <a:gd name="connsiteX156-14327" fmla="*/ 3496919 w 10768629"/>
              <a:gd name="connsiteY156-14328" fmla="*/ 1873180 h 1978172"/>
              <a:gd name="connsiteX157-14329" fmla="*/ 3449433 w 10768629"/>
              <a:gd name="connsiteY157-14330" fmla="*/ 1889681 h 1978172"/>
              <a:gd name="connsiteX158-14331" fmla="*/ 3369766 w 10768629"/>
              <a:gd name="connsiteY158-14332" fmla="*/ 1916653 h 1978172"/>
              <a:gd name="connsiteX159-14333" fmla="*/ 3269672 w 10768629"/>
              <a:gd name="connsiteY159-14334" fmla="*/ 1938036 h 1978172"/>
              <a:gd name="connsiteX160-14335" fmla="*/ 3224897 w 10768629"/>
              <a:gd name="connsiteY160-14336" fmla="*/ 1943733 h 1978172"/>
              <a:gd name="connsiteX161-14337" fmla="*/ 3161463 w 10768629"/>
              <a:gd name="connsiteY161-14338" fmla="*/ 1946591 h 1978172"/>
              <a:gd name="connsiteX162-14339" fmla="*/ 3112044 w 10768629"/>
              <a:gd name="connsiteY162-14340" fmla="*/ 1935614 h 1978172"/>
              <a:gd name="connsiteX163-14341" fmla="*/ 3069716 w 10768629"/>
              <a:gd name="connsiteY163-14342" fmla="*/ 1930463 h 1978172"/>
              <a:gd name="connsiteX164-14343" fmla="*/ 3005773 w 10768629"/>
              <a:gd name="connsiteY164-14344" fmla="*/ 1915878 h 1978172"/>
              <a:gd name="connsiteX165-14345" fmla="*/ 2897201 w 10768629"/>
              <a:gd name="connsiteY165-14346" fmla="*/ 1926772 h 1978172"/>
              <a:gd name="connsiteX166-14347" fmla="*/ 2783891 w 10768629"/>
              <a:gd name="connsiteY166-14348" fmla="*/ 1931749 h 1978172"/>
              <a:gd name="connsiteX167-14349" fmla="*/ 2712447 w 10768629"/>
              <a:gd name="connsiteY167-14350" fmla="*/ 1933044 h 1978172"/>
              <a:gd name="connsiteX168-14351" fmla="*/ 2560151 w 10768629"/>
              <a:gd name="connsiteY168-14352" fmla="*/ 1963609 h 1978172"/>
              <a:gd name="connsiteX169-14353" fmla="*/ 2367221 w 10768629"/>
              <a:gd name="connsiteY169-14354" fmla="*/ 1971884 h 1978172"/>
              <a:gd name="connsiteX170-14355" fmla="*/ 2272130 w 10768629"/>
              <a:gd name="connsiteY170-14356" fmla="*/ 1961162 h 1978172"/>
              <a:gd name="connsiteX171-14357" fmla="*/ 2189404 w 10768629"/>
              <a:gd name="connsiteY171-14358" fmla="*/ 1978172 h 1978172"/>
              <a:gd name="connsiteX172-14359" fmla="*/ 2077704 w 10768629"/>
              <a:gd name="connsiteY172-14360" fmla="*/ 1965002 h 1978172"/>
              <a:gd name="connsiteX173-14361" fmla="*/ 2033299 w 10768629"/>
              <a:gd name="connsiteY173-14362" fmla="*/ 1969042 h 1978172"/>
              <a:gd name="connsiteX174-14363" fmla="*/ 1967996 w 10768629"/>
              <a:gd name="connsiteY174-14364" fmla="*/ 1953187 h 1978172"/>
              <a:gd name="connsiteX175-14365" fmla="*/ 1855805 w 10768629"/>
              <a:gd name="connsiteY175-14366" fmla="*/ 1926082 h 1978172"/>
              <a:gd name="connsiteX176-14367" fmla="*/ 1790957 w 10768629"/>
              <a:gd name="connsiteY176-14368" fmla="*/ 1919460 h 1978172"/>
              <a:gd name="connsiteX177-14369" fmla="*/ 1613978 w 10768629"/>
              <a:gd name="connsiteY177-14370" fmla="*/ 1891581 h 1978172"/>
              <a:gd name="connsiteX178-14371" fmla="*/ 1436831 w 10768629"/>
              <a:gd name="connsiteY178-14372" fmla="*/ 1856201 h 1978172"/>
              <a:gd name="connsiteX179-14373" fmla="*/ 1357365 w 10768629"/>
              <a:gd name="connsiteY179-14374" fmla="*/ 1832140 h 1978172"/>
              <a:gd name="connsiteX180-14375" fmla="*/ 1232341 w 10768629"/>
              <a:gd name="connsiteY180-14376" fmla="*/ 1785942 h 1978172"/>
              <a:gd name="connsiteX181-14377" fmla="*/ 1162595 w 10768629"/>
              <a:gd name="connsiteY181-14378" fmla="*/ 1758337 h 1978172"/>
              <a:gd name="connsiteX182-14379" fmla="*/ 1128523 w 10768629"/>
              <a:gd name="connsiteY182-14380" fmla="*/ 1763621 h 1978172"/>
              <a:gd name="connsiteX183-14381" fmla="*/ 991903 w 10768629"/>
              <a:gd name="connsiteY183-14382" fmla="*/ 1786741 h 1978172"/>
              <a:gd name="connsiteX184-14383" fmla="*/ 883960 w 10768629"/>
              <a:gd name="connsiteY184-14384" fmla="*/ 1809389 h 1978172"/>
              <a:gd name="connsiteX185-14385" fmla="*/ 766531 w 10768629"/>
              <a:gd name="connsiteY185-14386" fmla="*/ 1805053 h 1978172"/>
              <a:gd name="connsiteX186-14387" fmla="*/ 669779 w 10768629"/>
              <a:gd name="connsiteY186-14388" fmla="*/ 1800537 h 1978172"/>
              <a:gd name="connsiteX187-14389" fmla="*/ 523898 w 10768629"/>
              <a:gd name="connsiteY187-14390" fmla="*/ 1811085 h 1978172"/>
              <a:gd name="connsiteX188-14391" fmla="*/ 360251 w 10768629"/>
              <a:gd name="connsiteY188-14392" fmla="*/ 1830735 h 1978172"/>
              <a:gd name="connsiteX189-14393" fmla="*/ 255207 w 10768629"/>
              <a:gd name="connsiteY189-14394" fmla="*/ 1818275 h 1978172"/>
              <a:gd name="connsiteX190-14395" fmla="*/ 101803 w 10768629"/>
              <a:gd name="connsiteY190-14396" fmla="*/ 1870647 h 1978172"/>
              <a:gd name="connsiteX191-14397" fmla="*/ 25397 w 10768629"/>
              <a:gd name="connsiteY191-14398" fmla="*/ 1888443 h 1978172"/>
              <a:gd name="connsiteX192-14399" fmla="*/ 2370 w 10768629"/>
              <a:gd name="connsiteY192-14400" fmla="*/ 1878311 h 1978172"/>
              <a:gd name="connsiteX193-14401" fmla="*/ 0 w 10768629"/>
              <a:gd name="connsiteY193-14402" fmla="*/ 1878785 h 1978172"/>
              <a:gd name="connsiteX194-14403" fmla="*/ 0 w 10768629"/>
              <a:gd name="connsiteY194-14404" fmla="*/ 0 h 1978172"/>
              <a:gd name="connsiteX0-14405" fmla="*/ 0 w 10768629"/>
              <a:gd name="connsiteY0-14406" fmla="*/ 0 h 1978172"/>
              <a:gd name="connsiteX1-14407" fmla="*/ 10768629 w 10768629"/>
              <a:gd name="connsiteY1-14408" fmla="*/ 0 h 1978172"/>
              <a:gd name="connsiteX2-14409" fmla="*/ 10733254 w 10768629"/>
              <a:gd name="connsiteY2-14410" fmla="*/ 31439 h 1978172"/>
              <a:gd name="connsiteX3-14411" fmla="*/ 10727085 w 10768629"/>
              <a:gd name="connsiteY3-14412" fmla="*/ 37910 h 1978172"/>
              <a:gd name="connsiteX4-14413" fmla="*/ 10675953 w 10768629"/>
              <a:gd name="connsiteY4-14414" fmla="*/ 68623 h 1978172"/>
              <a:gd name="connsiteX5-14415" fmla="*/ 10637091 w 10768629"/>
              <a:gd name="connsiteY5-14416" fmla="*/ 90361 h 1978172"/>
              <a:gd name="connsiteX6-14417" fmla="*/ 10610971 w 10768629"/>
              <a:gd name="connsiteY6-14418" fmla="*/ 110764 h 1978172"/>
              <a:gd name="connsiteX7-14419" fmla="*/ 10532872 w 10768629"/>
              <a:gd name="connsiteY7-14420" fmla="*/ 138028 h 1978172"/>
              <a:gd name="connsiteX8-14421" fmla="*/ 10398558 w 10768629"/>
              <a:gd name="connsiteY8-14422" fmla="*/ 172911 h 1978172"/>
              <a:gd name="connsiteX9-14423" fmla="*/ 10371128 w 10768629"/>
              <a:gd name="connsiteY9-14424" fmla="*/ 182609 h 1978172"/>
              <a:gd name="connsiteX10-14425" fmla="*/ 10352178 w 10768629"/>
              <a:gd name="connsiteY10-14426" fmla="*/ 199976 h 1978172"/>
              <a:gd name="connsiteX11-14427" fmla="*/ 10351815 w 10768629"/>
              <a:gd name="connsiteY11-14428" fmla="*/ 211879 h 1978172"/>
              <a:gd name="connsiteX12-14429" fmla="*/ 10337471 w 10768629"/>
              <a:gd name="connsiteY12-14430" fmla="*/ 218661 h 1978172"/>
              <a:gd name="connsiteX13-14431" fmla="*/ 10334625 w 10768629"/>
              <a:gd name="connsiteY13-14432" fmla="*/ 222351 h 1978172"/>
              <a:gd name="connsiteX14-14433" fmla="*/ 10256365 w 10768629"/>
              <a:gd name="connsiteY14-14434" fmla="*/ 235917 h 1978172"/>
              <a:gd name="connsiteX15-14435" fmla="*/ 10201127 w 10768629"/>
              <a:gd name="connsiteY15-14436" fmla="*/ 267448 h 1978172"/>
              <a:gd name="connsiteX16-14437" fmla="*/ 9961218 w 10768629"/>
              <a:gd name="connsiteY16-14438" fmla="*/ 326720 h 1978172"/>
              <a:gd name="connsiteX17-14439" fmla="*/ 9859715 w 10768629"/>
              <a:gd name="connsiteY17-14440" fmla="*/ 355698 h 1978172"/>
              <a:gd name="connsiteX18-14441" fmla="*/ 9679867 w 10768629"/>
              <a:gd name="connsiteY18-14442" fmla="*/ 399081 h 1978172"/>
              <a:gd name="connsiteX19-14443" fmla="*/ 9490654 w 10768629"/>
              <a:gd name="connsiteY19-14444" fmla="*/ 455225 h 1978172"/>
              <a:gd name="connsiteX20-14445" fmla="*/ 9470837 w 10768629"/>
              <a:gd name="connsiteY20-14446" fmla="*/ 452539 h 1978172"/>
              <a:gd name="connsiteX21-14447" fmla="*/ 9469082 w 10768629"/>
              <a:gd name="connsiteY21-14448" fmla="*/ 454891 h 1978172"/>
              <a:gd name="connsiteX22-14449" fmla="*/ 9448038 w 10768629"/>
              <a:gd name="connsiteY22-14450" fmla="*/ 459733 h 1978172"/>
              <a:gd name="connsiteX23-14451" fmla="*/ 9396821 w 10768629"/>
              <a:gd name="connsiteY23-14452" fmla="*/ 455795 h 1978172"/>
              <a:gd name="connsiteX24-14453" fmla="*/ 9392197 w 10768629"/>
              <a:gd name="connsiteY24-14454" fmla="*/ 459796 h 1978172"/>
              <a:gd name="connsiteX25-14455" fmla="*/ 9347994 w 10768629"/>
              <a:gd name="connsiteY25-14456" fmla="*/ 464462 h 1978172"/>
              <a:gd name="connsiteX26-14457" fmla="*/ 9347889 w 10768629"/>
              <a:gd name="connsiteY26-14458" fmla="*/ 466539 h 1978172"/>
              <a:gd name="connsiteX27-14459" fmla="*/ 9337639 w 10768629"/>
              <a:gd name="connsiteY27-14460" fmla="*/ 476654 h 1978172"/>
              <a:gd name="connsiteX28-14461" fmla="*/ 9287964 w 10768629"/>
              <a:gd name="connsiteY28-14462" fmla="*/ 513052 h 1978172"/>
              <a:gd name="connsiteX29-14463" fmla="*/ 9229283 w 10768629"/>
              <a:gd name="connsiteY29-14464" fmla="*/ 555377 h 1978172"/>
              <a:gd name="connsiteX30-14465" fmla="*/ 9220274 w 10768629"/>
              <a:gd name="connsiteY30-14466" fmla="*/ 557502 h 1978172"/>
              <a:gd name="connsiteX31-14467" fmla="*/ 9220202 w 10768629"/>
              <a:gd name="connsiteY31-14468" fmla="*/ 558001 h 1978172"/>
              <a:gd name="connsiteX32-14469" fmla="*/ 9210908 w 10768629"/>
              <a:gd name="connsiteY32-14470" fmla="*/ 561147 h 1978172"/>
              <a:gd name="connsiteX33-14471" fmla="*/ 9186374 w 10768629"/>
              <a:gd name="connsiteY33-14472" fmla="*/ 565502 h 1978172"/>
              <a:gd name="connsiteX34-14473" fmla="*/ 9181058 w 10768629"/>
              <a:gd name="connsiteY34-14474" fmla="*/ 569943 h 1978172"/>
              <a:gd name="connsiteX35-14475" fmla="*/ 9167549 w 10768629"/>
              <a:gd name="connsiteY35-14476" fmla="*/ 584727 h 1978172"/>
              <a:gd name="connsiteX36-14477" fmla="*/ 9149110 w 10768629"/>
              <a:gd name="connsiteY36-14478" fmla="*/ 598906 h 1978172"/>
              <a:gd name="connsiteX37-14479" fmla="*/ 9078556 w 10768629"/>
              <a:gd name="connsiteY37-14480" fmla="*/ 644039 h 1978172"/>
              <a:gd name="connsiteX38-14481" fmla="*/ 8996399 w 10768629"/>
              <a:gd name="connsiteY38-14482" fmla="*/ 690055 h 1978172"/>
              <a:gd name="connsiteX39-14483" fmla="*/ 8803791 w 10768629"/>
              <a:gd name="connsiteY39-14484" fmla="*/ 813860 h 1978172"/>
              <a:gd name="connsiteX40-14485" fmla="*/ 8636202 w 10768629"/>
              <a:gd name="connsiteY40-14486" fmla="*/ 848463 h 1978172"/>
              <a:gd name="connsiteX41-14487" fmla="*/ 8555372 w 10768629"/>
              <a:gd name="connsiteY41-14488" fmla="*/ 883171 h 1978172"/>
              <a:gd name="connsiteX42-14489" fmla="*/ 8507229 w 10768629"/>
              <a:gd name="connsiteY42-14490" fmla="*/ 901665 h 1978172"/>
              <a:gd name="connsiteX43-14491" fmla="*/ 8428473 w 10768629"/>
              <a:gd name="connsiteY43-14492" fmla="*/ 927985 h 1978172"/>
              <a:gd name="connsiteX44-14493" fmla="*/ 8427914 w 10768629"/>
              <a:gd name="connsiteY44-14494" fmla="*/ 933480 h 1978172"/>
              <a:gd name="connsiteX45-14495" fmla="*/ 8420327 w 10768629"/>
              <a:gd name="connsiteY45-14496" fmla="*/ 941984 h 1978172"/>
              <a:gd name="connsiteX46-14497" fmla="*/ 8394729 w 10768629"/>
              <a:gd name="connsiteY46-14498" fmla="*/ 948347 h 1978172"/>
              <a:gd name="connsiteX47-14499" fmla="*/ 8380548 w 10768629"/>
              <a:gd name="connsiteY47-14500" fmla="*/ 987916 h 1978172"/>
              <a:gd name="connsiteX48-14501" fmla="*/ 8375330 w 10768629"/>
              <a:gd name="connsiteY48-14502" fmla="*/ 965444 h 1978172"/>
              <a:gd name="connsiteX49-14503" fmla="*/ 8340796 w 10768629"/>
              <a:gd name="connsiteY49-14504" fmla="*/ 980522 h 1978172"/>
              <a:gd name="connsiteX50-14505" fmla="*/ 8304438 w 10768629"/>
              <a:gd name="connsiteY50-14506" fmla="*/ 996739 h 1978172"/>
              <a:gd name="connsiteX51-14507" fmla="*/ 8280929 w 10768629"/>
              <a:gd name="connsiteY51-14508" fmla="*/ 1023089 h 1978172"/>
              <a:gd name="connsiteX52-14509" fmla="*/ 8275760 w 10768629"/>
              <a:gd name="connsiteY52-14510" fmla="*/ 1027772 h 1978172"/>
              <a:gd name="connsiteX53-14511" fmla="*/ 8275478 w 10768629"/>
              <a:gd name="connsiteY53-14512" fmla="*/ 1027605 h 1978172"/>
              <a:gd name="connsiteX54-14513" fmla="*/ 8249003 w 10768629"/>
              <a:gd name="connsiteY54-14514" fmla="*/ 1032033 h 1978172"/>
              <a:gd name="connsiteX55-14515" fmla="*/ 8203836 w 10768629"/>
              <a:gd name="connsiteY55-14516" fmla="*/ 1037347 h 1978172"/>
              <a:gd name="connsiteX56-14517" fmla="*/ 8122936 w 10768629"/>
              <a:gd name="connsiteY56-14518" fmla="*/ 1063113 h 1978172"/>
              <a:gd name="connsiteX57-14519" fmla="*/ 8043658 w 10768629"/>
              <a:gd name="connsiteY57-14520" fmla="*/ 1092746 h 1978172"/>
              <a:gd name="connsiteX58-14521" fmla="*/ 8015351 w 10768629"/>
              <a:gd name="connsiteY58-14522" fmla="*/ 1105478 h 1978172"/>
              <a:gd name="connsiteX59-14523" fmla="*/ 7963145 w 10768629"/>
              <a:gd name="connsiteY59-14524" fmla="*/ 1119346 h 1978172"/>
              <a:gd name="connsiteX60-14525" fmla="*/ 7938145 w 10768629"/>
              <a:gd name="connsiteY60-14526" fmla="*/ 1120225 h 1978172"/>
              <a:gd name="connsiteX61-14527" fmla="*/ 7937238 w 10768629"/>
              <a:gd name="connsiteY61-14528" fmla="*/ 1121204 h 1978172"/>
              <a:gd name="connsiteX62-14529" fmla="*/ 7934398 w 10768629"/>
              <a:gd name="connsiteY62-14530" fmla="*/ 1118240 h 1978172"/>
              <a:gd name="connsiteX63-14531" fmla="*/ 7918248 w 10768629"/>
              <a:gd name="connsiteY63-14532" fmla="*/ 1124371 h 1978172"/>
              <a:gd name="connsiteX64-14533" fmla="*/ 7914119 w 10768629"/>
              <a:gd name="connsiteY64-14534" fmla="*/ 1127653 h 1978172"/>
              <a:gd name="connsiteX65-14535" fmla="*/ 7907658 w 10768629"/>
              <a:gd name="connsiteY65-14536" fmla="*/ 1130350 h 1978172"/>
              <a:gd name="connsiteX66-14537" fmla="*/ 7907434 w 10768629"/>
              <a:gd name="connsiteY66-14538" fmla="*/ 1130103 h 1978172"/>
              <a:gd name="connsiteX67-14539" fmla="*/ 7901508 w 10768629"/>
              <a:gd name="connsiteY67-14540" fmla="*/ 1133245 h 1978172"/>
              <a:gd name="connsiteX68-14541" fmla="*/ 7873287 w 10768629"/>
              <a:gd name="connsiteY68-14542" fmla="*/ 1152609 h 1978172"/>
              <a:gd name="connsiteX69-14543" fmla="*/ 7834833 w 10768629"/>
              <a:gd name="connsiteY69-14544" fmla="*/ 1153868 h 1978172"/>
              <a:gd name="connsiteX70-14545" fmla="*/ 7828661 w 10768629"/>
              <a:gd name="connsiteY70-14546" fmla="*/ 1139994 h 1978172"/>
              <a:gd name="connsiteX71-14547" fmla="*/ 7823966 w 10768629"/>
              <a:gd name="connsiteY71-14548" fmla="*/ 1143178 h 1978172"/>
              <a:gd name="connsiteX72-14549" fmla="*/ 7815078 w 10768629"/>
              <a:gd name="connsiteY72-14550" fmla="*/ 1151776 h 1978172"/>
              <a:gd name="connsiteX73-14551" fmla="*/ 7812026 w 10768629"/>
              <a:gd name="connsiteY73-14552" fmla="*/ 1151522 h 1978172"/>
              <a:gd name="connsiteX74-14553" fmla="*/ 7782249 w 10768629"/>
              <a:gd name="connsiteY74-14554" fmla="*/ 1160970 h 1978172"/>
              <a:gd name="connsiteX75-14555" fmla="*/ 7773476 w 10768629"/>
              <a:gd name="connsiteY75-14556" fmla="*/ 1157414 h 1978172"/>
              <a:gd name="connsiteX76-14557" fmla="*/ 7769600 w 10768629"/>
              <a:gd name="connsiteY76-14558" fmla="*/ 1157365 h 1978172"/>
              <a:gd name="connsiteX77-14559" fmla="*/ 7752631 w 10768629"/>
              <a:gd name="connsiteY77-14560" fmla="*/ 1172815 h 1978172"/>
              <a:gd name="connsiteX78-14561" fmla="*/ 7739392 w 10768629"/>
              <a:gd name="connsiteY78-14562" fmla="*/ 1192062 h 1978172"/>
              <a:gd name="connsiteX79-14563" fmla="*/ 7677677 w 10768629"/>
              <a:gd name="connsiteY79-14564" fmla="*/ 1216394 h 1978172"/>
              <a:gd name="connsiteX80-14565" fmla="*/ 7586920 w 10768629"/>
              <a:gd name="connsiteY80-14566" fmla="*/ 1261888 h 1978172"/>
              <a:gd name="connsiteX81-14567" fmla="*/ 7486100 w 10768629"/>
              <a:gd name="connsiteY81-14568" fmla="*/ 1292563 h 1978172"/>
              <a:gd name="connsiteX82-14569" fmla="*/ 7411323 w 10768629"/>
              <a:gd name="connsiteY82-14570" fmla="*/ 1340732 h 1978172"/>
              <a:gd name="connsiteX83-14571" fmla="*/ 7240698 w 10768629"/>
              <a:gd name="connsiteY83-14572" fmla="*/ 1438832 h 1978172"/>
              <a:gd name="connsiteX84-14573" fmla="*/ 7197675 w 10768629"/>
              <a:gd name="connsiteY84-14574" fmla="*/ 1447530 h 1978172"/>
              <a:gd name="connsiteX85-14575" fmla="*/ 7164788 w 10768629"/>
              <a:gd name="connsiteY85-14576" fmla="*/ 1480293 h 1978172"/>
              <a:gd name="connsiteX86-14577" fmla="*/ 7147929 w 10768629"/>
              <a:gd name="connsiteY86-14578" fmla="*/ 1477641 h 1978172"/>
              <a:gd name="connsiteX87-14579" fmla="*/ 7144965 w 10768629"/>
              <a:gd name="connsiteY87-14580" fmla="*/ 1476908 h 1978172"/>
              <a:gd name="connsiteX88-14581" fmla="*/ 7134299 w 10768629"/>
              <a:gd name="connsiteY88-14582" fmla="*/ 1479969 h 1978172"/>
              <a:gd name="connsiteX89-14583" fmla="*/ 7129809 w 10768629"/>
              <a:gd name="connsiteY89-14584" fmla="*/ 1473339 h 1978172"/>
              <a:gd name="connsiteX90-14585" fmla="*/ 7112688 w 10768629"/>
              <a:gd name="connsiteY90-14586" fmla="*/ 1472575 h 1978172"/>
              <a:gd name="connsiteX91-14587" fmla="*/ 7093470 w 10768629"/>
              <a:gd name="connsiteY91-14588" fmla="*/ 1480300 h 1978172"/>
              <a:gd name="connsiteX92-14589" fmla="*/ 7025034 w 10768629"/>
              <a:gd name="connsiteY92-14590" fmla="*/ 1506934 h 1978172"/>
              <a:gd name="connsiteX93-14591" fmla="*/ 7014783 w 10768629"/>
              <a:gd name="connsiteY93-14592" fmla="*/ 1515868 h 1978172"/>
              <a:gd name="connsiteX94-14593" fmla="*/ 6979706 w 10768629"/>
              <a:gd name="connsiteY94-14594" fmla="*/ 1523511 h 1978172"/>
              <a:gd name="connsiteX95-14595" fmla="*/ 6977890 w 10768629"/>
              <a:gd name="connsiteY95-14596" fmla="*/ 1525793 h 1978172"/>
              <a:gd name="connsiteX96-14597" fmla="*/ 6944339 w 10768629"/>
              <a:gd name="connsiteY96-14598" fmla="*/ 1536237 h 1978172"/>
              <a:gd name="connsiteX97-14599" fmla="*/ 6886996 w 10768629"/>
              <a:gd name="connsiteY97-14600" fmla="*/ 1563569 h 1978172"/>
              <a:gd name="connsiteX98-14601" fmla="*/ 6874510 w 10768629"/>
              <a:gd name="connsiteY98-14602" fmla="*/ 1558469 h 1978172"/>
              <a:gd name="connsiteX99-14603" fmla="*/ 6871943 w 10768629"/>
              <a:gd name="connsiteY99-14604" fmla="*/ 1554651 h 1978172"/>
              <a:gd name="connsiteX100-14605" fmla="*/ 6856174 w 10768629"/>
              <a:gd name="connsiteY100-14606" fmla="*/ 1562024 h 1978172"/>
              <a:gd name="connsiteX101-14607" fmla="*/ 6842321 w 10768629"/>
              <a:gd name="connsiteY101-14608" fmla="*/ 1560554 h 1978172"/>
              <a:gd name="connsiteX102-14609" fmla="*/ 6832713 w 10768629"/>
              <a:gd name="connsiteY102-14610" fmla="*/ 1569357 h 1978172"/>
              <a:gd name="connsiteX103-14611" fmla="*/ 6816351 w 10768629"/>
              <a:gd name="connsiteY103-14612" fmla="*/ 1571495 h 1978172"/>
              <a:gd name="connsiteX104-14613" fmla="*/ 6795800 w 10768629"/>
              <a:gd name="connsiteY104-14614" fmla="*/ 1572010 h 1978172"/>
              <a:gd name="connsiteX105-14615" fmla="*/ 6777546 w 10768629"/>
              <a:gd name="connsiteY105-14616" fmla="*/ 1568661 h 1978172"/>
              <a:gd name="connsiteX106-14617" fmla="*/ 6751528 w 10768629"/>
              <a:gd name="connsiteY106-14618" fmla="*/ 1574143 h 1978172"/>
              <a:gd name="connsiteX107-14619" fmla="*/ 6691966 w 10768629"/>
              <a:gd name="connsiteY107-14620" fmla="*/ 1582255 h 1978172"/>
              <a:gd name="connsiteX108-14621" fmla="*/ 6646941 w 10768629"/>
              <a:gd name="connsiteY108-14622" fmla="*/ 1588471 h 1978172"/>
              <a:gd name="connsiteX109-14623" fmla="*/ 6568576 w 10768629"/>
              <a:gd name="connsiteY109-14624" fmla="*/ 1606488 h 1978172"/>
              <a:gd name="connsiteX110-14625" fmla="*/ 6554358 w 10768629"/>
              <a:gd name="connsiteY110-14626" fmla="*/ 1621701 h 1978172"/>
              <a:gd name="connsiteX111-14627" fmla="*/ 6516968 w 10768629"/>
              <a:gd name="connsiteY111-14628" fmla="*/ 1617195 h 1978172"/>
              <a:gd name="connsiteX112-14629" fmla="*/ 6506479 w 10768629"/>
              <a:gd name="connsiteY112-14630" fmla="*/ 1602227 h 1978172"/>
              <a:gd name="connsiteX113-14631" fmla="*/ 6458436 w 10768629"/>
              <a:gd name="connsiteY113-14632" fmla="*/ 1607332 h 1978172"/>
              <a:gd name="connsiteX114-14633" fmla="*/ 6414786 w 10768629"/>
              <a:gd name="connsiteY114-14634" fmla="*/ 1628815 h 1978172"/>
              <a:gd name="connsiteX115-14635" fmla="*/ 6357085 w 10768629"/>
              <a:gd name="connsiteY115-14636" fmla="*/ 1640846 h 1978172"/>
              <a:gd name="connsiteX116-14637" fmla="*/ 6322636 w 10768629"/>
              <a:gd name="connsiteY116-14638" fmla="*/ 1648213 h 1978172"/>
              <a:gd name="connsiteX117-14639" fmla="*/ 6226172 w 10768629"/>
              <a:gd name="connsiteY117-14640" fmla="*/ 1654676 h 1978172"/>
              <a:gd name="connsiteX118-14641" fmla="*/ 6221217 w 10768629"/>
              <a:gd name="connsiteY118-14642" fmla="*/ 1654506 h 1978172"/>
              <a:gd name="connsiteX119-14643" fmla="*/ 6204956 w 10768629"/>
              <a:gd name="connsiteY119-14644" fmla="*/ 1664280 h 1978172"/>
              <a:gd name="connsiteX120-14645" fmla="*/ 6204270 w 10768629"/>
              <a:gd name="connsiteY120-14646" fmla="*/ 1666782 h 1978172"/>
              <a:gd name="connsiteX121-14647" fmla="*/ 6143810 w 10768629"/>
              <a:gd name="connsiteY121-14648" fmla="*/ 1661963 h 1978172"/>
              <a:gd name="connsiteX122-14649" fmla="*/ 6136560 w 10768629"/>
              <a:gd name="connsiteY122-14650" fmla="*/ 1665728 h 1978172"/>
              <a:gd name="connsiteX123-14651" fmla="*/ 6096155 w 10768629"/>
              <a:gd name="connsiteY123-14652" fmla="*/ 1656951 h 1978172"/>
              <a:gd name="connsiteX124-14653" fmla="*/ 6075812 w 10768629"/>
              <a:gd name="connsiteY124-14654" fmla="*/ 1655422 h 1978172"/>
              <a:gd name="connsiteX125-14655" fmla="*/ 6039495 w 10768629"/>
              <a:gd name="connsiteY125-14656" fmla="*/ 1649680 h 1978172"/>
              <a:gd name="connsiteX126-14657" fmla="*/ 6036523 w 10768629"/>
              <a:gd name="connsiteY126-14658" fmla="*/ 1652121 h 1978172"/>
              <a:gd name="connsiteX127-14659" fmla="*/ 6029328 w 10768629"/>
              <a:gd name="connsiteY127-14660" fmla="*/ 1649904 h 1978172"/>
              <a:gd name="connsiteX128-14661" fmla="*/ 6024075 w 10768629"/>
              <a:gd name="connsiteY128-14662" fmla="*/ 1652779 h 1978172"/>
              <a:gd name="connsiteX129-14663" fmla="*/ 6018085 w 10768629"/>
              <a:gd name="connsiteY129-14664" fmla="*/ 1652030 h 1978172"/>
              <a:gd name="connsiteX130-14665" fmla="*/ 5955513 w 10768629"/>
              <a:gd name="connsiteY130-14666" fmla="*/ 1663584 h 1978172"/>
              <a:gd name="connsiteX131-14667" fmla="*/ 5941996 w 10768629"/>
              <a:gd name="connsiteY131-14668" fmla="*/ 1661326 h 1978172"/>
              <a:gd name="connsiteX132-14669" fmla="*/ 5931789 w 10768629"/>
              <a:gd name="connsiteY132-14670" fmla="*/ 1669915 h 1978172"/>
              <a:gd name="connsiteX133-14671" fmla="*/ 5888686 w 10768629"/>
              <a:gd name="connsiteY133-14672" fmla="*/ 1672175 h 1978172"/>
              <a:gd name="connsiteX134-14673" fmla="*/ 5873794 w 10768629"/>
              <a:gd name="connsiteY134-14674" fmla="*/ 1665454 h 1978172"/>
              <a:gd name="connsiteX135-14675" fmla="*/ 5860022 w 10768629"/>
              <a:gd name="connsiteY135-14676" fmla="*/ 1660635 h 1978172"/>
              <a:gd name="connsiteX136-14677" fmla="*/ 5858237 w 10768629"/>
              <a:gd name="connsiteY136-14678" fmla="*/ 1660649 h 1978172"/>
              <a:gd name="connsiteX137-14679" fmla="*/ 5840319 w 10768629"/>
              <a:gd name="connsiteY137-14680" fmla="*/ 1660798 h 1978172"/>
              <a:gd name="connsiteX138-14681" fmla="*/ 5806984 w 10768629"/>
              <a:gd name="connsiteY138-14682" fmla="*/ 1661075 h 1978172"/>
              <a:gd name="connsiteX139-14683" fmla="*/ 5742351 w 10768629"/>
              <a:gd name="connsiteY139-14684" fmla="*/ 1667489 h 1978172"/>
              <a:gd name="connsiteX140-14685" fmla="*/ 5521171 w 10768629"/>
              <a:gd name="connsiteY140-14686" fmla="*/ 1671626 h 1978172"/>
              <a:gd name="connsiteX141-14687" fmla="*/ 5457384 w 10768629"/>
              <a:gd name="connsiteY141-14688" fmla="*/ 1683952 h 1978172"/>
              <a:gd name="connsiteX142-14689" fmla="*/ 4950070 w 10768629"/>
              <a:gd name="connsiteY142-14690" fmla="*/ 1748401 h 1978172"/>
              <a:gd name="connsiteX143-14691" fmla="*/ 4872172 w 10768629"/>
              <a:gd name="connsiteY143-14692" fmla="*/ 1757222 h 1978172"/>
              <a:gd name="connsiteX144-14693" fmla="*/ 4809524 w 10768629"/>
              <a:gd name="connsiteY144-14694" fmla="*/ 1761033 h 1978172"/>
              <a:gd name="connsiteX145-14695" fmla="*/ 4759058 w 10768629"/>
              <a:gd name="connsiteY145-14696" fmla="*/ 1766533 h 1978172"/>
              <a:gd name="connsiteX146-14697" fmla="*/ 4719749 w 10768629"/>
              <a:gd name="connsiteY146-14698" fmla="*/ 1771811 h 1978172"/>
              <a:gd name="connsiteX147-14699" fmla="*/ 4568686 w 10768629"/>
              <a:gd name="connsiteY147-14700" fmla="*/ 1786141 h 1978172"/>
              <a:gd name="connsiteX148-14701" fmla="*/ 4418751 w 10768629"/>
              <a:gd name="connsiteY148-14702" fmla="*/ 1796932 h 1978172"/>
              <a:gd name="connsiteX149-14703" fmla="*/ 4378377 w 10768629"/>
              <a:gd name="connsiteY149-14704" fmla="*/ 1815528 h 1978172"/>
              <a:gd name="connsiteX150-14705" fmla="*/ 4320575 w 10768629"/>
              <a:gd name="connsiteY150-14706" fmla="*/ 1832722 h 1978172"/>
              <a:gd name="connsiteX151-14707" fmla="*/ 4211935 w 10768629"/>
              <a:gd name="connsiteY151-14708" fmla="*/ 1860177 h 1978172"/>
              <a:gd name="connsiteX152-14709" fmla="*/ 4101228 w 10768629"/>
              <a:gd name="connsiteY152-14710" fmla="*/ 1868717 h 1978172"/>
              <a:gd name="connsiteX153-14711" fmla="*/ 3973223 w 10768629"/>
              <a:gd name="connsiteY153-14712" fmla="*/ 1881015 h 1978172"/>
              <a:gd name="connsiteX154-14713" fmla="*/ 3900992 w 10768629"/>
              <a:gd name="connsiteY154-14714" fmla="*/ 1880603 h 1978172"/>
              <a:gd name="connsiteX155-14715" fmla="*/ 3662119 w 10768629"/>
              <a:gd name="connsiteY155-14716" fmla="*/ 1889285 h 1978172"/>
              <a:gd name="connsiteX156-14717" fmla="*/ 3496919 w 10768629"/>
              <a:gd name="connsiteY156-14718" fmla="*/ 1873180 h 1978172"/>
              <a:gd name="connsiteX157-14719" fmla="*/ 3449433 w 10768629"/>
              <a:gd name="connsiteY157-14720" fmla="*/ 1889681 h 1978172"/>
              <a:gd name="connsiteX158-14721" fmla="*/ 3369766 w 10768629"/>
              <a:gd name="connsiteY158-14722" fmla="*/ 1916653 h 1978172"/>
              <a:gd name="connsiteX159-14723" fmla="*/ 3269672 w 10768629"/>
              <a:gd name="connsiteY159-14724" fmla="*/ 1938036 h 1978172"/>
              <a:gd name="connsiteX160-14725" fmla="*/ 3224897 w 10768629"/>
              <a:gd name="connsiteY160-14726" fmla="*/ 1943733 h 1978172"/>
              <a:gd name="connsiteX161-14727" fmla="*/ 3161463 w 10768629"/>
              <a:gd name="connsiteY161-14728" fmla="*/ 1946591 h 1978172"/>
              <a:gd name="connsiteX162-14729" fmla="*/ 3112044 w 10768629"/>
              <a:gd name="connsiteY162-14730" fmla="*/ 1935614 h 1978172"/>
              <a:gd name="connsiteX163-14731" fmla="*/ 3069716 w 10768629"/>
              <a:gd name="connsiteY163-14732" fmla="*/ 1930463 h 1978172"/>
              <a:gd name="connsiteX164-14733" fmla="*/ 3005773 w 10768629"/>
              <a:gd name="connsiteY164-14734" fmla="*/ 1915878 h 1978172"/>
              <a:gd name="connsiteX165-14735" fmla="*/ 2897201 w 10768629"/>
              <a:gd name="connsiteY165-14736" fmla="*/ 1926772 h 1978172"/>
              <a:gd name="connsiteX166-14737" fmla="*/ 2783891 w 10768629"/>
              <a:gd name="connsiteY166-14738" fmla="*/ 1931749 h 1978172"/>
              <a:gd name="connsiteX167-14739" fmla="*/ 2712447 w 10768629"/>
              <a:gd name="connsiteY167-14740" fmla="*/ 1933044 h 1978172"/>
              <a:gd name="connsiteX168-14741" fmla="*/ 2560151 w 10768629"/>
              <a:gd name="connsiteY168-14742" fmla="*/ 1963609 h 1978172"/>
              <a:gd name="connsiteX169-14743" fmla="*/ 2367221 w 10768629"/>
              <a:gd name="connsiteY169-14744" fmla="*/ 1971884 h 1978172"/>
              <a:gd name="connsiteX170-14745" fmla="*/ 2272130 w 10768629"/>
              <a:gd name="connsiteY170-14746" fmla="*/ 1961162 h 1978172"/>
              <a:gd name="connsiteX171-14747" fmla="*/ 2189404 w 10768629"/>
              <a:gd name="connsiteY171-14748" fmla="*/ 1978172 h 1978172"/>
              <a:gd name="connsiteX172-14749" fmla="*/ 2077704 w 10768629"/>
              <a:gd name="connsiteY172-14750" fmla="*/ 1965002 h 1978172"/>
              <a:gd name="connsiteX173-14751" fmla="*/ 2033299 w 10768629"/>
              <a:gd name="connsiteY173-14752" fmla="*/ 1969042 h 1978172"/>
              <a:gd name="connsiteX174-14753" fmla="*/ 1967996 w 10768629"/>
              <a:gd name="connsiteY174-14754" fmla="*/ 1953187 h 1978172"/>
              <a:gd name="connsiteX175-14755" fmla="*/ 1855805 w 10768629"/>
              <a:gd name="connsiteY175-14756" fmla="*/ 1926082 h 1978172"/>
              <a:gd name="connsiteX176-14757" fmla="*/ 1790957 w 10768629"/>
              <a:gd name="connsiteY176-14758" fmla="*/ 1919460 h 1978172"/>
              <a:gd name="connsiteX177-14759" fmla="*/ 1613978 w 10768629"/>
              <a:gd name="connsiteY177-14760" fmla="*/ 1891581 h 1978172"/>
              <a:gd name="connsiteX178-14761" fmla="*/ 1436831 w 10768629"/>
              <a:gd name="connsiteY178-14762" fmla="*/ 1856201 h 1978172"/>
              <a:gd name="connsiteX179-14763" fmla="*/ 1357365 w 10768629"/>
              <a:gd name="connsiteY179-14764" fmla="*/ 1832140 h 1978172"/>
              <a:gd name="connsiteX180-14765" fmla="*/ 1232341 w 10768629"/>
              <a:gd name="connsiteY180-14766" fmla="*/ 1785942 h 1978172"/>
              <a:gd name="connsiteX181-14767" fmla="*/ 1162595 w 10768629"/>
              <a:gd name="connsiteY181-14768" fmla="*/ 1758337 h 1978172"/>
              <a:gd name="connsiteX182-14769" fmla="*/ 1128523 w 10768629"/>
              <a:gd name="connsiteY182-14770" fmla="*/ 1763621 h 1978172"/>
              <a:gd name="connsiteX183-14771" fmla="*/ 991903 w 10768629"/>
              <a:gd name="connsiteY183-14772" fmla="*/ 1786741 h 1978172"/>
              <a:gd name="connsiteX184-14773" fmla="*/ 883960 w 10768629"/>
              <a:gd name="connsiteY184-14774" fmla="*/ 1809389 h 1978172"/>
              <a:gd name="connsiteX185-14775" fmla="*/ 766531 w 10768629"/>
              <a:gd name="connsiteY185-14776" fmla="*/ 1805053 h 1978172"/>
              <a:gd name="connsiteX186-14777" fmla="*/ 669779 w 10768629"/>
              <a:gd name="connsiteY186-14778" fmla="*/ 1800537 h 1978172"/>
              <a:gd name="connsiteX187-14779" fmla="*/ 523898 w 10768629"/>
              <a:gd name="connsiteY187-14780" fmla="*/ 1811085 h 1978172"/>
              <a:gd name="connsiteX188-14781" fmla="*/ 360251 w 10768629"/>
              <a:gd name="connsiteY188-14782" fmla="*/ 1830735 h 1978172"/>
              <a:gd name="connsiteX189-14783" fmla="*/ 255207 w 10768629"/>
              <a:gd name="connsiteY189-14784" fmla="*/ 1818275 h 1978172"/>
              <a:gd name="connsiteX190-14785" fmla="*/ 101803 w 10768629"/>
              <a:gd name="connsiteY190-14786" fmla="*/ 1870647 h 1978172"/>
              <a:gd name="connsiteX191-14787" fmla="*/ 25397 w 10768629"/>
              <a:gd name="connsiteY191-14788" fmla="*/ 1888443 h 1978172"/>
              <a:gd name="connsiteX192-14789" fmla="*/ 2370 w 10768629"/>
              <a:gd name="connsiteY192-14790" fmla="*/ 1878311 h 1978172"/>
              <a:gd name="connsiteX193-14791" fmla="*/ 0 w 10768629"/>
              <a:gd name="connsiteY193-14792" fmla="*/ 1878785 h 1978172"/>
              <a:gd name="connsiteX194-14793" fmla="*/ 0 w 10768629"/>
              <a:gd name="connsiteY194-14794" fmla="*/ 0 h 1978172"/>
              <a:gd name="connsiteX0-14795" fmla="*/ 0 w 10768629"/>
              <a:gd name="connsiteY0-14796" fmla="*/ 0 h 1978172"/>
              <a:gd name="connsiteX1-14797" fmla="*/ 10768629 w 10768629"/>
              <a:gd name="connsiteY1-14798" fmla="*/ 0 h 1978172"/>
              <a:gd name="connsiteX2-14799" fmla="*/ 10733254 w 10768629"/>
              <a:gd name="connsiteY2-14800" fmla="*/ 31439 h 1978172"/>
              <a:gd name="connsiteX3-14801" fmla="*/ 10727085 w 10768629"/>
              <a:gd name="connsiteY3-14802" fmla="*/ 37910 h 1978172"/>
              <a:gd name="connsiteX4-14803" fmla="*/ 10675953 w 10768629"/>
              <a:gd name="connsiteY4-14804" fmla="*/ 68623 h 1978172"/>
              <a:gd name="connsiteX5-14805" fmla="*/ 10637091 w 10768629"/>
              <a:gd name="connsiteY5-14806" fmla="*/ 90361 h 1978172"/>
              <a:gd name="connsiteX6-14807" fmla="*/ 10610971 w 10768629"/>
              <a:gd name="connsiteY6-14808" fmla="*/ 110764 h 1978172"/>
              <a:gd name="connsiteX7-14809" fmla="*/ 10532872 w 10768629"/>
              <a:gd name="connsiteY7-14810" fmla="*/ 138028 h 1978172"/>
              <a:gd name="connsiteX8-14811" fmla="*/ 10398558 w 10768629"/>
              <a:gd name="connsiteY8-14812" fmla="*/ 172911 h 1978172"/>
              <a:gd name="connsiteX9-14813" fmla="*/ 10371128 w 10768629"/>
              <a:gd name="connsiteY9-14814" fmla="*/ 182609 h 1978172"/>
              <a:gd name="connsiteX10-14815" fmla="*/ 10352178 w 10768629"/>
              <a:gd name="connsiteY10-14816" fmla="*/ 199976 h 1978172"/>
              <a:gd name="connsiteX11-14817" fmla="*/ 10351815 w 10768629"/>
              <a:gd name="connsiteY11-14818" fmla="*/ 211879 h 1978172"/>
              <a:gd name="connsiteX12-14819" fmla="*/ 10337471 w 10768629"/>
              <a:gd name="connsiteY12-14820" fmla="*/ 218661 h 1978172"/>
              <a:gd name="connsiteX13-14821" fmla="*/ 10334625 w 10768629"/>
              <a:gd name="connsiteY13-14822" fmla="*/ 222351 h 1978172"/>
              <a:gd name="connsiteX14-14823" fmla="*/ 10256365 w 10768629"/>
              <a:gd name="connsiteY14-14824" fmla="*/ 235917 h 1978172"/>
              <a:gd name="connsiteX15-14825" fmla="*/ 10201127 w 10768629"/>
              <a:gd name="connsiteY15-14826" fmla="*/ 267448 h 1978172"/>
              <a:gd name="connsiteX16-14827" fmla="*/ 9961218 w 10768629"/>
              <a:gd name="connsiteY16-14828" fmla="*/ 326720 h 1978172"/>
              <a:gd name="connsiteX17-14829" fmla="*/ 9859715 w 10768629"/>
              <a:gd name="connsiteY17-14830" fmla="*/ 355698 h 1978172"/>
              <a:gd name="connsiteX18-14831" fmla="*/ 9679867 w 10768629"/>
              <a:gd name="connsiteY18-14832" fmla="*/ 399081 h 1978172"/>
              <a:gd name="connsiteX19-14833" fmla="*/ 9490654 w 10768629"/>
              <a:gd name="connsiteY19-14834" fmla="*/ 455225 h 1978172"/>
              <a:gd name="connsiteX20-14835" fmla="*/ 9470837 w 10768629"/>
              <a:gd name="connsiteY20-14836" fmla="*/ 452539 h 1978172"/>
              <a:gd name="connsiteX21-14837" fmla="*/ 9469082 w 10768629"/>
              <a:gd name="connsiteY21-14838" fmla="*/ 454891 h 1978172"/>
              <a:gd name="connsiteX22-14839" fmla="*/ 9448038 w 10768629"/>
              <a:gd name="connsiteY22-14840" fmla="*/ 459733 h 1978172"/>
              <a:gd name="connsiteX23-14841" fmla="*/ 9396821 w 10768629"/>
              <a:gd name="connsiteY23-14842" fmla="*/ 455795 h 1978172"/>
              <a:gd name="connsiteX24-14843" fmla="*/ 9392197 w 10768629"/>
              <a:gd name="connsiteY24-14844" fmla="*/ 459796 h 1978172"/>
              <a:gd name="connsiteX25-14845" fmla="*/ 9347994 w 10768629"/>
              <a:gd name="connsiteY25-14846" fmla="*/ 464462 h 1978172"/>
              <a:gd name="connsiteX26-14847" fmla="*/ 9347889 w 10768629"/>
              <a:gd name="connsiteY26-14848" fmla="*/ 466539 h 1978172"/>
              <a:gd name="connsiteX27-14849" fmla="*/ 9337639 w 10768629"/>
              <a:gd name="connsiteY27-14850" fmla="*/ 476654 h 1978172"/>
              <a:gd name="connsiteX28-14851" fmla="*/ 9287964 w 10768629"/>
              <a:gd name="connsiteY28-14852" fmla="*/ 513052 h 1978172"/>
              <a:gd name="connsiteX29-14853" fmla="*/ 9229283 w 10768629"/>
              <a:gd name="connsiteY29-14854" fmla="*/ 555377 h 1978172"/>
              <a:gd name="connsiteX30-14855" fmla="*/ 9220274 w 10768629"/>
              <a:gd name="connsiteY30-14856" fmla="*/ 557502 h 1978172"/>
              <a:gd name="connsiteX31-14857" fmla="*/ 9220202 w 10768629"/>
              <a:gd name="connsiteY31-14858" fmla="*/ 558001 h 1978172"/>
              <a:gd name="connsiteX32-14859" fmla="*/ 9210908 w 10768629"/>
              <a:gd name="connsiteY32-14860" fmla="*/ 561147 h 1978172"/>
              <a:gd name="connsiteX33-14861" fmla="*/ 9186374 w 10768629"/>
              <a:gd name="connsiteY33-14862" fmla="*/ 565502 h 1978172"/>
              <a:gd name="connsiteX34-14863" fmla="*/ 9181058 w 10768629"/>
              <a:gd name="connsiteY34-14864" fmla="*/ 569943 h 1978172"/>
              <a:gd name="connsiteX35-14865" fmla="*/ 9167549 w 10768629"/>
              <a:gd name="connsiteY35-14866" fmla="*/ 584727 h 1978172"/>
              <a:gd name="connsiteX36-14867" fmla="*/ 9149110 w 10768629"/>
              <a:gd name="connsiteY36-14868" fmla="*/ 598906 h 1978172"/>
              <a:gd name="connsiteX37-14869" fmla="*/ 9078556 w 10768629"/>
              <a:gd name="connsiteY37-14870" fmla="*/ 644039 h 1978172"/>
              <a:gd name="connsiteX38-14871" fmla="*/ 8996399 w 10768629"/>
              <a:gd name="connsiteY38-14872" fmla="*/ 690055 h 1978172"/>
              <a:gd name="connsiteX39-14873" fmla="*/ 8803791 w 10768629"/>
              <a:gd name="connsiteY39-14874" fmla="*/ 813860 h 1978172"/>
              <a:gd name="connsiteX40-14875" fmla="*/ 8636202 w 10768629"/>
              <a:gd name="connsiteY40-14876" fmla="*/ 848463 h 1978172"/>
              <a:gd name="connsiteX41-14877" fmla="*/ 8555372 w 10768629"/>
              <a:gd name="connsiteY41-14878" fmla="*/ 883171 h 1978172"/>
              <a:gd name="connsiteX42-14879" fmla="*/ 8507229 w 10768629"/>
              <a:gd name="connsiteY42-14880" fmla="*/ 901665 h 1978172"/>
              <a:gd name="connsiteX43-14881" fmla="*/ 8428473 w 10768629"/>
              <a:gd name="connsiteY43-14882" fmla="*/ 927985 h 1978172"/>
              <a:gd name="connsiteX44-14883" fmla="*/ 8427914 w 10768629"/>
              <a:gd name="connsiteY44-14884" fmla="*/ 933480 h 1978172"/>
              <a:gd name="connsiteX45-14885" fmla="*/ 8420327 w 10768629"/>
              <a:gd name="connsiteY45-14886" fmla="*/ 941984 h 1978172"/>
              <a:gd name="connsiteX46-14887" fmla="*/ 8394729 w 10768629"/>
              <a:gd name="connsiteY46-14888" fmla="*/ 948347 h 1978172"/>
              <a:gd name="connsiteX47-14889" fmla="*/ 8380548 w 10768629"/>
              <a:gd name="connsiteY47-14890" fmla="*/ 987916 h 1978172"/>
              <a:gd name="connsiteX48-14891" fmla="*/ 8375330 w 10768629"/>
              <a:gd name="connsiteY48-14892" fmla="*/ 965444 h 1978172"/>
              <a:gd name="connsiteX49-14893" fmla="*/ 8340796 w 10768629"/>
              <a:gd name="connsiteY49-14894" fmla="*/ 980522 h 1978172"/>
              <a:gd name="connsiteX50-14895" fmla="*/ 8304438 w 10768629"/>
              <a:gd name="connsiteY50-14896" fmla="*/ 996739 h 1978172"/>
              <a:gd name="connsiteX51-14897" fmla="*/ 8280929 w 10768629"/>
              <a:gd name="connsiteY51-14898" fmla="*/ 1023089 h 1978172"/>
              <a:gd name="connsiteX52-14899" fmla="*/ 8275760 w 10768629"/>
              <a:gd name="connsiteY52-14900" fmla="*/ 1027772 h 1978172"/>
              <a:gd name="connsiteX53-14901" fmla="*/ 8275478 w 10768629"/>
              <a:gd name="connsiteY53-14902" fmla="*/ 1027605 h 1978172"/>
              <a:gd name="connsiteX54-14903" fmla="*/ 8249003 w 10768629"/>
              <a:gd name="connsiteY54-14904" fmla="*/ 1032033 h 1978172"/>
              <a:gd name="connsiteX55-14905" fmla="*/ 8203836 w 10768629"/>
              <a:gd name="connsiteY55-14906" fmla="*/ 1037347 h 1978172"/>
              <a:gd name="connsiteX56-14907" fmla="*/ 8122936 w 10768629"/>
              <a:gd name="connsiteY56-14908" fmla="*/ 1063113 h 1978172"/>
              <a:gd name="connsiteX57-14909" fmla="*/ 8043658 w 10768629"/>
              <a:gd name="connsiteY57-14910" fmla="*/ 1092746 h 1978172"/>
              <a:gd name="connsiteX58-14911" fmla="*/ 8015351 w 10768629"/>
              <a:gd name="connsiteY58-14912" fmla="*/ 1105478 h 1978172"/>
              <a:gd name="connsiteX59-14913" fmla="*/ 7963145 w 10768629"/>
              <a:gd name="connsiteY59-14914" fmla="*/ 1119346 h 1978172"/>
              <a:gd name="connsiteX60-14915" fmla="*/ 7938145 w 10768629"/>
              <a:gd name="connsiteY60-14916" fmla="*/ 1120225 h 1978172"/>
              <a:gd name="connsiteX61-14917" fmla="*/ 7937238 w 10768629"/>
              <a:gd name="connsiteY61-14918" fmla="*/ 1121204 h 1978172"/>
              <a:gd name="connsiteX62-14919" fmla="*/ 7934398 w 10768629"/>
              <a:gd name="connsiteY62-14920" fmla="*/ 1118240 h 1978172"/>
              <a:gd name="connsiteX63-14921" fmla="*/ 7918248 w 10768629"/>
              <a:gd name="connsiteY63-14922" fmla="*/ 1124371 h 1978172"/>
              <a:gd name="connsiteX64-14923" fmla="*/ 7914119 w 10768629"/>
              <a:gd name="connsiteY64-14924" fmla="*/ 1127653 h 1978172"/>
              <a:gd name="connsiteX65-14925" fmla="*/ 7907658 w 10768629"/>
              <a:gd name="connsiteY65-14926" fmla="*/ 1130350 h 1978172"/>
              <a:gd name="connsiteX66-14927" fmla="*/ 7907434 w 10768629"/>
              <a:gd name="connsiteY66-14928" fmla="*/ 1130103 h 1978172"/>
              <a:gd name="connsiteX67-14929" fmla="*/ 7901508 w 10768629"/>
              <a:gd name="connsiteY67-14930" fmla="*/ 1133245 h 1978172"/>
              <a:gd name="connsiteX68-14931" fmla="*/ 7873287 w 10768629"/>
              <a:gd name="connsiteY68-14932" fmla="*/ 1152609 h 1978172"/>
              <a:gd name="connsiteX69-14933" fmla="*/ 7834833 w 10768629"/>
              <a:gd name="connsiteY69-14934" fmla="*/ 1153868 h 1978172"/>
              <a:gd name="connsiteX70-14935" fmla="*/ 7828661 w 10768629"/>
              <a:gd name="connsiteY70-14936" fmla="*/ 1139994 h 1978172"/>
              <a:gd name="connsiteX71-14937" fmla="*/ 7823966 w 10768629"/>
              <a:gd name="connsiteY71-14938" fmla="*/ 1143178 h 1978172"/>
              <a:gd name="connsiteX72-14939" fmla="*/ 7815078 w 10768629"/>
              <a:gd name="connsiteY72-14940" fmla="*/ 1151776 h 1978172"/>
              <a:gd name="connsiteX73-14941" fmla="*/ 7812026 w 10768629"/>
              <a:gd name="connsiteY73-14942" fmla="*/ 1151522 h 1978172"/>
              <a:gd name="connsiteX74-14943" fmla="*/ 7782249 w 10768629"/>
              <a:gd name="connsiteY74-14944" fmla="*/ 1160970 h 1978172"/>
              <a:gd name="connsiteX75-14945" fmla="*/ 7773476 w 10768629"/>
              <a:gd name="connsiteY75-14946" fmla="*/ 1157414 h 1978172"/>
              <a:gd name="connsiteX76-14947" fmla="*/ 7769600 w 10768629"/>
              <a:gd name="connsiteY76-14948" fmla="*/ 1157365 h 1978172"/>
              <a:gd name="connsiteX77-14949" fmla="*/ 7752631 w 10768629"/>
              <a:gd name="connsiteY77-14950" fmla="*/ 1172815 h 1978172"/>
              <a:gd name="connsiteX78-14951" fmla="*/ 7739392 w 10768629"/>
              <a:gd name="connsiteY78-14952" fmla="*/ 1192062 h 1978172"/>
              <a:gd name="connsiteX79-14953" fmla="*/ 7677677 w 10768629"/>
              <a:gd name="connsiteY79-14954" fmla="*/ 1216394 h 1978172"/>
              <a:gd name="connsiteX80-14955" fmla="*/ 7586920 w 10768629"/>
              <a:gd name="connsiteY80-14956" fmla="*/ 1261888 h 1978172"/>
              <a:gd name="connsiteX81-14957" fmla="*/ 7486100 w 10768629"/>
              <a:gd name="connsiteY81-14958" fmla="*/ 1292563 h 1978172"/>
              <a:gd name="connsiteX82-14959" fmla="*/ 7411323 w 10768629"/>
              <a:gd name="connsiteY82-14960" fmla="*/ 1340732 h 1978172"/>
              <a:gd name="connsiteX83-14961" fmla="*/ 7240698 w 10768629"/>
              <a:gd name="connsiteY83-14962" fmla="*/ 1438832 h 1978172"/>
              <a:gd name="connsiteX84-14963" fmla="*/ 7197675 w 10768629"/>
              <a:gd name="connsiteY84-14964" fmla="*/ 1447530 h 1978172"/>
              <a:gd name="connsiteX85-14965" fmla="*/ 7164788 w 10768629"/>
              <a:gd name="connsiteY85-14966" fmla="*/ 1480293 h 1978172"/>
              <a:gd name="connsiteX86-14967" fmla="*/ 7147929 w 10768629"/>
              <a:gd name="connsiteY86-14968" fmla="*/ 1477641 h 1978172"/>
              <a:gd name="connsiteX87-14969" fmla="*/ 7144965 w 10768629"/>
              <a:gd name="connsiteY87-14970" fmla="*/ 1476908 h 1978172"/>
              <a:gd name="connsiteX88-14971" fmla="*/ 7134299 w 10768629"/>
              <a:gd name="connsiteY88-14972" fmla="*/ 1479969 h 1978172"/>
              <a:gd name="connsiteX89-14973" fmla="*/ 7129809 w 10768629"/>
              <a:gd name="connsiteY89-14974" fmla="*/ 1473339 h 1978172"/>
              <a:gd name="connsiteX90-14975" fmla="*/ 7112688 w 10768629"/>
              <a:gd name="connsiteY90-14976" fmla="*/ 1472575 h 1978172"/>
              <a:gd name="connsiteX91-14977" fmla="*/ 7093470 w 10768629"/>
              <a:gd name="connsiteY91-14978" fmla="*/ 1480300 h 1978172"/>
              <a:gd name="connsiteX92-14979" fmla="*/ 7025034 w 10768629"/>
              <a:gd name="connsiteY92-14980" fmla="*/ 1506934 h 1978172"/>
              <a:gd name="connsiteX93-14981" fmla="*/ 7014783 w 10768629"/>
              <a:gd name="connsiteY93-14982" fmla="*/ 1515868 h 1978172"/>
              <a:gd name="connsiteX94-14983" fmla="*/ 6979706 w 10768629"/>
              <a:gd name="connsiteY94-14984" fmla="*/ 1523511 h 1978172"/>
              <a:gd name="connsiteX95-14985" fmla="*/ 6977890 w 10768629"/>
              <a:gd name="connsiteY95-14986" fmla="*/ 1525793 h 1978172"/>
              <a:gd name="connsiteX96-14987" fmla="*/ 6944339 w 10768629"/>
              <a:gd name="connsiteY96-14988" fmla="*/ 1536237 h 1978172"/>
              <a:gd name="connsiteX97-14989" fmla="*/ 6886996 w 10768629"/>
              <a:gd name="connsiteY97-14990" fmla="*/ 1563569 h 1978172"/>
              <a:gd name="connsiteX98-14991" fmla="*/ 6874510 w 10768629"/>
              <a:gd name="connsiteY98-14992" fmla="*/ 1558469 h 1978172"/>
              <a:gd name="connsiteX99-14993" fmla="*/ 6871943 w 10768629"/>
              <a:gd name="connsiteY99-14994" fmla="*/ 1554651 h 1978172"/>
              <a:gd name="connsiteX100-14995" fmla="*/ 6856174 w 10768629"/>
              <a:gd name="connsiteY100-14996" fmla="*/ 1562024 h 1978172"/>
              <a:gd name="connsiteX101-14997" fmla="*/ 6842321 w 10768629"/>
              <a:gd name="connsiteY101-14998" fmla="*/ 1560554 h 1978172"/>
              <a:gd name="connsiteX102-14999" fmla="*/ 6832713 w 10768629"/>
              <a:gd name="connsiteY102-15000" fmla="*/ 1569357 h 1978172"/>
              <a:gd name="connsiteX103-15001" fmla="*/ 6816351 w 10768629"/>
              <a:gd name="connsiteY103-15002" fmla="*/ 1571495 h 1978172"/>
              <a:gd name="connsiteX104-15003" fmla="*/ 6795800 w 10768629"/>
              <a:gd name="connsiteY104-15004" fmla="*/ 1572010 h 1978172"/>
              <a:gd name="connsiteX105-15005" fmla="*/ 6777546 w 10768629"/>
              <a:gd name="connsiteY105-15006" fmla="*/ 1568661 h 1978172"/>
              <a:gd name="connsiteX106-15007" fmla="*/ 6751528 w 10768629"/>
              <a:gd name="connsiteY106-15008" fmla="*/ 1574143 h 1978172"/>
              <a:gd name="connsiteX107-15009" fmla="*/ 6691966 w 10768629"/>
              <a:gd name="connsiteY107-15010" fmla="*/ 1582255 h 1978172"/>
              <a:gd name="connsiteX108-15011" fmla="*/ 6646941 w 10768629"/>
              <a:gd name="connsiteY108-15012" fmla="*/ 1588471 h 1978172"/>
              <a:gd name="connsiteX109-15013" fmla="*/ 6568576 w 10768629"/>
              <a:gd name="connsiteY109-15014" fmla="*/ 1606488 h 1978172"/>
              <a:gd name="connsiteX110-15015" fmla="*/ 6554358 w 10768629"/>
              <a:gd name="connsiteY110-15016" fmla="*/ 1621701 h 1978172"/>
              <a:gd name="connsiteX111-15017" fmla="*/ 6516968 w 10768629"/>
              <a:gd name="connsiteY111-15018" fmla="*/ 1617195 h 1978172"/>
              <a:gd name="connsiteX112-15019" fmla="*/ 6506479 w 10768629"/>
              <a:gd name="connsiteY112-15020" fmla="*/ 1602227 h 1978172"/>
              <a:gd name="connsiteX113-15021" fmla="*/ 6458436 w 10768629"/>
              <a:gd name="connsiteY113-15022" fmla="*/ 1607332 h 1978172"/>
              <a:gd name="connsiteX114-15023" fmla="*/ 6414786 w 10768629"/>
              <a:gd name="connsiteY114-15024" fmla="*/ 1628815 h 1978172"/>
              <a:gd name="connsiteX115-15025" fmla="*/ 6357085 w 10768629"/>
              <a:gd name="connsiteY115-15026" fmla="*/ 1640846 h 1978172"/>
              <a:gd name="connsiteX116-15027" fmla="*/ 6322636 w 10768629"/>
              <a:gd name="connsiteY116-15028" fmla="*/ 1648213 h 1978172"/>
              <a:gd name="connsiteX117-15029" fmla="*/ 6226172 w 10768629"/>
              <a:gd name="connsiteY117-15030" fmla="*/ 1654676 h 1978172"/>
              <a:gd name="connsiteX118-15031" fmla="*/ 6221217 w 10768629"/>
              <a:gd name="connsiteY118-15032" fmla="*/ 1654506 h 1978172"/>
              <a:gd name="connsiteX119-15033" fmla="*/ 6204956 w 10768629"/>
              <a:gd name="connsiteY119-15034" fmla="*/ 1664280 h 1978172"/>
              <a:gd name="connsiteX120-15035" fmla="*/ 6204270 w 10768629"/>
              <a:gd name="connsiteY120-15036" fmla="*/ 1666782 h 1978172"/>
              <a:gd name="connsiteX121-15037" fmla="*/ 6143810 w 10768629"/>
              <a:gd name="connsiteY121-15038" fmla="*/ 1661963 h 1978172"/>
              <a:gd name="connsiteX122-15039" fmla="*/ 6136560 w 10768629"/>
              <a:gd name="connsiteY122-15040" fmla="*/ 1665728 h 1978172"/>
              <a:gd name="connsiteX123-15041" fmla="*/ 6096155 w 10768629"/>
              <a:gd name="connsiteY123-15042" fmla="*/ 1656951 h 1978172"/>
              <a:gd name="connsiteX124-15043" fmla="*/ 6075812 w 10768629"/>
              <a:gd name="connsiteY124-15044" fmla="*/ 1655422 h 1978172"/>
              <a:gd name="connsiteX125-15045" fmla="*/ 6039495 w 10768629"/>
              <a:gd name="connsiteY125-15046" fmla="*/ 1649680 h 1978172"/>
              <a:gd name="connsiteX126-15047" fmla="*/ 6036523 w 10768629"/>
              <a:gd name="connsiteY126-15048" fmla="*/ 1652121 h 1978172"/>
              <a:gd name="connsiteX127-15049" fmla="*/ 6029328 w 10768629"/>
              <a:gd name="connsiteY127-15050" fmla="*/ 1649904 h 1978172"/>
              <a:gd name="connsiteX128-15051" fmla="*/ 6024075 w 10768629"/>
              <a:gd name="connsiteY128-15052" fmla="*/ 1652779 h 1978172"/>
              <a:gd name="connsiteX129-15053" fmla="*/ 6018085 w 10768629"/>
              <a:gd name="connsiteY129-15054" fmla="*/ 1652030 h 1978172"/>
              <a:gd name="connsiteX130-15055" fmla="*/ 5955513 w 10768629"/>
              <a:gd name="connsiteY130-15056" fmla="*/ 1663584 h 1978172"/>
              <a:gd name="connsiteX131-15057" fmla="*/ 5941996 w 10768629"/>
              <a:gd name="connsiteY131-15058" fmla="*/ 1661326 h 1978172"/>
              <a:gd name="connsiteX132-15059" fmla="*/ 5931789 w 10768629"/>
              <a:gd name="connsiteY132-15060" fmla="*/ 1669915 h 1978172"/>
              <a:gd name="connsiteX133-15061" fmla="*/ 5888686 w 10768629"/>
              <a:gd name="connsiteY133-15062" fmla="*/ 1672175 h 1978172"/>
              <a:gd name="connsiteX134-15063" fmla="*/ 5873794 w 10768629"/>
              <a:gd name="connsiteY134-15064" fmla="*/ 1665454 h 1978172"/>
              <a:gd name="connsiteX135-15065" fmla="*/ 5860022 w 10768629"/>
              <a:gd name="connsiteY135-15066" fmla="*/ 1660635 h 1978172"/>
              <a:gd name="connsiteX136-15067" fmla="*/ 5858237 w 10768629"/>
              <a:gd name="connsiteY136-15068" fmla="*/ 1660649 h 1978172"/>
              <a:gd name="connsiteX137-15069" fmla="*/ 5840319 w 10768629"/>
              <a:gd name="connsiteY137-15070" fmla="*/ 1660798 h 1978172"/>
              <a:gd name="connsiteX138-15071" fmla="*/ 5806984 w 10768629"/>
              <a:gd name="connsiteY138-15072" fmla="*/ 1661075 h 1978172"/>
              <a:gd name="connsiteX139-15073" fmla="*/ 5742351 w 10768629"/>
              <a:gd name="connsiteY139-15074" fmla="*/ 1667489 h 1978172"/>
              <a:gd name="connsiteX140-15075" fmla="*/ 5521171 w 10768629"/>
              <a:gd name="connsiteY140-15076" fmla="*/ 1671626 h 1978172"/>
              <a:gd name="connsiteX141-15077" fmla="*/ 5457384 w 10768629"/>
              <a:gd name="connsiteY141-15078" fmla="*/ 1683952 h 1978172"/>
              <a:gd name="connsiteX142-15079" fmla="*/ 4950070 w 10768629"/>
              <a:gd name="connsiteY142-15080" fmla="*/ 1748401 h 1978172"/>
              <a:gd name="connsiteX143-15081" fmla="*/ 4872172 w 10768629"/>
              <a:gd name="connsiteY143-15082" fmla="*/ 1757222 h 1978172"/>
              <a:gd name="connsiteX144-15083" fmla="*/ 4809524 w 10768629"/>
              <a:gd name="connsiteY144-15084" fmla="*/ 1761033 h 1978172"/>
              <a:gd name="connsiteX145-15085" fmla="*/ 4759058 w 10768629"/>
              <a:gd name="connsiteY145-15086" fmla="*/ 1766533 h 1978172"/>
              <a:gd name="connsiteX146-15087" fmla="*/ 4719749 w 10768629"/>
              <a:gd name="connsiteY146-15088" fmla="*/ 1771811 h 1978172"/>
              <a:gd name="connsiteX147-15089" fmla="*/ 4568686 w 10768629"/>
              <a:gd name="connsiteY147-15090" fmla="*/ 1786141 h 1978172"/>
              <a:gd name="connsiteX148-15091" fmla="*/ 4418751 w 10768629"/>
              <a:gd name="connsiteY148-15092" fmla="*/ 1796932 h 1978172"/>
              <a:gd name="connsiteX149-15093" fmla="*/ 4378377 w 10768629"/>
              <a:gd name="connsiteY149-15094" fmla="*/ 1815528 h 1978172"/>
              <a:gd name="connsiteX150-15095" fmla="*/ 4320575 w 10768629"/>
              <a:gd name="connsiteY150-15096" fmla="*/ 1832722 h 1978172"/>
              <a:gd name="connsiteX151-15097" fmla="*/ 4211935 w 10768629"/>
              <a:gd name="connsiteY151-15098" fmla="*/ 1860177 h 1978172"/>
              <a:gd name="connsiteX152-15099" fmla="*/ 4101228 w 10768629"/>
              <a:gd name="connsiteY152-15100" fmla="*/ 1868717 h 1978172"/>
              <a:gd name="connsiteX153-15101" fmla="*/ 3973223 w 10768629"/>
              <a:gd name="connsiteY153-15102" fmla="*/ 1881015 h 1978172"/>
              <a:gd name="connsiteX154-15103" fmla="*/ 3900992 w 10768629"/>
              <a:gd name="connsiteY154-15104" fmla="*/ 1880603 h 1978172"/>
              <a:gd name="connsiteX155-15105" fmla="*/ 3662119 w 10768629"/>
              <a:gd name="connsiteY155-15106" fmla="*/ 1889285 h 1978172"/>
              <a:gd name="connsiteX156-15107" fmla="*/ 3496919 w 10768629"/>
              <a:gd name="connsiteY156-15108" fmla="*/ 1873180 h 1978172"/>
              <a:gd name="connsiteX157-15109" fmla="*/ 3449433 w 10768629"/>
              <a:gd name="connsiteY157-15110" fmla="*/ 1889681 h 1978172"/>
              <a:gd name="connsiteX158-15111" fmla="*/ 3369766 w 10768629"/>
              <a:gd name="connsiteY158-15112" fmla="*/ 1916653 h 1978172"/>
              <a:gd name="connsiteX159-15113" fmla="*/ 3269672 w 10768629"/>
              <a:gd name="connsiteY159-15114" fmla="*/ 1938036 h 1978172"/>
              <a:gd name="connsiteX160-15115" fmla="*/ 3224897 w 10768629"/>
              <a:gd name="connsiteY160-15116" fmla="*/ 1943733 h 1978172"/>
              <a:gd name="connsiteX161-15117" fmla="*/ 3161463 w 10768629"/>
              <a:gd name="connsiteY161-15118" fmla="*/ 1946591 h 1978172"/>
              <a:gd name="connsiteX162-15119" fmla="*/ 3112044 w 10768629"/>
              <a:gd name="connsiteY162-15120" fmla="*/ 1935614 h 1978172"/>
              <a:gd name="connsiteX163-15121" fmla="*/ 3069716 w 10768629"/>
              <a:gd name="connsiteY163-15122" fmla="*/ 1930463 h 1978172"/>
              <a:gd name="connsiteX164-15123" fmla="*/ 3005773 w 10768629"/>
              <a:gd name="connsiteY164-15124" fmla="*/ 1915878 h 1978172"/>
              <a:gd name="connsiteX165-15125" fmla="*/ 2897201 w 10768629"/>
              <a:gd name="connsiteY165-15126" fmla="*/ 1926772 h 1978172"/>
              <a:gd name="connsiteX166-15127" fmla="*/ 2783891 w 10768629"/>
              <a:gd name="connsiteY166-15128" fmla="*/ 1931749 h 1978172"/>
              <a:gd name="connsiteX167-15129" fmla="*/ 2712447 w 10768629"/>
              <a:gd name="connsiteY167-15130" fmla="*/ 1933044 h 1978172"/>
              <a:gd name="connsiteX168-15131" fmla="*/ 2560151 w 10768629"/>
              <a:gd name="connsiteY168-15132" fmla="*/ 1963609 h 1978172"/>
              <a:gd name="connsiteX169-15133" fmla="*/ 2367221 w 10768629"/>
              <a:gd name="connsiteY169-15134" fmla="*/ 1971884 h 1978172"/>
              <a:gd name="connsiteX170-15135" fmla="*/ 2272130 w 10768629"/>
              <a:gd name="connsiteY170-15136" fmla="*/ 1961162 h 1978172"/>
              <a:gd name="connsiteX171-15137" fmla="*/ 2189404 w 10768629"/>
              <a:gd name="connsiteY171-15138" fmla="*/ 1978172 h 1978172"/>
              <a:gd name="connsiteX172-15139" fmla="*/ 2077704 w 10768629"/>
              <a:gd name="connsiteY172-15140" fmla="*/ 1965002 h 1978172"/>
              <a:gd name="connsiteX173-15141" fmla="*/ 2033299 w 10768629"/>
              <a:gd name="connsiteY173-15142" fmla="*/ 1969042 h 1978172"/>
              <a:gd name="connsiteX174-15143" fmla="*/ 1967996 w 10768629"/>
              <a:gd name="connsiteY174-15144" fmla="*/ 1953187 h 1978172"/>
              <a:gd name="connsiteX175-15145" fmla="*/ 1855805 w 10768629"/>
              <a:gd name="connsiteY175-15146" fmla="*/ 1926082 h 1978172"/>
              <a:gd name="connsiteX176-15147" fmla="*/ 1790957 w 10768629"/>
              <a:gd name="connsiteY176-15148" fmla="*/ 1919460 h 1978172"/>
              <a:gd name="connsiteX177-15149" fmla="*/ 1613978 w 10768629"/>
              <a:gd name="connsiteY177-15150" fmla="*/ 1891581 h 1978172"/>
              <a:gd name="connsiteX178-15151" fmla="*/ 1436831 w 10768629"/>
              <a:gd name="connsiteY178-15152" fmla="*/ 1856201 h 1978172"/>
              <a:gd name="connsiteX179-15153" fmla="*/ 1357365 w 10768629"/>
              <a:gd name="connsiteY179-15154" fmla="*/ 1832140 h 1978172"/>
              <a:gd name="connsiteX180-15155" fmla="*/ 1232341 w 10768629"/>
              <a:gd name="connsiteY180-15156" fmla="*/ 1785942 h 1978172"/>
              <a:gd name="connsiteX181-15157" fmla="*/ 1162595 w 10768629"/>
              <a:gd name="connsiteY181-15158" fmla="*/ 1758337 h 1978172"/>
              <a:gd name="connsiteX182-15159" fmla="*/ 1128523 w 10768629"/>
              <a:gd name="connsiteY182-15160" fmla="*/ 1763621 h 1978172"/>
              <a:gd name="connsiteX183-15161" fmla="*/ 991903 w 10768629"/>
              <a:gd name="connsiteY183-15162" fmla="*/ 1786741 h 1978172"/>
              <a:gd name="connsiteX184-15163" fmla="*/ 883960 w 10768629"/>
              <a:gd name="connsiteY184-15164" fmla="*/ 1809389 h 1978172"/>
              <a:gd name="connsiteX185-15165" fmla="*/ 766531 w 10768629"/>
              <a:gd name="connsiteY185-15166" fmla="*/ 1805053 h 1978172"/>
              <a:gd name="connsiteX186-15167" fmla="*/ 669779 w 10768629"/>
              <a:gd name="connsiteY186-15168" fmla="*/ 1800537 h 1978172"/>
              <a:gd name="connsiteX187-15169" fmla="*/ 523898 w 10768629"/>
              <a:gd name="connsiteY187-15170" fmla="*/ 1811085 h 1978172"/>
              <a:gd name="connsiteX188-15171" fmla="*/ 360251 w 10768629"/>
              <a:gd name="connsiteY188-15172" fmla="*/ 1830735 h 1978172"/>
              <a:gd name="connsiteX189-15173" fmla="*/ 255207 w 10768629"/>
              <a:gd name="connsiteY189-15174" fmla="*/ 1818275 h 1978172"/>
              <a:gd name="connsiteX190-15175" fmla="*/ 101803 w 10768629"/>
              <a:gd name="connsiteY190-15176" fmla="*/ 1870647 h 1978172"/>
              <a:gd name="connsiteX191-15177" fmla="*/ 25397 w 10768629"/>
              <a:gd name="connsiteY191-15178" fmla="*/ 1888443 h 1978172"/>
              <a:gd name="connsiteX192-15179" fmla="*/ 2370 w 10768629"/>
              <a:gd name="connsiteY192-15180" fmla="*/ 1878311 h 1978172"/>
              <a:gd name="connsiteX193-15181" fmla="*/ 0 w 10768629"/>
              <a:gd name="connsiteY193-15182" fmla="*/ 1878785 h 1978172"/>
              <a:gd name="connsiteX194-15183" fmla="*/ 0 w 10768629"/>
              <a:gd name="connsiteY194-15184" fmla="*/ 0 h 1978172"/>
              <a:gd name="connsiteX0-15185" fmla="*/ 0 w 10768629"/>
              <a:gd name="connsiteY0-15186" fmla="*/ 0 h 1978172"/>
              <a:gd name="connsiteX1-15187" fmla="*/ 10768629 w 10768629"/>
              <a:gd name="connsiteY1-15188" fmla="*/ 0 h 1978172"/>
              <a:gd name="connsiteX2-15189" fmla="*/ 10733254 w 10768629"/>
              <a:gd name="connsiteY2-15190" fmla="*/ 31439 h 1978172"/>
              <a:gd name="connsiteX3-15191" fmla="*/ 10727085 w 10768629"/>
              <a:gd name="connsiteY3-15192" fmla="*/ 37910 h 1978172"/>
              <a:gd name="connsiteX4-15193" fmla="*/ 10675953 w 10768629"/>
              <a:gd name="connsiteY4-15194" fmla="*/ 68623 h 1978172"/>
              <a:gd name="connsiteX5-15195" fmla="*/ 10637091 w 10768629"/>
              <a:gd name="connsiteY5-15196" fmla="*/ 90361 h 1978172"/>
              <a:gd name="connsiteX6-15197" fmla="*/ 10610971 w 10768629"/>
              <a:gd name="connsiteY6-15198" fmla="*/ 110764 h 1978172"/>
              <a:gd name="connsiteX7-15199" fmla="*/ 10532872 w 10768629"/>
              <a:gd name="connsiteY7-15200" fmla="*/ 138028 h 1978172"/>
              <a:gd name="connsiteX8-15201" fmla="*/ 10398558 w 10768629"/>
              <a:gd name="connsiteY8-15202" fmla="*/ 172911 h 1978172"/>
              <a:gd name="connsiteX9-15203" fmla="*/ 10371128 w 10768629"/>
              <a:gd name="connsiteY9-15204" fmla="*/ 182609 h 1978172"/>
              <a:gd name="connsiteX10-15205" fmla="*/ 10352178 w 10768629"/>
              <a:gd name="connsiteY10-15206" fmla="*/ 199976 h 1978172"/>
              <a:gd name="connsiteX11-15207" fmla="*/ 10351815 w 10768629"/>
              <a:gd name="connsiteY11-15208" fmla="*/ 211879 h 1978172"/>
              <a:gd name="connsiteX12-15209" fmla="*/ 10337471 w 10768629"/>
              <a:gd name="connsiteY12-15210" fmla="*/ 218661 h 1978172"/>
              <a:gd name="connsiteX13-15211" fmla="*/ 10334625 w 10768629"/>
              <a:gd name="connsiteY13-15212" fmla="*/ 222351 h 1978172"/>
              <a:gd name="connsiteX14-15213" fmla="*/ 10256365 w 10768629"/>
              <a:gd name="connsiteY14-15214" fmla="*/ 235917 h 1978172"/>
              <a:gd name="connsiteX15-15215" fmla="*/ 10201127 w 10768629"/>
              <a:gd name="connsiteY15-15216" fmla="*/ 267448 h 1978172"/>
              <a:gd name="connsiteX16-15217" fmla="*/ 9961218 w 10768629"/>
              <a:gd name="connsiteY16-15218" fmla="*/ 326720 h 1978172"/>
              <a:gd name="connsiteX17-15219" fmla="*/ 9859715 w 10768629"/>
              <a:gd name="connsiteY17-15220" fmla="*/ 355698 h 1978172"/>
              <a:gd name="connsiteX18-15221" fmla="*/ 9679867 w 10768629"/>
              <a:gd name="connsiteY18-15222" fmla="*/ 399081 h 1978172"/>
              <a:gd name="connsiteX19-15223" fmla="*/ 9490654 w 10768629"/>
              <a:gd name="connsiteY19-15224" fmla="*/ 455225 h 1978172"/>
              <a:gd name="connsiteX20-15225" fmla="*/ 9470837 w 10768629"/>
              <a:gd name="connsiteY20-15226" fmla="*/ 452539 h 1978172"/>
              <a:gd name="connsiteX21-15227" fmla="*/ 9469082 w 10768629"/>
              <a:gd name="connsiteY21-15228" fmla="*/ 454891 h 1978172"/>
              <a:gd name="connsiteX22-15229" fmla="*/ 9448038 w 10768629"/>
              <a:gd name="connsiteY22-15230" fmla="*/ 459733 h 1978172"/>
              <a:gd name="connsiteX23-15231" fmla="*/ 9396821 w 10768629"/>
              <a:gd name="connsiteY23-15232" fmla="*/ 455795 h 1978172"/>
              <a:gd name="connsiteX24-15233" fmla="*/ 9392197 w 10768629"/>
              <a:gd name="connsiteY24-15234" fmla="*/ 459796 h 1978172"/>
              <a:gd name="connsiteX25-15235" fmla="*/ 9347994 w 10768629"/>
              <a:gd name="connsiteY25-15236" fmla="*/ 464462 h 1978172"/>
              <a:gd name="connsiteX26-15237" fmla="*/ 9347889 w 10768629"/>
              <a:gd name="connsiteY26-15238" fmla="*/ 466539 h 1978172"/>
              <a:gd name="connsiteX27-15239" fmla="*/ 9337639 w 10768629"/>
              <a:gd name="connsiteY27-15240" fmla="*/ 476654 h 1978172"/>
              <a:gd name="connsiteX28-15241" fmla="*/ 9287964 w 10768629"/>
              <a:gd name="connsiteY28-15242" fmla="*/ 513052 h 1978172"/>
              <a:gd name="connsiteX29-15243" fmla="*/ 9229283 w 10768629"/>
              <a:gd name="connsiteY29-15244" fmla="*/ 555377 h 1978172"/>
              <a:gd name="connsiteX30-15245" fmla="*/ 9220274 w 10768629"/>
              <a:gd name="connsiteY30-15246" fmla="*/ 557502 h 1978172"/>
              <a:gd name="connsiteX31-15247" fmla="*/ 9220202 w 10768629"/>
              <a:gd name="connsiteY31-15248" fmla="*/ 558001 h 1978172"/>
              <a:gd name="connsiteX32-15249" fmla="*/ 9210908 w 10768629"/>
              <a:gd name="connsiteY32-15250" fmla="*/ 561147 h 1978172"/>
              <a:gd name="connsiteX33-15251" fmla="*/ 9186374 w 10768629"/>
              <a:gd name="connsiteY33-15252" fmla="*/ 565502 h 1978172"/>
              <a:gd name="connsiteX34-15253" fmla="*/ 9181058 w 10768629"/>
              <a:gd name="connsiteY34-15254" fmla="*/ 569943 h 1978172"/>
              <a:gd name="connsiteX35-15255" fmla="*/ 9167549 w 10768629"/>
              <a:gd name="connsiteY35-15256" fmla="*/ 584727 h 1978172"/>
              <a:gd name="connsiteX36-15257" fmla="*/ 9149110 w 10768629"/>
              <a:gd name="connsiteY36-15258" fmla="*/ 598906 h 1978172"/>
              <a:gd name="connsiteX37-15259" fmla="*/ 9078556 w 10768629"/>
              <a:gd name="connsiteY37-15260" fmla="*/ 644039 h 1978172"/>
              <a:gd name="connsiteX38-15261" fmla="*/ 8996399 w 10768629"/>
              <a:gd name="connsiteY38-15262" fmla="*/ 690055 h 1978172"/>
              <a:gd name="connsiteX39-15263" fmla="*/ 8803791 w 10768629"/>
              <a:gd name="connsiteY39-15264" fmla="*/ 813860 h 1978172"/>
              <a:gd name="connsiteX40-15265" fmla="*/ 8636202 w 10768629"/>
              <a:gd name="connsiteY40-15266" fmla="*/ 848463 h 1978172"/>
              <a:gd name="connsiteX41-15267" fmla="*/ 8555372 w 10768629"/>
              <a:gd name="connsiteY41-15268" fmla="*/ 883171 h 1978172"/>
              <a:gd name="connsiteX42-15269" fmla="*/ 8507229 w 10768629"/>
              <a:gd name="connsiteY42-15270" fmla="*/ 901665 h 1978172"/>
              <a:gd name="connsiteX43-15271" fmla="*/ 8428473 w 10768629"/>
              <a:gd name="connsiteY43-15272" fmla="*/ 927985 h 1978172"/>
              <a:gd name="connsiteX44-15273" fmla="*/ 8427914 w 10768629"/>
              <a:gd name="connsiteY44-15274" fmla="*/ 933480 h 1978172"/>
              <a:gd name="connsiteX45-15275" fmla="*/ 8420327 w 10768629"/>
              <a:gd name="connsiteY45-15276" fmla="*/ 941984 h 1978172"/>
              <a:gd name="connsiteX46-15277" fmla="*/ 8394729 w 10768629"/>
              <a:gd name="connsiteY46-15278" fmla="*/ 948347 h 1978172"/>
              <a:gd name="connsiteX47-15279" fmla="*/ 8380548 w 10768629"/>
              <a:gd name="connsiteY47-15280" fmla="*/ 987916 h 1978172"/>
              <a:gd name="connsiteX48-15281" fmla="*/ 8375330 w 10768629"/>
              <a:gd name="connsiteY48-15282" fmla="*/ 965444 h 1978172"/>
              <a:gd name="connsiteX49-15283" fmla="*/ 8340796 w 10768629"/>
              <a:gd name="connsiteY49-15284" fmla="*/ 980522 h 1978172"/>
              <a:gd name="connsiteX50-15285" fmla="*/ 8304438 w 10768629"/>
              <a:gd name="connsiteY50-15286" fmla="*/ 996739 h 1978172"/>
              <a:gd name="connsiteX51-15287" fmla="*/ 8280929 w 10768629"/>
              <a:gd name="connsiteY51-15288" fmla="*/ 1023089 h 1978172"/>
              <a:gd name="connsiteX52-15289" fmla="*/ 8275760 w 10768629"/>
              <a:gd name="connsiteY52-15290" fmla="*/ 1027772 h 1978172"/>
              <a:gd name="connsiteX53-15291" fmla="*/ 8275478 w 10768629"/>
              <a:gd name="connsiteY53-15292" fmla="*/ 1027605 h 1978172"/>
              <a:gd name="connsiteX54-15293" fmla="*/ 8249003 w 10768629"/>
              <a:gd name="connsiteY54-15294" fmla="*/ 1032033 h 1978172"/>
              <a:gd name="connsiteX55-15295" fmla="*/ 8203836 w 10768629"/>
              <a:gd name="connsiteY55-15296" fmla="*/ 1037347 h 1978172"/>
              <a:gd name="connsiteX56-15297" fmla="*/ 8122936 w 10768629"/>
              <a:gd name="connsiteY56-15298" fmla="*/ 1063113 h 1978172"/>
              <a:gd name="connsiteX57-15299" fmla="*/ 8043658 w 10768629"/>
              <a:gd name="connsiteY57-15300" fmla="*/ 1092746 h 1978172"/>
              <a:gd name="connsiteX58-15301" fmla="*/ 8015351 w 10768629"/>
              <a:gd name="connsiteY58-15302" fmla="*/ 1105478 h 1978172"/>
              <a:gd name="connsiteX59-15303" fmla="*/ 7963145 w 10768629"/>
              <a:gd name="connsiteY59-15304" fmla="*/ 1119346 h 1978172"/>
              <a:gd name="connsiteX60-15305" fmla="*/ 7938145 w 10768629"/>
              <a:gd name="connsiteY60-15306" fmla="*/ 1120225 h 1978172"/>
              <a:gd name="connsiteX61-15307" fmla="*/ 7937238 w 10768629"/>
              <a:gd name="connsiteY61-15308" fmla="*/ 1121204 h 1978172"/>
              <a:gd name="connsiteX62-15309" fmla="*/ 7934398 w 10768629"/>
              <a:gd name="connsiteY62-15310" fmla="*/ 1118240 h 1978172"/>
              <a:gd name="connsiteX63-15311" fmla="*/ 7918248 w 10768629"/>
              <a:gd name="connsiteY63-15312" fmla="*/ 1124371 h 1978172"/>
              <a:gd name="connsiteX64-15313" fmla="*/ 7914119 w 10768629"/>
              <a:gd name="connsiteY64-15314" fmla="*/ 1127653 h 1978172"/>
              <a:gd name="connsiteX65-15315" fmla="*/ 7907658 w 10768629"/>
              <a:gd name="connsiteY65-15316" fmla="*/ 1130350 h 1978172"/>
              <a:gd name="connsiteX66-15317" fmla="*/ 7907434 w 10768629"/>
              <a:gd name="connsiteY66-15318" fmla="*/ 1130103 h 1978172"/>
              <a:gd name="connsiteX67-15319" fmla="*/ 7901508 w 10768629"/>
              <a:gd name="connsiteY67-15320" fmla="*/ 1133245 h 1978172"/>
              <a:gd name="connsiteX68-15321" fmla="*/ 7873287 w 10768629"/>
              <a:gd name="connsiteY68-15322" fmla="*/ 1152609 h 1978172"/>
              <a:gd name="connsiteX69-15323" fmla="*/ 7834833 w 10768629"/>
              <a:gd name="connsiteY69-15324" fmla="*/ 1153868 h 1978172"/>
              <a:gd name="connsiteX70-15325" fmla="*/ 7828661 w 10768629"/>
              <a:gd name="connsiteY70-15326" fmla="*/ 1139994 h 1978172"/>
              <a:gd name="connsiteX71-15327" fmla="*/ 7823966 w 10768629"/>
              <a:gd name="connsiteY71-15328" fmla="*/ 1143178 h 1978172"/>
              <a:gd name="connsiteX72-15329" fmla="*/ 7815078 w 10768629"/>
              <a:gd name="connsiteY72-15330" fmla="*/ 1151776 h 1978172"/>
              <a:gd name="connsiteX73-15331" fmla="*/ 7812026 w 10768629"/>
              <a:gd name="connsiteY73-15332" fmla="*/ 1151522 h 1978172"/>
              <a:gd name="connsiteX74-15333" fmla="*/ 7782249 w 10768629"/>
              <a:gd name="connsiteY74-15334" fmla="*/ 1160970 h 1978172"/>
              <a:gd name="connsiteX75-15335" fmla="*/ 7773476 w 10768629"/>
              <a:gd name="connsiteY75-15336" fmla="*/ 1157414 h 1978172"/>
              <a:gd name="connsiteX76-15337" fmla="*/ 7769600 w 10768629"/>
              <a:gd name="connsiteY76-15338" fmla="*/ 1157365 h 1978172"/>
              <a:gd name="connsiteX77-15339" fmla="*/ 7752631 w 10768629"/>
              <a:gd name="connsiteY77-15340" fmla="*/ 1172815 h 1978172"/>
              <a:gd name="connsiteX78-15341" fmla="*/ 7739392 w 10768629"/>
              <a:gd name="connsiteY78-15342" fmla="*/ 1192062 h 1978172"/>
              <a:gd name="connsiteX79-15343" fmla="*/ 7677677 w 10768629"/>
              <a:gd name="connsiteY79-15344" fmla="*/ 1216394 h 1978172"/>
              <a:gd name="connsiteX80-15345" fmla="*/ 7586920 w 10768629"/>
              <a:gd name="connsiteY80-15346" fmla="*/ 1261888 h 1978172"/>
              <a:gd name="connsiteX81-15347" fmla="*/ 7486100 w 10768629"/>
              <a:gd name="connsiteY81-15348" fmla="*/ 1292563 h 1978172"/>
              <a:gd name="connsiteX82-15349" fmla="*/ 7411323 w 10768629"/>
              <a:gd name="connsiteY82-15350" fmla="*/ 1340732 h 1978172"/>
              <a:gd name="connsiteX83-15351" fmla="*/ 7240698 w 10768629"/>
              <a:gd name="connsiteY83-15352" fmla="*/ 1438832 h 1978172"/>
              <a:gd name="connsiteX84-15353" fmla="*/ 7197675 w 10768629"/>
              <a:gd name="connsiteY84-15354" fmla="*/ 1447530 h 1978172"/>
              <a:gd name="connsiteX85-15355" fmla="*/ 7164788 w 10768629"/>
              <a:gd name="connsiteY85-15356" fmla="*/ 1480293 h 1978172"/>
              <a:gd name="connsiteX86-15357" fmla="*/ 7147929 w 10768629"/>
              <a:gd name="connsiteY86-15358" fmla="*/ 1477641 h 1978172"/>
              <a:gd name="connsiteX87-15359" fmla="*/ 7144965 w 10768629"/>
              <a:gd name="connsiteY87-15360" fmla="*/ 1476908 h 1978172"/>
              <a:gd name="connsiteX88-15361" fmla="*/ 7134299 w 10768629"/>
              <a:gd name="connsiteY88-15362" fmla="*/ 1479969 h 1978172"/>
              <a:gd name="connsiteX89-15363" fmla="*/ 7129809 w 10768629"/>
              <a:gd name="connsiteY89-15364" fmla="*/ 1473339 h 1978172"/>
              <a:gd name="connsiteX90-15365" fmla="*/ 7112688 w 10768629"/>
              <a:gd name="connsiteY90-15366" fmla="*/ 1472575 h 1978172"/>
              <a:gd name="connsiteX91-15367" fmla="*/ 7093470 w 10768629"/>
              <a:gd name="connsiteY91-15368" fmla="*/ 1480300 h 1978172"/>
              <a:gd name="connsiteX92-15369" fmla="*/ 7025034 w 10768629"/>
              <a:gd name="connsiteY92-15370" fmla="*/ 1506934 h 1978172"/>
              <a:gd name="connsiteX93-15371" fmla="*/ 7014783 w 10768629"/>
              <a:gd name="connsiteY93-15372" fmla="*/ 1515868 h 1978172"/>
              <a:gd name="connsiteX94-15373" fmla="*/ 6979706 w 10768629"/>
              <a:gd name="connsiteY94-15374" fmla="*/ 1523511 h 1978172"/>
              <a:gd name="connsiteX95-15375" fmla="*/ 6977890 w 10768629"/>
              <a:gd name="connsiteY95-15376" fmla="*/ 1525793 h 1978172"/>
              <a:gd name="connsiteX96-15377" fmla="*/ 6944339 w 10768629"/>
              <a:gd name="connsiteY96-15378" fmla="*/ 1536237 h 1978172"/>
              <a:gd name="connsiteX97-15379" fmla="*/ 6886996 w 10768629"/>
              <a:gd name="connsiteY97-15380" fmla="*/ 1563569 h 1978172"/>
              <a:gd name="connsiteX98-15381" fmla="*/ 6874510 w 10768629"/>
              <a:gd name="connsiteY98-15382" fmla="*/ 1558469 h 1978172"/>
              <a:gd name="connsiteX99-15383" fmla="*/ 6871943 w 10768629"/>
              <a:gd name="connsiteY99-15384" fmla="*/ 1554651 h 1978172"/>
              <a:gd name="connsiteX100-15385" fmla="*/ 6856174 w 10768629"/>
              <a:gd name="connsiteY100-15386" fmla="*/ 1562024 h 1978172"/>
              <a:gd name="connsiteX101-15387" fmla="*/ 6842321 w 10768629"/>
              <a:gd name="connsiteY101-15388" fmla="*/ 1560554 h 1978172"/>
              <a:gd name="connsiteX102-15389" fmla="*/ 6832713 w 10768629"/>
              <a:gd name="connsiteY102-15390" fmla="*/ 1569357 h 1978172"/>
              <a:gd name="connsiteX103-15391" fmla="*/ 6816351 w 10768629"/>
              <a:gd name="connsiteY103-15392" fmla="*/ 1571495 h 1978172"/>
              <a:gd name="connsiteX104-15393" fmla="*/ 6795800 w 10768629"/>
              <a:gd name="connsiteY104-15394" fmla="*/ 1572010 h 1978172"/>
              <a:gd name="connsiteX105-15395" fmla="*/ 6777546 w 10768629"/>
              <a:gd name="connsiteY105-15396" fmla="*/ 1568661 h 1978172"/>
              <a:gd name="connsiteX106-15397" fmla="*/ 6751528 w 10768629"/>
              <a:gd name="connsiteY106-15398" fmla="*/ 1574143 h 1978172"/>
              <a:gd name="connsiteX107-15399" fmla="*/ 6691966 w 10768629"/>
              <a:gd name="connsiteY107-15400" fmla="*/ 1582255 h 1978172"/>
              <a:gd name="connsiteX108-15401" fmla="*/ 6646941 w 10768629"/>
              <a:gd name="connsiteY108-15402" fmla="*/ 1588471 h 1978172"/>
              <a:gd name="connsiteX109-15403" fmla="*/ 6568576 w 10768629"/>
              <a:gd name="connsiteY109-15404" fmla="*/ 1606488 h 1978172"/>
              <a:gd name="connsiteX110-15405" fmla="*/ 6554358 w 10768629"/>
              <a:gd name="connsiteY110-15406" fmla="*/ 1621701 h 1978172"/>
              <a:gd name="connsiteX111-15407" fmla="*/ 6516968 w 10768629"/>
              <a:gd name="connsiteY111-15408" fmla="*/ 1617195 h 1978172"/>
              <a:gd name="connsiteX112-15409" fmla="*/ 6506479 w 10768629"/>
              <a:gd name="connsiteY112-15410" fmla="*/ 1602227 h 1978172"/>
              <a:gd name="connsiteX113-15411" fmla="*/ 6458436 w 10768629"/>
              <a:gd name="connsiteY113-15412" fmla="*/ 1607332 h 1978172"/>
              <a:gd name="connsiteX114-15413" fmla="*/ 6414786 w 10768629"/>
              <a:gd name="connsiteY114-15414" fmla="*/ 1628815 h 1978172"/>
              <a:gd name="connsiteX115-15415" fmla="*/ 6357085 w 10768629"/>
              <a:gd name="connsiteY115-15416" fmla="*/ 1640846 h 1978172"/>
              <a:gd name="connsiteX116-15417" fmla="*/ 6322636 w 10768629"/>
              <a:gd name="connsiteY116-15418" fmla="*/ 1648213 h 1978172"/>
              <a:gd name="connsiteX117-15419" fmla="*/ 6226172 w 10768629"/>
              <a:gd name="connsiteY117-15420" fmla="*/ 1654676 h 1978172"/>
              <a:gd name="connsiteX118-15421" fmla="*/ 6221217 w 10768629"/>
              <a:gd name="connsiteY118-15422" fmla="*/ 1654506 h 1978172"/>
              <a:gd name="connsiteX119-15423" fmla="*/ 6204956 w 10768629"/>
              <a:gd name="connsiteY119-15424" fmla="*/ 1664280 h 1978172"/>
              <a:gd name="connsiteX120-15425" fmla="*/ 6204270 w 10768629"/>
              <a:gd name="connsiteY120-15426" fmla="*/ 1666782 h 1978172"/>
              <a:gd name="connsiteX121-15427" fmla="*/ 6143810 w 10768629"/>
              <a:gd name="connsiteY121-15428" fmla="*/ 1661963 h 1978172"/>
              <a:gd name="connsiteX122-15429" fmla="*/ 6136560 w 10768629"/>
              <a:gd name="connsiteY122-15430" fmla="*/ 1665728 h 1978172"/>
              <a:gd name="connsiteX123-15431" fmla="*/ 6096155 w 10768629"/>
              <a:gd name="connsiteY123-15432" fmla="*/ 1656951 h 1978172"/>
              <a:gd name="connsiteX124-15433" fmla="*/ 6075812 w 10768629"/>
              <a:gd name="connsiteY124-15434" fmla="*/ 1655422 h 1978172"/>
              <a:gd name="connsiteX125-15435" fmla="*/ 6039495 w 10768629"/>
              <a:gd name="connsiteY125-15436" fmla="*/ 1649680 h 1978172"/>
              <a:gd name="connsiteX126-15437" fmla="*/ 6036523 w 10768629"/>
              <a:gd name="connsiteY126-15438" fmla="*/ 1652121 h 1978172"/>
              <a:gd name="connsiteX127-15439" fmla="*/ 6029328 w 10768629"/>
              <a:gd name="connsiteY127-15440" fmla="*/ 1649904 h 1978172"/>
              <a:gd name="connsiteX128-15441" fmla="*/ 6024075 w 10768629"/>
              <a:gd name="connsiteY128-15442" fmla="*/ 1652779 h 1978172"/>
              <a:gd name="connsiteX129-15443" fmla="*/ 6018085 w 10768629"/>
              <a:gd name="connsiteY129-15444" fmla="*/ 1652030 h 1978172"/>
              <a:gd name="connsiteX130-15445" fmla="*/ 5955513 w 10768629"/>
              <a:gd name="connsiteY130-15446" fmla="*/ 1663584 h 1978172"/>
              <a:gd name="connsiteX131-15447" fmla="*/ 5941996 w 10768629"/>
              <a:gd name="connsiteY131-15448" fmla="*/ 1661326 h 1978172"/>
              <a:gd name="connsiteX132-15449" fmla="*/ 5931789 w 10768629"/>
              <a:gd name="connsiteY132-15450" fmla="*/ 1669915 h 1978172"/>
              <a:gd name="connsiteX133-15451" fmla="*/ 5888686 w 10768629"/>
              <a:gd name="connsiteY133-15452" fmla="*/ 1672175 h 1978172"/>
              <a:gd name="connsiteX134-15453" fmla="*/ 5873794 w 10768629"/>
              <a:gd name="connsiteY134-15454" fmla="*/ 1665454 h 1978172"/>
              <a:gd name="connsiteX135-15455" fmla="*/ 5860022 w 10768629"/>
              <a:gd name="connsiteY135-15456" fmla="*/ 1660635 h 1978172"/>
              <a:gd name="connsiteX136-15457" fmla="*/ 5858237 w 10768629"/>
              <a:gd name="connsiteY136-15458" fmla="*/ 1660649 h 1978172"/>
              <a:gd name="connsiteX137-15459" fmla="*/ 5840319 w 10768629"/>
              <a:gd name="connsiteY137-15460" fmla="*/ 1660798 h 1978172"/>
              <a:gd name="connsiteX138-15461" fmla="*/ 5806984 w 10768629"/>
              <a:gd name="connsiteY138-15462" fmla="*/ 1661075 h 1978172"/>
              <a:gd name="connsiteX139-15463" fmla="*/ 5742351 w 10768629"/>
              <a:gd name="connsiteY139-15464" fmla="*/ 1667489 h 1978172"/>
              <a:gd name="connsiteX140-15465" fmla="*/ 5521171 w 10768629"/>
              <a:gd name="connsiteY140-15466" fmla="*/ 1671626 h 1978172"/>
              <a:gd name="connsiteX141-15467" fmla="*/ 5457384 w 10768629"/>
              <a:gd name="connsiteY141-15468" fmla="*/ 1683952 h 1978172"/>
              <a:gd name="connsiteX142-15469" fmla="*/ 4950070 w 10768629"/>
              <a:gd name="connsiteY142-15470" fmla="*/ 1748401 h 1978172"/>
              <a:gd name="connsiteX143-15471" fmla="*/ 4872172 w 10768629"/>
              <a:gd name="connsiteY143-15472" fmla="*/ 1757222 h 1978172"/>
              <a:gd name="connsiteX144-15473" fmla="*/ 4809524 w 10768629"/>
              <a:gd name="connsiteY144-15474" fmla="*/ 1761033 h 1978172"/>
              <a:gd name="connsiteX145-15475" fmla="*/ 4759058 w 10768629"/>
              <a:gd name="connsiteY145-15476" fmla="*/ 1766533 h 1978172"/>
              <a:gd name="connsiteX146-15477" fmla="*/ 4719749 w 10768629"/>
              <a:gd name="connsiteY146-15478" fmla="*/ 1771811 h 1978172"/>
              <a:gd name="connsiteX147-15479" fmla="*/ 4568686 w 10768629"/>
              <a:gd name="connsiteY147-15480" fmla="*/ 1786141 h 1978172"/>
              <a:gd name="connsiteX148-15481" fmla="*/ 4418751 w 10768629"/>
              <a:gd name="connsiteY148-15482" fmla="*/ 1796932 h 1978172"/>
              <a:gd name="connsiteX149-15483" fmla="*/ 4378377 w 10768629"/>
              <a:gd name="connsiteY149-15484" fmla="*/ 1815528 h 1978172"/>
              <a:gd name="connsiteX150-15485" fmla="*/ 4320575 w 10768629"/>
              <a:gd name="connsiteY150-15486" fmla="*/ 1832722 h 1978172"/>
              <a:gd name="connsiteX151-15487" fmla="*/ 4211935 w 10768629"/>
              <a:gd name="connsiteY151-15488" fmla="*/ 1860177 h 1978172"/>
              <a:gd name="connsiteX152-15489" fmla="*/ 4101228 w 10768629"/>
              <a:gd name="connsiteY152-15490" fmla="*/ 1868717 h 1978172"/>
              <a:gd name="connsiteX153-15491" fmla="*/ 3973223 w 10768629"/>
              <a:gd name="connsiteY153-15492" fmla="*/ 1881015 h 1978172"/>
              <a:gd name="connsiteX154-15493" fmla="*/ 3900992 w 10768629"/>
              <a:gd name="connsiteY154-15494" fmla="*/ 1880603 h 1978172"/>
              <a:gd name="connsiteX155-15495" fmla="*/ 3662119 w 10768629"/>
              <a:gd name="connsiteY155-15496" fmla="*/ 1889285 h 1978172"/>
              <a:gd name="connsiteX156-15497" fmla="*/ 3496919 w 10768629"/>
              <a:gd name="connsiteY156-15498" fmla="*/ 1873180 h 1978172"/>
              <a:gd name="connsiteX157-15499" fmla="*/ 3449433 w 10768629"/>
              <a:gd name="connsiteY157-15500" fmla="*/ 1889681 h 1978172"/>
              <a:gd name="connsiteX158-15501" fmla="*/ 3369766 w 10768629"/>
              <a:gd name="connsiteY158-15502" fmla="*/ 1916653 h 1978172"/>
              <a:gd name="connsiteX159-15503" fmla="*/ 3269672 w 10768629"/>
              <a:gd name="connsiteY159-15504" fmla="*/ 1938036 h 1978172"/>
              <a:gd name="connsiteX160-15505" fmla="*/ 3224897 w 10768629"/>
              <a:gd name="connsiteY160-15506" fmla="*/ 1943733 h 1978172"/>
              <a:gd name="connsiteX161-15507" fmla="*/ 3161463 w 10768629"/>
              <a:gd name="connsiteY161-15508" fmla="*/ 1946591 h 1978172"/>
              <a:gd name="connsiteX162-15509" fmla="*/ 3112044 w 10768629"/>
              <a:gd name="connsiteY162-15510" fmla="*/ 1935614 h 1978172"/>
              <a:gd name="connsiteX163-15511" fmla="*/ 3069716 w 10768629"/>
              <a:gd name="connsiteY163-15512" fmla="*/ 1930463 h 1978172"/>
              <a:gd name="connsiteX164-15513" fmla="*/ 3005773 w 10768629"/>
              <a:gd name="connsiteY164-15514" fmla="*/ 1915878 h 1978172"/>
              <a:gd name="connsiteX165-15515" fmla="*/ 2897201 w 10768629"/>
              <a:gd name="connsiteY165-15516" fmla="*/ 1926772 h 1978172"/>
              <a:gd name="connsiteX166-15517" fmla="*/ 2783891 w 10768629"/>
              <a:gd name="connsiteY166-15518" fmla="*/ 1931749 h 1978172"/>
              <a:gd name="connsiteX167-15519" fmla="*/ 2712447 w 10768629"/>
              <a:gd name="connsiteY167-15520" fmla="*/ 1933044 h 1978172"/>
              <a:gd name="connsiteX168-15521" fmla="*/ 2560151 w 10768629"/>
              <a:gd name="connsiteY168-15522" fmla="*/ 1963609 h 1978172"/>
              <a:gd name="connsiteX169-15523" fmla="*/ 2367221 w 10768629"/>
              <a:gd name="connsiteY169-15524" fmla="*/ 1971884 h 1978172"/>
              <a:gd name="connsiteX170-15525" fmla="*/ 2272130 w 10768629"/>
              <a:gd name="connsiteY170-15526" fmla="*/ 1961162 h 1978172"/>
              <a:gd name="connsiteX171-15527" fmla="*/ 2189404 w 10768629"/>
              <a:gd name="connsiteY171-15528" fmla="*/ 1978172 h 1978172"/>
              <a:gd name="connsiteX172-15529" fmla="*/ 2077704 w 10768629"/>
              <a:gd name="connsiteY172-15530" fmla="*/ 1965002 h 1978172"/>
              <a:gd name="connsiteX173-15531" fmla="*/ 2033299 w 10768629"/>
              <a:gd name="connsiteY173-15532" fmla="*/ 1969042 h 1978172"/>
              <a:gd name="connsiteX174-15533" fmla="*/ 1967996 w 10768629"/>
              <a:gd name="connsiteY174-15534" fmla="*/ 1953187 h 1978172"/>
              <a:gd name="connsiteX175-15535" fmla="*/ 1855805 w 10768629"/>
              <a:gd name="connsiteY175-15536" fmla="*/ 1926082 h 1978172"/>
              <a:gd name="connsiteX176-15537" fmla="*/ 1790957 w 10768629"/>
              <a:gd name="connsiteY176-15538" fmla="*/ 1919460 h 1978172"/>
              <a:gd name="connsiteX177-15539" fmla="*/ 1613978 w 10768629"/>
              <a:gd name="connsiteY177-15540" fmla="*/ 1891581 h 1978172"/>
              <a:gd name="connsiteX178-15541" fmla="*/ 1436831 w 10768629"/>
              <a:gd name="connsiteY178-15542" fmla="*/ 1856201 h 1978172"/>
              <a:gd name="connsiteX179-15543" fmla="*/ 1357365 w 10768629"/>
              <a:gd name="connsiteY179-15544" fmla="*/ 1832140 h 1978172"/>
              <a:gd name="connsiteX180-15545" fmla="*/ 1232341 w 10768629"/>
              <a:gd name="connsiteY180-15546" fmla="*/ 1785942 h 1978172"/>
              <a:gd name="connsiteX181-15547" fmla="*/ 1162595 w 10768629"/>
              <a:gd name="connsiteY181-15548" fmla="*/ 1758337 h 1978172"/>
              <a:gd name="connsiteX182-15549" fmla="*/ 1120257 w 10768629"/>
              <a:gd name="connsiteY182-15550" fmla="*/ 1789615 h 1978172"/>
              <a:gd name="connsiteX183-15551" fmla="*/ 991903 w 10768629"/>
              <a:gd name="connsiteY183-15552" fmla="*/ 1786741 h 1978172"/>
              <a:gd name="connsiteX184-15553" fmla="*/ 883960 w 10768629"/>
              <a:gd name="connsiteY184-15554" fmla="*/ 1809389 h 1978172"/>
              <a:gd name="connsiteX185-15555" fmla="*/ 766531 w 10768629"/>
              <a:gd name="connsiteY185-15556" fmla="*/ 1805053 h 1978172"/>
              <a:gd name="connsiteX186-15557" fmla="*/ 669779 w 10768629"/>
              <a:gd name="connsiteY186-15558" fmla="*/ 1800537 h 1978172"/>
              <a:gd name="connsiteX187-15559" fmla="*/ 523898 w 10768629"/>
              <a:gd name="connsiteY187-15560" fmla="*/ 1811085 h 1978172"/>
              <a:gd name="connsiteX188-15561" fmla="*/ 360251 w 10768629"/>
              <a:gd name="connsiteY188-15562" fmla="*/ 1830735 h 1978172"/>
              <a:gd name="connsiteX189-15563" fmla="*/ 255207 w 10768629"/>
              <a:gd name="connsiteY189-15564" fmla="*/ 1818275 h 1978172"/>
              <a:gd name="connsiteX190-15565" fmla="*/ 101803 w 10768629"/>
              <a:gd name="connsiteY190-15566" fmla="*/ 1870647 h 1978172"/>
              <a:gd name="connsiteX191-15567" fmla="*/ 25397 w 10768629"/>
              <a:gd name="connsiteY191-15568" fmla="*/ 1888443 h 1978172"/>
              <a:gd name="connsiteX192-15569" fmla="*/ 2370 w 10768629"/>
              <a:gd name="connsiteY192-15570" fmla="*/ 1878311 h 1978172"/>
              <a:gd name="connsiteX193-15571" fmla="*/ 0 w 10768629"/>
              <a:gd name="connsiteY193-15572" fmla="*/ 1878785 h 1978172"/>
              <a:gd name="connsiteX194-15573" fmla="*/ 0 w 10768629"/>
              <a:gd name="connsiteY194-15574" fmla="*/ 0 h 1978172"/>
              <a:gd name="connsiteX0-15575" fmla="*/ 0 w 10768629"/>
              <a:gd name="connsiteY0-15576" fmla="*/ 0 h 1978172"/>
              <a:gd name="connsiteX1-15577" fmla="*/ 10768629 w 10768629"/>
              <a:gd name="connsiteY1-15578" fmla="*/ 0 h 1978172"/>
              <a:gd name="connsiteX2-15579" fmla="*/ 10733254 w 10768629"/>
              <a:gd name="connsiteY2-15580" fmla="*/ 31439 h 1978172"/>
              <a:gd name="connsiteX3-15581" fmla="*/ 10727085 w 10768629"/>
              <a:gd name="connsiteY3-15582" fmla="*/ 37910 h 1978172"/>
              <a:gd name="connsiteX4-15583" fmla="*/ 10675953 w 10768629"/>
              <a:gd name="connsiteY4-15584" fmla="*/ 68623 h 1978172"/>
              <a:gd name="connsiteX5-15585" fmla="*/ 10637091 w 10768629"/>
              <a:gd name="connsiteY5-15586" fmla="*/ 90361 h 1978172"/>
              <a:gd name="connsiteX6-15587" fmla="*/ 10610971 w 10768629"/>
              <a:gd name="connsiteY6-15588" fmla="*/ 110764 h 1978172"/>
              <a:gd name="connsiteX7-15589" fmla="*/ 10532872 w 10768629"/>
              <a:gd name="connsiteY7-15590" fmla="*/ 138028 h 1978172"/>
              <a:gd name="connsiteX8-15591" fmla="*/ 10398558 w 10768629"/>
              <a:gd name="connsiteY8-15592" fmla="*/ 172911 h 1978172"/>
              <a:gd name="connsiteX9-15593" fmla="*/ 10371128 w 10768629"/>
              <a:gd name="connsiteY9-15594" fmla="*/ 182609 h 1978172"/>
              <a:gd name="connsiteX10-15595" fmla="*/ 10352178 w 10768629"/>
              <a:gd name="connsiteY10-15596" fmla="*/ 199976 h 1978172"/>
              <a:gd name="connsiteX11-15597" fmla="*/ 10351815 w 10768629"/>
              <a:gd name="connsiteY11-15598" fmla="*/ 211879 h 1978172"/>
              <a:gd name="connsiteX12-15599" fmla="*/ 10337471 w 10768629"/>
              <a:gd name="connsiteY12-15600" fmla="*/ 218661 h 1978172"/>
              <a:gd name="connsiteX13-15601" fmla="*/ 10334625 w 10768629"/>
              <a:gd name="connsiteY13-15602" fmla="*/ 222351 h 1978172"/>
              <a:gd name="connsiteX14-15603" fmla="*/ 10256365 w 10768629"/>
              <a:gd name="connsiteY14-15604" fmla="*/ 235917 h 1978172"/>
              <a:gd name="connsiteX15-15605" fmla="*/ 10201127 w 10768629"/>
              <a:gd name="connsiteY15-15606" fmla="*/ 267448 h 1978172"/>
              <a:gd name="connsiteX16-15607" fmla="*/ 9961218 w 10768629"/>
              <a:gd name="connsiteY16-15608" fmla="*/ 326720 h 1978172"/>
              <a:gd name="connsiteX17-15609" fmla="*/ 9859715 w 10768629"/>
              <a:gd name="connsiteY17-15610" fmla="*/ 355698 h 1978172"/>
              <a:gd name="connsiteX18-15611" fmla="*/ 9679867 w 10768629"/>
              <a:gd name="connsiteY18-15612" fmla="*/ 399081 h 1978172"/>
              <a:gd name="connsiteX19-15613" fmla="*/ 9490654 w 10768629"/>
              <a:gd name="connsiteY19-15614" fmla="*/ 455225 h 1978172"/>
              <a:gd name="connsiteX20-15615" fmla="*/ 9470837 w 10768629"/>
              <a:gd name="connsiteY20-15616" fmla="*/ 452539 h 1978172"/>
              <a:gd name="connsiteX21-15617" fmla="*/ 9469082 w 10768629"/>
              <a:gd name="connsiteY21-15618" fmla="*/ 454891 h 1978172"/>
              <a:gd name="connsiteX22-15619" fmla="*/ 9448038 w 10768629"/>
              <a:gd name="connsiteY22-15620" fmla="*/ 459733 h 1978172"/>
              <a:gd name="connsiteX23-15621" fmla="*/ 9396821 w 10768629"/>
              <a:gd name="connsiteY23-15622" fmla="*/ 455795 h 1978172"/>
              <a:gd name="connsiteX24-15623" fmla="*/ 9392197 w 10768629"/>
              <a:gd name="connsiteY24-15624" fmla="*/ 459796 h 1978172"/>
              <a:gd name="connsiteX25-15625" fmla="*/ 9347994 w 10768629"/>
              <a:gd name="connsiteY25-15626" fmla="*/ 464462 h 1978172"/>
              <a:gd name="connsiteX26-15627" fmla="*/ 9347889 w 10768629"/>
              <a:gd name="connsiteY26-15628" fmla="*/ 466539 h 1978172"/>
              <a:gd name="connsiteX27-15629" fmla="*/ 9337639 w 10768629"/>
              <a:gd name="connsiteY27-15630" fmla="*/ 476654 h 1978172"/>
              <a:gd name="connsiteX28-15631" fmla="*/ 9287964 w 10768629"/>
              <a:gd name="connsiteY28-15632" fmla="*/ 513052 h 1978172"/>
              <a:gd name="connsiteX29-15633" fmla="*/ 9229283 w 10768629"/>
              <a:gd name="connsiteY29-15634" fmla="*/ 555377 h 1978172"/>
              <a:gd name="connsiteX30-15635" fmla="*/ 9220274 w 10768629"/>
              <a:gd name="connsiteY30-15636" fmla="*/ 557502 h 1978172"/>
              <a:gd name="connsiteX31-15637" fmla="*/ 9220202 w 10768629"/>
              <a:gd name="connsiteY31-15638" fmla="*/ 558001 h 1978172"/>
              <a:gd name="connsiteX32-15639" fmla="*/ 9210908 w 10768629"/>
              <a:gd name="connsiteY32-15640" fmla="*/ 561147 h 1978172"/>
              <a:gd name="connsiteX33-15641" fmla="*/ 9186374 w 10768629"/>
              <a:gd name="connsiteY33-15642" fmla="*/ 565502 h 1978172"/>
              <a:gd name="connsiteX34-15643" fmla="*/ 9181058 w 10768629"/>
              <a:gd name="connsiteY34-15644" fmla="*/ 569943 h 1978172"/>
              <a:gd name="connsiteX35-15645" fmla="*/ 9167549 w 10768629"/>
              <a:gd name="connsiteY35-15646" fmla="*/ 584727 h 1978172"/>
              <a:gd name="connsiteX36-15647" fmla="*/ 9149110 w 10768629"/>
              <a:gd name="connsiteY36-15648" fmla="*/ 598906 h 1978172"/>
              <a:gd name="connsiteX37-15649" fmla="*/ 9078556 w 10768629"/>
              <a:gd name="connsiteY37-15650" fmla="*/ 644039 h 1978172"/>
              <a:gd name="connsiteX38-15651" fmla="*/ 8996399 w 10768629"/>
              <a:gd name="connsiteY38-15652" fmla="*/ 690055 h 1978172"/>
              <a:gd name="connsiteX39-15653" fmla="*/ 8803791 w 10768629"/>
              <a:gd name="connsiteY39-15654" fmla="*/ 813860 h 1978172"/>
              <a:gd name="connsiteX40-15655" fmla="*/ 8636202 w 10768629"/>
              <a:gd name="connsiteY40-15656" fmla="*/ 848463 h 1978172"/>
              <a:gd name="connsiteX41-15657" fmla="*/ 8555372 w 10768629"/>
              <a:gd name="connsiteY41-15658" fmla="*/ 883171 h 1978172"/>
              <a:gd name="connsiteX42-15659" fmla="*/ 8507229 w 10768629"/>
              <a:gd name="connsiteY42-15660" fmla="*/ 901665 h 1978172"/>
              <a:gd name="connsiteX43-15661" fmla="*/ 8428473 w 10768629"/>
              <a:gd name="connsiteY43-15662" fmla="*/ 927985 h 1978172"/>
              <a:gd name="connsiteX44-15663" fmla="*/ 8427914 w 10768629"/>
              <a:gd name="connsiteY44-15664" fmla="*/ 933480 h 1978172"/>
              <a:gd name="connsiteX45-15665" fmla="*/ 8420327 w 10768629"/>
              <a:gd name="connsiteY45-15666" fmla="*/ 941984 h 1978172"/>
              <a:gd name="connsiteX46-15667" fmla="*/ 8394729 w 10768629"/>
              <a:gd name="connsiteY46-15668" fmla="*/ 948347 h 1978172"/>
              <a:gd name="connsiteX47-15669" fmla="*/ 8380548 w 10768629"/>
              <a:gd name="connsiteY47-15670" fmla="*/ 987916 h 1978172"/>
              <a:gd name="connsiteX48-15671" fmla="*/ 8375330 w 10768629"/>
              <a:gd name="connsiteY48-15672" fmla="*/ 965444 h 1978172"/>
              <a:gd name="connsiteX49-15673" fmla="*/ 8340796 w 10768629"/>
              <a:gd name="connsiteY49-15674" fmla="*/ 980522 h 1978172"/>
              <a:gd name="connsiteX50-15675" fmla="*/ 8304438 w 10768629"/>
              <a:gd name="connsiteY50-15676" fmla="*/ 996739 h 1978172"/>
              <a:gd name="connsiteX51-15677" fmla="*/ 8280929 w 10768629"/>
              <a:gd name="connsiteY51-15678" fmla="*/ 1023089 h 1978172"/>
              <a:gd name="connsiteX52-15679" fmla="*/ 8275760 w 10768629"/>
              <a:gd name="connsiteY52-15680" fmla="*/ 1027772 h 1978172"/>
              <a:gd name="connsiteX53-15681" fmla="*/ 8275478 w 10768629"/>
              <a:gd name="connsiteY53-15682" fmla="*/ 1027605 h 1978172"/>
              <a:gd name="connsiteX54-15683" fmla="*/ 8249003 w 10768629"/>
              <a:gd name="connsiteY54-15684" fmla="*/ 1032033 h 1978172"/>
              <a:gd name="connsiteX55-15685" fmla="*/ 8203836 w 10768629"/>
              <a:gd name="connsiteY55-15686" fmla="*/ 1037347 h 1978172"/>
              <a:gd name="connsiteX56-15687" fmla="*/ 8122936 w 10768629"/>
              <a:gd name="connsiteY56-15688" fmla="*/ 1063113 h 1978172"/>
              <a:gd name="connsiteX57-15689" fmla="*/ 8043658 w 10768629"/>
              <a:gd name="connsiteY57-15690" fmla="*/ 1092746 h 1978172"/>
              <a:gd name="connsiteX58-15691" fmla="*/ 8015351 w 10768629"/>
              <a:gd name="connsiteY58-15692" fmla="*/ 1105478 h 1978172"/>
              <a:gd name="connsiteX59-15693" fmla="*/ 7963145 w 10768629"/>
              <a:gd name="connsiteY59-15694" fmla="*/ 1119346 h 1978172"/>
              <a:gd name="connsiteX60-15695" fmla="*/ 7938145 w 10768629"/>
              <a:gd name="connsiteY60-15696" fmla="*/ 1120225 h 1978172"/>
              <a:gd name="connsiteX61-15697" fmla="*/ 7937238 w 10768629"/>
              <a:gd name="connsiteY61-15698" fmla="*/ 1121204 h 1978172"/>
              <a:gd name="connsiteX62-15699" fmla="*/ 7934398 w 10768629"/>
              <a:gd name="connsiteY62-15700" fmla="*/ 1118240 h 1978172"/>
              <a:gd name="connsiteX63-15701" fmla="*/ 7918248 w 10768629"/>
              <a:gd name="connsiteY63-15702" fmla="*/ 1124371 h 1978172"/>
              <a:gd name="connsiteX64-15703" fmla="*/ 7914119 w 10768629"/>
              <a:gd name="connsiteY64-15704" fmla="*/ 1127653 h 1978172"/>
              <a:gd name="connsiteX65-15705" fmla="*/ 7907658 w 10768629"/>
              <a:gd name="connsiteY65-15706" fmla="*/ 1130350 h 1978172"/>
              <a:gd name="connsiteX66-15707" fmla="*/ 7907434 w 10768629"/>
              <a:gd name="connsiteY66-15708" fmla="*/ 1130103 h 1978172"/>
              <a:gd name="connsiteX67-15709" fmla="*/ 7901508 w 10768629"/>
              <a:gd name="connsiteY67-15710" fmla="*/ 1133245 h 1978172"/>
              <a:gd name="connsiteX68-15711" fmla="*/ 7873287 w 10768629"/>
              <a:gd name="connsiteY68-15712" fmla="*/ 1152609 h 1978172"/>
              <a:gd name="connsiteX69-15713" fmla="*/ 7834833 w 10768629"/>
              <a:gd name="connsiteY69-15714" fmla="*/ 1153868 h 1978172"/>
              <a:gd name="connsiteX70-15715" fmla="*/ 7828661 w 10768629"/>
              <a:gd name="connsiteY70-15716" fmla="*/ 1139994 h 1978172"/>
              <a:gd name="connsiteX71-15717" fmla="*/ 7823966 w 10768629"/>
              <a:gd name="connsiteY71-15718" fmla="*/ 1143178 h 1978172"/>
              <a:gd name="connsiteX72-15719" fmla="*/ 7815078 w 10768629"/>
              <a:gd name="connsiteY72-15720" fmla="*/ 1151776 h 1978172"/>
              <a:gd name="connsiteX73-15721" fmla="*/ 7812026 w 10768629"/>
              <a:gd name="connsiteY73-15722" fmla="*/ 1151522 h 1978172"/>
              <a:gd name="connsiteX74-15723" fmla="*/ 7782249 w 10768629"/>
              <a:gd name="connsiteY74-15724" fmla="*/ 1160970 h 1978172"/>
              <a:gd name="connsiteX75-15725" fmla="*/ 7773476 w 10768629"/>
              <a:gd name="connsiteY75-15726" fmla="*/ 1157414 h 1978172"/>
              <a:gd name="connsiteX76-15727" fmla="*/ 7769600 w 10768629"/>
              <a:gd name="connsiteY76-15728" fmla="*/ 1157365 h 1978172"/>
              <a:gd name="connsiteX77-15729" fmla="*/ 7752631 w 10768629"/>
              <a:gd name="connsiteY77-15730" fmla="*/ 1172815 h 1978172"/>
              <a:gd name="connsiteX78-15731" fmla="*/ 7739392 w 10768629"/>
              <a:gd name="connsiteY78-15732" fmla="*/ 1192062 h 1978172"/>
              <a:gd name="connsiteX79-15733" fmla="*/ 7677677 w 10768629"/>
              <a:gd name="connsiteY79-15734" fmla="*/ 1216394 h 1978172"/>
              <a:gd name="connsiteX80-15735" fmla="*/ 7586920 w 10768629"/>
              <a:gd name="connsiteY80-15736" fmla="*/ 1261888 h 1978172"/>
              <a:gd name="connsiteX81-15737" fmla="*/ 7486100 w 10768629"/>
              <a:gd name="connsiteY81-15738" fmla="*/ 1292563 h 1978172"/>
              <a:gd name="connsiteX82-15739" fmla="*/ 7411323 w 10768629"/>
              <a:gd name="connsiteY82-15740" fmla="*/ 1340732 h 1978172"/>
              <a:gd name="connsiteX83-15741" fmla="*/ 7240698 w 10768629"/>
              <a:gd name="connsiteY83-15742" fmla="*/ 1438832 h 1978172"/>
              <a:gd name="connsiteX84-15743" fmla="*/ 7197675 w 10768629"/>
              <a:gd name="connsiteY84-15744" fmla="*/ 1447530 h 1978172"/>
              <a:gd name="connsiteX85-15745" fmla="*/ 7164788 w 10768629"/>
              <a:gd name="connsiteY85-15746" fmla="*/ 1480293 h 1978172"/>
              <a:gd name="connsiteX86-15747" fmla="*/ 7147929 w 10768629"/>
              <a:gd name="connsiteY86-15748" fmla="*/ 1477641 h 1978172"/>
              <a:gd name="connsiteX87-15749" fmla="*/ 7144965 w 10768629"/>
              <a:gd name="connsiteY87-15750" fmla="*/ 1476908 h 1978172"/>
              <a:gd name="connsiteX88-15751" fmla="*/ 7134299 w 10768629"/>
              <a:gd name="connsiteY88-15752" fmla="*/ 1479969 h 1978172"/>
              <a:gd name="connsiteX89-15753" fmla="*/ 7129809 w 10768629"/>
              <a:gd name="connsiteY89-15754" fmla="*/ 1473339 h 1978172"/>
              <a:gd name="connsiteX90-15755" fmla="*/ 7112688 w 10768629"/>
              <a:gd name="connsiteY90-15756" fmla="*/ 1472575 h 1978172"/>
              <a:gd name="connsiteX91-15757" fmla="*/ 7093470 w 10768629"/>
              <a:gd name="connsiteY91-15758" fmla="*/ 1480300 h 1978172"/>
              <a:gd name="connsiteX92-15759" fmla="*/ 7025034 w 10768629"/>
              <a:gd name="connsiteY92-15760" fmla="*/ 1506934 h 1978172"/>
              <a:gd name="connsiteX93-15761" fmla="*/ 7014783 w 10768629"/>
              <a:gd name="connsiteY93-15762" fmla="*/ 1515868 h 1978172"/>
              <a:gd name="connsiteX94-15763" fmla="*/ 6979706 w 10768629"/>
              <a:gd name="connsiteY94-15764" fmla="*/ 1523511 h 1978172"/>
              <a:gd name="connsiteX95-15765" fmla="*/ 6977890 w 10768629"/>
              <a:gd name="connsiteY95-15766" fmla="*/ 1525793 h 1978172"/>
              <a:gd name="connsiteX96-15767" fmla="*/ 6944339 w 10768629"/>
              <a:gd name="connsiteY96-15768" fmla="*/ 1536237 h 1978172"/>
              <a:gd name="connsiteX97-15769" fmla="*/ 6886996 w 10768629"/>
              <a:gd name="connsiteY97-15770" fmla="*/ 1563569 h 1978172"/>
              <a:gd name="connsiteX98-15771" fmla="*/ 6874510 w 10768629"/>
              <a:gd name="connsiteY98-15772" fmla="*/ 1558469 h 1978172"/>
              <a:gd name="connsiteX99-15773" fmla="*/ 6871943 w 10768629"/>
              <a:gd name="connsiteY99-15774" fmla="*/ 1554651 h 1978172"/>
              <a:gd name="connsiteX100-15775" fmla="*/ 6856174 w 10768629"/>
              <a:gd name="connsiteY100-15776" fmla="*/ 1562024 h 1978172"/>
              <a:gd name="connsiteX101-15777" fmla="*/ 6842321 w 10768629"/>
              <a:gd name="connsiteY101-15778" fmla="*/ 1560554 h 1978172"/>
              <a:gd name="connsiteX102-15779" fmla="*/ 6832713 w 10768629"/>
              <a:gd name="connsiteY102-15780" fmla="*/ 1569357 h 1978172"/>
              <a:gd name="connsiteX103-15781" fmla="*/ 6816351 w 10768629"/>
              <a:gd name="connsiteY103-15782" fmla="*/ 1571495 h 1978172"/>
              <a:gd name="connsiteX104-15783" fmla="*/ 6795800 w 10768629"/>
              <a:gd name="connsiteY104-15784" fmla="*/ 1572010 h 1978172"/>
              <a:gd name="connsiteX105-15785" fmla="*/ 6777546 w 10768629"/>
              <a:gd name="connsiteY105-15786" fmla="*/ 1568661 h 1978172"/>
              <a:gd name="connsiteX106-15787" fmla="*/ 6751528 w 10768629"/>
              <a:gd name="connsiteY106-15788" fmla="*/ 1574143 h 1978172"/>
              <a:gd name="connsiteX107-15789" fmla="*/ 6691966 w 10768629"/>
              <a:gd name="connsiteY107-15790" fmla="*/ 1582255 h 1978172"/>
              <a:gd name="connsiteX108-15791" fmla="*/ 6646941 w 10768629"/>
              <a:gd name="connsiteY108-15792" fmla="*/ 1588471 h 1978172"/>
              <a:gd name="connsiteX109-15793" fmla="*/ 6568576 w 10768629"/>
              <a:gd name="connsiteY109-15794" fmla="*/ 1606488 h 1978172"/>
              <a:gd name="connsiteX110-15795" fmla="*/ 6554358 w 10768629"/>
              <a:gd name="connsiteY110-15796" fmla="*/ 1621701 h 1978172"/>
              <a:gd name="connsiteX111-15797" fmla="*/ 6516968 w 10768629"/>
              <a:gd name="connsiteY111-15798" fmla="*/ 1617195 h 1978172"/>
              <a:gd name="connsiteX112-15799" fmla="*/ 6506479 w 10768629"/>
              <a:gd name="connsiteY112-15800" fmla="*/ 1602227 h 1978172"/>
              <a:gd name="connsiteX113-15801" fmla="*/ 6458436 w 10768629"/>
              <a:gd name="connsiteY113-15802" fmla="*/ 1607332 h 1978172"/>
              <a:gd name="connsiteX114-15803" fmla="*/ 6414786 w 10768629"/>
              <a:gd name="connsiteY114-15804" fmla="*/ 1628815 h 1978172"/>
              <a:gd name="connsiteX115-15805" fmla="*/ 6357085 w 10768629"/>
              <a:gd name="connsiteY115-15806" fmla="*/ 1640846 h 1978172"/>
              <a:gd name="connsiteX116-15807" fmla="*/ 6322636 w 10768629"/>
              <a:gd name="connsiteY116-15808" fmla="*/ 1648213 h 1978172"/>
              <a:gd name="connsiteX117-15809" fmla="*/ 6226172 w 10768629"/>
              <a:gd name="connsiteY117-15810" fmla="*/ 1654676 h 1978172"/>
              <a:gd name="connsiteX118-15811" fmla="*/ 6221217 w 10768629"/>
              <a:gd name="connsiteY118-15812" fmla="*/ 1654506 h 1978172"/>
              <a:gd name="connsiteX119-15813" fmla="*/ 6204956 w 10768629"/>
              <a:gd name="connsiteY119-15814" fmla="*/ 1664280 h 1978172"/>
              <a:gd name="connsiteX120-15815" fmla="*/ 6204270 w 10768629"/>
              <a:gd name="connsiteY120-15816" fmla="*/ 1666782 h 1978172"/>
              <a:gd name="connsiteX121-15817" fmla="*/ 6143810 w 10768629"/>
              <a:gd name="connsiteY121-15818" fmla="*/ 1661963 h 1978172"/>
              <a:gd name="connsiteX122-15819" fmla="*/ 6136560 w 10768629"/>
              <a:gd name="connsiteY122-15820" fmla="*/ 1665728 h 1978172"/>
              <a:gd name="connsiteX123-15821" fmla="*/ 6096155 w 10768629"/>
              <a:gd name="connsiteY123-15822" fmla="*/ 1656951 h 1978172"/>
              <a:gd name="connsiteX124-15823" fmla="*/ 6075812 w 10768629"/>
              <a:gd name="connsiteY124-15824" fmla="*/ 1655422 h 1978172"/>
              <a:gd name="connsiteX125-15825" fmla="*/ 6039495 w 10768629"/>
              <a:gd name="connsiteY125-15826" fmla="*/ 1649680 h 1978172"/>
              <a:gd name="connsiteX126-15827" fmla="*/ 6036523 w 10768629"/>
              <a:gd name="connsiteY126-15828" fmla="*/ 1652121 h 1978172"/>
              <a:gd name="connsiteX127-15829" fmla="*/ 6029328 w 10768629"/>
              <a:gd name="connsiteY127-15830" fmla="*/ 1649904 h 1978172"/>
              <a:gd name="connsiteX128-15831" fmla="*/ 6024075 w 10768629"/>
              <a:gd name="connsiteY128-15832" fmla="*/ 1652779 h 1978172"/>
              <a:gd name="connsiteX129-15833" fmla="*/ 6018085 w 10768629"/>
              <a:gd name="connsiteY129-15834" fmla="*/ 1652030 h 1978172"/>
              <a:gd name="connsiteX130-15835" fmla="*/ 5955513 w 10768629"/>
              <a:gd name="connsiteY130-15836" fmla="*/ 1663584 h 1978172"/>
              <a:gd name="connsiteX131-15837" fmla="*/ 5941996 w 10768629"/>
              <a:gd name="connsiteY131-15838" fmla="*/ 1661326 h 1978172"/>
              <a:gd name="connsiteX132-15839" fmla="*/ 5931789 w 10768629"/>
              <a:gd name="connsiteY132-15840" fmla="*/ 1669915 h 1978172"/>
              <a:gd name="connsiteX133-15841" fmla="*/ 5888686 w 10768629"/>
              <a:gd name="connsiteY133-15842" fmla="*/ 1672175 h 1978172"/>
              <a:gd name="connsiteX134-15843" fmla="*/ 5873794 w 10768629"/>
              <a:gd name="connsiteY134-15844" fmla="*/ 1665454 h 1978172"/>
              <a:gd name="connsiteX135-15845" fmla="*/ 5860022 w 10768629"/>
              <a:gd name="connsiteY135-15846" fmla="*/ 1660635 h 1978172"/>
              <a:gd name="connsiteX136-15847" fmla="*/ 5858237 w 10768629"/>
              <a:gd name="connsiteY136-15848" fmla="*/ 1660649 h 1978172"/>
              <a:gd name="connsiteX137-15849" fmla="*/ 5840319 w 10768629"/>
              <a:gd name="connsiteY137-15850" fmla="*/ 1660798 h 1978172"/>
              <a:gd name="connsiteX138-15851" fmla="*/ 5806984 w 10768629"/>
              <a:gd name="connsiteY138-15852" fmla="*/ 1661075 h 1978172"/>
              <a:gd name="connsiteX139-15853" fmla="*/ 5742351 w 10768629"/>
              <a:gd name="connsiteY139-15854" fmla="*/ 1667489 h 1978172"/>
              <a:gd name="connsiteX140-15855" fmla="*/ 5521171 w 10768629"/>
              <a:gd name="connsiteY140-15856" fmla="*/ 1671626 h 1978172"/>
              <a:gd name="connsiteX141-15857" fmla="*/ 5457384 w 10768629"/>
              <a:gd name="connsiteY141-15858" fmla="*/ 1683952 h 1978172"/>
              <a:gd name="connsiteX142-15859" fmla="*/ 4950070 w 10768629"/>
              <a:gd name="connsiteY142-15860" fmla="*/ 1748401 h 1978172"/>
              <a:gd name="connsiteX143-15861" fmla="*/ 4872172 w 10768629"/>
              <a:gd name="connsiteY143-15862" fmla="*/ 1757222 h 1978172"/>
              <a:gd name="connsiteX144-15863" fmla="*/ 4809524 w 10768629"/>
              <a:gd name="connsiteY144-15864" fmla="*/ 1761033 h 1978172"/>
              <a:gd name="connsiteX145-15865" fmla="*/ 4759058 w 10768629"/>
              <a:gd name="connsiteY145-15866" fmla="*/ 1766533 h 1978172"/>
              <a:gd name="connsiteX146-15867" fmla="*/ 4719749 w 10768629"/>
              <a:gd name="connsiteY146-15868" fmla="*/ 1771811 h 1978172"/>
              <a:gd name="connsiteX147-15869" fmla="*/ 4568686 w 10768629"/>
              <a:gd name="connsiteY147-15870" fmla="*/ 1786141 h 1978172"/>
              <a:gd name="connsiteX148-15871" fmla="*/ 4418751 w 10768629"/>
              <a:gd name="connsiteY148-15872" fmla="*/ 1796932 h 1978172"/>
              <a:gd name="connsiteX149-15873" fmla="*/ 4378377 w 10768629"/>
              <a:gd name="connsiteY149-15874" fmla="*/ 1815528 h 1978172"/>
              <a:gd name="connsiteX150-15875" fmla="*/ 4320575 w 10768629"/>
              <a:gd name="connsiteY150-15876" fmla="*/ 1832722 h 1978172"/>
              <a:gd name="connsiteX151-15877" fmla="*/ 4211935 w 10768629"/>
              <a:gd name="connsiteY151-15878" fmla="*/ 1860177 h 1978172"/>
              <a:gd name="connsiteX152-15879" fmla="*/ 4101228 w 10768629"/>
              <a:gd name="connsiteY152-15880" fmla="*/ 1868717 h 1978172"/>
              <a:gd name="connsiteX153-15881" fmla="*/ 3973223 w 10768629"/>
              <a:gd name="connsiteY153-15882" fmla="*/ 1881015 h 1978172"/>
              <a:gd name="connsiteX154-15883" fmla="*/ 3900992 w 10768629"/>
              <a:gd name="connsiteY154-15884" fmla="*/ 1880603 h 1978172"/>
              <a:gd name="connsiteX155-15885" fmla="*/ 3662119 w 10768629"/>
              <a:gd name="connsiteY155-15886" fmla="*/ 1889285 h 1978172"/>
              <a:gd name="connsiteX156-15887" fmla="*/ 3496919 w 10768629"/>
              <a:gd name="connsiteY156-15888" fmla="*/ 1873180 h 1978172"/>
              <a:gd name="connsiteX157-15889" fmla="*/ 3449433 w 10768629"/>
              <a:gd name="connsiteY157-15890" fmla="*/ 1889681 h 1978172"/>
              <a:gd name="connsiteX158-15891" fmla="*/ 3369766 w 10768629"/>
              <a:gd name="connsiteY158-15892" fmla="*/ 1916653 h 1978172"/>
              <a:gd name="connsiteX159-15893" fmla="*/ 3269672 w 10768629"/>
              <a:gd name="connsiteY159-15894" fmla="*/ 1938036 h 1978172"/>
              <a:gd name="connsiteX160-15895" fmla="*/ 3224897 w 10768629"/>
              <a:gd name="connsiteY160-15896" fmla="*/ 1943733 h 1978172"/>
              <a:gd name="connsiteX161-15897" fmla="*/ 3161463 w 10768629"/>
              <a:gd name="connsiteY161-15898" fmla="*/ 1946591 h 1978172"/>
              <a:gd name="connsiteX162-15899" fmla="*/ 3112044 w 10768629"/>
              <a:gd name="connsiteY162-15900" fmla="*/ 1935614 h 1978172"/>
              <a:gd name="connsiteX163-15901" fmla="*/ 3069716 w 10768629"/>
              <a:gd name="connsiteY163-15902" fmla="*/ 1930463 h 1978172"/>
              <a:gd name="connsiteX164-15903" fmla="*/ 3005773 w 10768629"/>
              <a:gd name="connsiteY164-15904" fmla="*/ 1915878 h 1978172"/>
              <a:gd name="connsiteX165-15905" fmla="*/ 2897201 w 10768629"/>
              <a:gd name="connsiteY165-15906" fmla="*/ 1926772 h 1978172"/>
              <a:gd name="connsiteX166-15907" fmla="*/ 2783891 w 10768629"/>
              <a:gd name="connsiteY166-15908" fmla="*/ 1931749 h 1978172"/>
              <a:gd name="connsiteX167-15909" fmla="*/ 2712447 w 10768629"/>
              <a:gd name="connsiteY167-15910" fmla="*/ 1933044 h 1978172"/>
              <a:gd name="connsiteX168-15911" fmla="*/ 2560151 w 10768629"/>
              <a:gd name="connsiteY168-15912" fmla="*/ 1963609 h 1978172"/>
              <a:gd name="connsiteX169-15913" fmla="*/ 2367221 w 10768629"/>
              <a:gd name="connsiteY169-15914" fmla="*/ 1971884 h 1978172"/>
              <a:gd name="connsiteX170-15915" fmla="*/ 2272130 w 10768629"/>
              <a:gd name="connsiteY170-15916" fmla="*/ 1961162 h 1978172"/>
              <a:gd name="connsiteX171-15917" fmla="*/ 2189404 w 10768629"/>
              <a:gd name="connsiteY171-15918" fmla="*/ 1978172 h 1978172"/>
              <a:gd name="connsiteX172-15919" fmla="*/ 2077704 w 10768629"/>
              <a:gd name="connsiteY172-15920" fmla="*/ 1965002 h 1978172"/>
              <a:gd name="connsiteX173-15921" fmla="*/ 2033299 w 10768629"/>
              <a:gd name="connsiteY173-15922" fmla="*/ 1969042 h 1978172"/>
              <a:gd name="connsiteX174-15923" fmla="*/ 1967996 w 10768629"/>
              <a:gd name="connsiteY174-15924" fmla="*/ 1953187 h 1978172"/>
              <a:gd name="connsiteX175-15925" fmla="*/ 1855805 w 10768629"/>
              <a:gd name="connsiteY175-15926" fmla="*/ 1926082 h 1978172"/>
              <a:gd name="connsiteX176-15927" fmla="*/ 1790957 w 10768629"/>
              <a:gd name="connsiteY176-15928" fmla="*/ 1919460 h 1978172"/>
              <a:gd name="connsiteX177-15929" fmla="*/ 1613978 w 10768629"/>
              <a:gd name="connsiteY177-15930" fmla="*/ 1891581 h 1978172"/>
              <a:gd name="connsiteX178-15931" fmla="*/ 1436831 w 10768629"/>
              <a:gd name="connsiteY178-15932" fmla="*/ 1856201 h 1978172"/>
              <a:gd name="connsiteX179-15933" fmla="*/ 1357365 w 10768629"/>
              <a:gd name="connsiteY179-15934" fmla="*/ 1832140 h 1978172"/>
              <a:gd name="connsiteX180-15935" fmla="*/ 1232341 w 10768629"/>
              <a:gd name="connsiteY180-15936" fmla="*/ 1785942 h 1978172"/>
              <a:gd name="connsiteX181-15937" fmla="*/ 1162595 w 10768629"/>
              <a:gd name="connsiteY181-15938" fmla="*/ 1784330 h 1978172"/>
              <a:gd name="connsiteX182-15939" fmla="*/ 1120257 w 10768629"/>
              <a:gd name="connsiteY182-15940" fmla="*/ 1789615 h 1978172"/>
              <a:gd name="connsiteX183-15941" fmla="*/ 991903 w 10768629"/>
              <a:gd name="connsiteY183-15942" fmla="*/ 1786741 h 1978172"/>
              <a:gd name="connsiteX184-15943" fmla="*/ 883960 w 10768629"/>
              <a:gd name="connsiteY184-15944" fmla="*/ 1809389 h 1978172"/>
              <a:gd name="connsiteX185-15945" fmla="*/ 766531 w 10768629"/>
              <a:gd name="connsiteY185-15946" fmla="*/ 1805053 h 1978172"/>
              <a:gd name="connsiteX186-15947" fmla="*/ 669779 w 10768629"/>
              <a:gd name="connsiteY186-15948" fmla="*/ 1800537 h 1978172"/>
              <a:gd name="connsiteX187-15949" fmla="*/ 523898 w 10768629"/>
              <a:gd name="connsiteY187-15950" fmla="*/ 1811085 h 1978172"/>
              <a:gd name="connsiteX188-15951" fmla="*/ 360251 w 10768629"/>
              <a:gd name="connsiteY188-15952" fmla="*/ 1830735 h 1978172"/>
              <a:gd name="connsiteX189-15953" fmla="*/ 255207 w 10768629"/>
              <a:gd name="connsiteY189-15954" fmla="*/ 1818275 h 1978172"/>
              <a:gd name="connsiteX190-15955" fmla="*/ 101803 w 10768629"/>
              <a:gd name="connsiteY190-15956" fmla="*/ 1870647 h 1978172"/>
              <a:gd name="connsiteX191-15957" fmla="*/ 25397 w 10768629"/>
              <a:gd name="connsiteY191-15958" fmla="*/ 1888443 h 1978172"/>
              <a:gd name="connsiteX192-15959" fmla="*/ 2370 w 10768629"/>
              <a:gd name="connsiteY192-15960" fmla="*/ 1878311 h 1978172"/>
              <a:gd name="connsiteX193-15961" fmla="*/ 0 w 10768629"/>
              <a:gd name="connsiteY193-15962" fmla="*/ 1878785 h 1978172"/>
              <a:gd name="connsiteX194-15963" fmla="*/ 0 w 10768629"/>
              <a:gd name="connsiteY194-15964" fmla="*/ 0 h 1978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773" y="connsiteY193-774"/>
              </a:cxn>
              <a:cxn ang="0">
                <a:pos x="connsiteX194-5043" y="connsiteY194-504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413" y="563761"/>
            <a:ext cx="9392421" cy="695096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ffectLst/>
              </a:rPr>
              <a:t>Dataset</a:t>
            </a:r>
            <a:r>
              <a:rPr lang="zh-CN" altLang="en-US" sz="3600" dirty="0">
                <a:effectLst/>
              </a:rPr>
              <a:t> </a:t>
            </a:r>
            <a:r>
              <a:rPr lang="en-US" altLang="zh-CN" sz="3600" dirty="0">
                <a:effectLst/>
              </a:rPr>
              <a:t>-</a:t>
            </a:r>
            <a:r>
              <a:rPr lang="zh-CN" altLang="en-US" sz="3600" dirty="0">
                <a:effectLst/>
              </a:rPr>
              <a:t> </a:t>
            </a:r>
            <a:r>
              <a:rPr lang="en-US" altLang="zh-CN" sz="3600" dirty="0">
                <a:effectLst/>
              </a:rPr>
              <a:t>2</a:t>
            </a:r>
            <a:endParaRPr lang="en-US" altLang="zh-CN" sz="36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5824" y="1481919"/>
            <a:ext cx="6228949" cy="286344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zh-CN" dirty="0">
                <a:sym typeface="+mn-ea"/>
              </a:rPr>
              <a:t>SynCUB15 Motion Dataset</a:t>
            </a:r>
            <a:endParaRPr lang="en-US" altLang="zh-CN" dirty="0"/>
          </a:p>
          <a:p>
            <a:pPr lvl="1"/>
            <a:r>
              <a:rPr lang="en-US" altLang="zh-CN" sz="2000" dirty="0">
                <a:sym typeface="+mn-ea"/>
              </a:rPr>
              <a:t>4,000+ synthetic sequences, 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each 64 frames </a:t>
            </a:r>
            <a:r>
              <a:rPr lang="en-US" altLang="en-US" sz="2000" dirty="0">
                <a:sym typeface="+mn-ea"/>
              </a:rPr>
              <a:t>×</a:t>
            </a:r>
            <a:r>
              <a:rPr lang="en-US" altLang="zh-CN" sz="2000" dirty="0">
                <a:sym typeface="+mn-ea"/>
              </a:rPr>
              <a:t> 15 </a:t>
            </a:r>
            <a:r>
              <a:rPr lang="en-US" altLang="zh-CN" sz="2000" dirty="0" err="1">
                <a:sym typeface="+mn-ea"/>
              </a:rPr>
              <a:t>keypoints</a:t>
            </a:r>
            <a:r>
              <a:rPr lang="en-US" altLang="zh-CN" sz="2000" dirty="0">
                <a:sym typeface="+mn-ea"/>
              </a:rPr>
              <a:t>.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+mn-ea"/>
              </a:rPr>
              <a:t>6 canonical actions: 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takeoff, gliding, hovering, soaring, diving, landing.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+mn-ea"/>
              </a:rPr>
              <a:t>With biomechanical constraints to ensure realism.</a:t>
            </a:r>
            <a:endParaRPr lang="en-US" altLang="zh-CN" sz="2000" dirty="0">
              <a:sym typeface="+mn-ea"/>
            </a:endParaRPr>
          </a:p>
          <a:p>
            <a:pPr lvl="1"/>
            <a:r>
              <a:rPr lang="en-GB" altLang="zh-CN" b="1" dirty="0"/>
              <a:t>VB100 flight videos used as reference</a:t>
            </a:r>
            <a:r>
              <a:rPr lang="en-GB" altLang="zh-CN" dirty="0"/>
              <a:t> to validate motion plausibility and inform action taxonomy.</a:t>
            </a:r>
            <a:endParaRPr lang="en-US" altLang="zh-CN" sz="2000" dirty="0"/>
          </a:p>
        </p:txBody>
      </p:sp>
      <p:pic>
        <p:nvPicPr>
          <p:cNvPr id="5" name="图片 4" descr="截屏2025-09-05 13.44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009" y="4620848"/>
            <a:ext cx="8358167" cy="1776110"/>
          </a:xfrm>
          <a:prstGeom prst="rect">
            <a:avLst/>
          </a:prstGeom>
        </p:spPr>
      </p:pic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录屏2025-09-06 12.09.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07102" y="1663366"/>
            <a:ext cx="3474395" cy="2406507"/>
          </a:xfrm>
          <a:prstGeom prst="rect">
            <a:avLst/>
          </a:prstGeom>
        </p:spPr>
      </p:pic>
      <p:pic>
        <p:nvPicPr>
          <p:cNvPr id="4" name="录屏2025-09-07 11.58.27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5409" y="4218502"/>
            <a:ext cx="3004841" cy="2315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74875" y="730885"/>
            <a:ext cx="2479040" cy="4251960"/>
          </a:xfrm>
          <a:prstGeom prst="rect">
            <a:avLst/>
          </a:prstGeom>
          <a:solidFill>
            <a:srgbClr val="F7FFF6">
              <a:alpha val="94000"/>
            </a:srgbClr>
          </a:solidFill>
          <a:ln w="254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93285" y="730885"/>
            <a:ext cx="2688590" cy="4251960"/>
          </a:xfrm>
          <a:prstGeom prst="rect">
            <a:avLst/>
          </a:prstGeom>
          <a:solidFill>
            <a:srgbClr val="EFFAFF">
              <a:alpha val="92000"/>
            </a:srgbClr>
          </a:solidFill>
          <a:ln w="25400">
            <a:solidFill>
              <a:srgbClr val="9EE5F7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18930" y="730885"/>
            <a:ext cx="2703830" cy="4954270"/>
          </a:xfrm>
          <a:prstGeom prst="rect">
            <a:avLst/>
          </a:prstGeom>
          <a:solidFill>
            <a:srgbClr val="E6DDFF">
              <a:alpha val="88000"/>
            </a:srgbClr>
          </a:solidFill>
          <a:ln w="25400">
            <a:solidFill>
              <a:srgbClr val="BA84F2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7855" y="2360930"/>
            <a:ext cx="1500505" cy="1553845"/>
          </a:xfrm>
          <a:prstGeom prst="rect">
            <a:avLst/>
          </a:prstGeom>
          <a:solidFill>
            <a:schemeClr val="bg2">
              <a:alpha val="88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Input bird Image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RGB 512</a:t>
            </a:r>
            <a:r>
              <a:rPr lang="en-US" altLang="en-US" sz="1000" b="1">
                <a:solidFill>
                  <a:schemeClr val="tx1"/>
                </a:solidFill>
              </a:rPr>
              <a:t>×</a:t>
            </a:r>
            <a:r>
              <a:rPr lang="en-US" altLang="zh-CN" sz="1000" b="1">
                <a:solidFill>
                  <a:schemeClr val="tx1"/>
                </a:solidFill>
              </a:rPr>
              <a:t>512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2605405" y="1242060"/>
            <a:ext cx="1501140" cy="350520"/>
          </a:xfrm>
          <a:prstGeom prst="flowChartProcess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CUB-200 DataSet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en-US" altLang="zh-CN" sz="800">
                <a:solidFill>
                  <a:schemeClr val="tx1"/>
                </a:solidFill>
              </a:rPr>
              <a:t>11,788 images, 200 classes</a:t>
            </a:r>
            <a:endParaRPr lang="en-US" altLang="zh-CN" sz="800">
              <a:solidFill>
                <a:schemeClr val="tx1"/>
              </a:solidFill>
            </a:endParaRPr>
          </a:p>
        </p:txBody>
      </p:sp>
      <p:sp>
        <p:nvSpPr>
          <p:cNvPr id="10" name="流程图: 过程 9"/>
          <p:cNvSpPr/>
          <p:nvPr/>
        </p:nvSpPr>
        <p:spPr>
          <a:xfrm>
            <a:off x="2605405" y="2174240"/>
            <a:ext cx="1501140" cy="445135"/>
          </a:xfrm>
          <a:prstGeom prst="flowChartProcess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CUB-15 Keypoints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Skeleton Dataset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2472690" y="3095625"/>
            <a:ext cx="1770380" cy="1113155"/>
          </a:xfrm>
          <a:prstGeom prst="flowChartProcess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</a:rPr>
              <a:t>HRNet Model</a:t>
            </a:r>
            <a:endParaRPr lang="en-US" altLang="zh-CN" sz="1400" b="1">
              <a:solidFill>
                <a:schemeClr val="tx1"/>
              </a:solidFill>
            </a:endParaRPr>
          </a:p>
          <a:p>
            <a:pPr algn="l"/>
            <a:endParaRPr lang="en-US" altLang="zh-CN" sz="400" b="1">
              <a:solidFill>
                <a:schemeClr val="tx1"/>
              </a:solidFill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</a:rPr>
              <a:t>- Multi-resolution CNN branches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</a:rPr>
              <a:t>- Cross-branch feature fusion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</a:rPr>
              <a:t>- High-res features preserved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2625090" y="4342765"/>
            <a:ext cx="1501140" cy="445135"/>
          </a:xfrm>
          <a:prstGeom prst="flowChartProcess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>
                <a:solidFill>
                  <a:schemeClr val="tx1"/>
                </a:solidFill>
                <a:sym typeface="+mn-ea"/>
              </a:rPr>
              <a:t>Metric </a:t>
            </a:r>
            <a:r>
              <a:rPr lang="en-US" altLang="zh-CN" sz="1000" b="1" dirty="0">
                <a:solidFill>
                  <a:schemeClr val="tx1"/>
                </a:solidFill>
              </a:rPr>
              <a:t>Evaluation</a:t>
            </a:r>
            <a:endParaRPr lang="en-US" altLang="zh-CN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000" b="1" dirty="0">
                <a:solidFill>
                  <a:schemeClr val="tx1"/>
                </a:solidFill>
              </a:rPr>
              <a:t>(PCK &amp; MPJPE)</a:t>
            </a:r>
            <a:endParaRPr lang="en-US" altLang="zh-CN" sz="1000" b="1" dirty="0">
              <a:solidFill>
                <a:schemeClr val="tx1"/>
              </a:solidFill>
            </a:endParaRPr>
          </a:p>
        </p:txBody>
      </p:sp>
      <p:sp>
        <p:nvSpPr>
          <p:cNvPr id="13" name="流程图: 过程 12"/>
          <p:cNvSpPr/>
          <p:nvPr/>
        </p:nvSpPr>
        <p:spPr>
          <a:xfrm>
            <a:off x="5264785" y="1252855"/>
            <a:ext cx="1503680" cy="351155"/>
          </a:xfrm>
          <a:prstGeom prst="flowChartProcess">
            <a:avLst/>
          </a:prstGeom>
          <a:noFill/>
          <a:ln w="25400">
            <a:solidFill>
              <a:srgbClr val="A5D1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sym typeface="+mn-ea"/>
              </a:rPr>
              <a:t>VB100 &amp;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en-US" altLang="zh-CN" sz="1000" b="1">
                <a:solidFill>
                  <a:schemeClr val="tx1"/>
                </a:solidFill>
                <a:sym typeface="+mn-ea"/>
              </a:rPr>
              <a:t>Bird motion Study</a:t>
            </a:r>
            <a:endParaRPr lang="en-US" altLang="zh-CN" sz="1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5139055" y="2174240"/>
            <a:ext cx="1765935" cy="493395"/>
          </a:xfrm>
          <a:prstGeom prst="flowChartProcess">
            <a:avLst/>
          </a:prstGeom>
          <a:noFill/>
          <a:ln w="25400">
            <a:solidFill>
              <a:srgbClr val="A5D1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sym typeface="+mn-ea"/>
              </a:rPr>
              <a:t>SynCUB15 Bird</a:t>
            </a:r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1000" b="1">
                <a:solidFill>
                  <a:schemeClr val="tx1"/>
                </a:solidFill>
                <a:sym typeface="+mn-ea"/>
              </a:rPr>
              <a:t>Skeleton Motion Dataset</a:t>
            </a:r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800">
                <a:solidFill>
                  <a:schemeClr val="tx1"/>
                </a:solidFill>
                <a:sym typeface="+mn-ea"/>
              </a:rPr>
              <a:t>&gt;4,000 sequences, T=64, 6 labels</a:t>
            </a:r>
            <a:endParaRPr lang="en-US" altLang="zh-CN" sz="80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流程图: 过程 14"/>
          <p:cNvSpPr/>
          <p:nvPr/>
        </p:nvSpPr>
        <p:spPr>
          <a:xfrm>
            <a:off x="5139690" y="3096895"/>
            <a:ext cx="1878965" cy="1101090"/>
          </a:xfrm>
          <a:prstGeom prst="flowChartProcess">
            <a:avLst/>
          </a:prstGeom>
          <a:noFill/>
          <a:ln w="25400">
            <a:solidFill>
              <a:srgbClr val="A5D1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</a:rPr>
              <a:t>MDM Model</a:t>
            </a:r>
            <a:endParaRPr lang="en-US" altLang="zh-CN" sz="700" b="1">
              <a:solidFill>
                <a:schemeClr val="tx1"/>
              </a:solidFill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</a:rPr>
              <a:t>- Diffusion-based temporal generator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</a:rPr>
              <a:t>- Initial frame + action label conditioning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</a:rPr>
              <a:t>- Skeleton &amp; range regularisation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sp>
        <p:nvSpPr>
          <p:cNvPr id="16" name="流程图: 过程 15"/>
          <p:cNvSpPr/>
          <p:nvPr/>
        </p:nvSpPr>
        <p:spPr>
          <a:xfrm>
            <a:off x="5280660" y="4333240"/>
            <a:ext cx="1501140" cy="445135"/>
          </a:xfrm>
          <a:prstGeom prst="flowChartProcess">
            <a:avLst/>
          </a:prstGeom>
          <a:noFill/>
          <a:ln w="25400">
            <a:solidFill>
              <a:srgbClr val="A5D1E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sym typeface="+mn-ea"/>
              </a:rPr>
              <a:t>Metric Evaluation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en-US" altLang="zh-CN" sz="1000" b="1">
                <a:solidFill>
                  <a:schemeClr val="tx1"/>
                </a:solidFill>
                <a:sym typeface="+mn-ea"/>
              </a:rPr>
              <a:t>(Train &amp; Val Loss)</a:t>
            </a:r>
            <a:endParaRPr lang="en-US" altLang="zh-CN" sz="1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流程图: 过程 16"/>
          <p:cNvSpPr/>
          <p:nvPr/>
        </p:nvSpPr>
        <p:spPr>
          <a:xfrm>
            <a:off x="7421245" y="1518920"/>
            <a:ext cx="1756410" cy="3463925"/>
          </a:xfrm>
          <a:prstGeom prst="flowChartProcess">
            <a:avLst/>
          </a:prstGeom>
          <a:solidFill>
            <a:srgbClr val="F8E4E6">
              <a:alpha val="83000"/>
            </a:srgbClr>
          </a:solidFill>
          <a:ln w="254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10475" y="2025015"/>
            <a:ext cx="1426845" cy="1709420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CUB-15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l"/>
            <a:endParaRPr lang="en-US" altLang="zh-CN" sz="1000">
              <a:solidFill>
                <a:schemeClr val="tx1"/>
              </a:solidFill>
            </a:endParaRPr>
          </a:p>
          <a:p>
            <a:pPr algn="l"/>
            <a:endParaRPr lang="en-US" altLang="zh-CN" sz="10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610475" y="3805555"/>
            <a:ext cx="1426845" cy="1050925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OP-9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l"/>
            <a:endParaRPr lang="en-US" altLang="zh-CN" sz="100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>
            <a:stCxn id="9" idx="2"/>
            <a:endCxn id="10" idx="0"/>
          </p:cNvCxnSpPr>
          <p:nvPr/>
        </p:nvCxnSpPr>
        <p:spPr>
          <a:xfrm>
            <a:off x="3355975" y="1592580"/>
            <a:ext cx="0" cy="581660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2"/>
            <a:endCxn id="11" idx="0"/>
          </p:cNvCxnSpPr>
          <p:nvPr/>
        </p:nvCxnSpPr>
        <p:spPr>
          <a:xfrm>
            <a:off x="3355975" y="2619375"/>
            <a:ext cx="1905" cy="476250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366135" y="4208780"/>
            <a:ext cx="0" cy="129540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3" idx="2"/>
            <a:endCxn id="14" idx="0"/>
          </p:cNvCxnSpPr>
          <p:nvPr/>
        </p:nvCxnSpPr>
        <p:spPr>
          <a:xfrm>
            <a:off x="6016625" y="1604010"/>
            <a:ext cx="5715" cy="570230"/>
          </a:xfrm>
          <a:prstGeom prst="straightConnector1">
            <a:avLst/>
          </a:prstGeom>
          <a:ln w="25400">
            <a:solidFill>
              <a:srgbClr val="A5D1E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016625" y="2665730"/>
            <a:ext cx="0" cy="430530"/>
          </a:xfrm>
          <a:prstGeom prst="straightConnector1">
            <a:avLst/>
          </a:prstGeom>
          <a:ln w="25400">
            <a:solidFill>
              <a:srgbClr val="A5D1E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014085" y="4185285"/>
            <a:ext cx="0" cy="147955"/>
          </a:xfrm>
          <a:prstGeom prst="straightConnector1">
            <a:avLst/>
          </a:prstGeom>
          <a:ln w="25400">
            <a:solidFill>
              <a:srgbClr val="A5D1ED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266565" y="3641725"/>
            <a:ext cx="86741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028180" y="3641725"/>
            <a:ext cx="393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流程图: 过程 31"/>
          <p:cNvSpPr/>
          <p:nvPr/>
        </p:nvSpPr>
        <p:spPr>
          <a:xfrm>
            <a:off x="9418955" y="1242695"/>
            <a:ext cx="2407285" cy="1170940"/>
          </a:xfrm>
          <a:prstGeom prst="flowChartProcess">
            <a:avLst/>
          </a:prstGeom>
          <a:noFill/>
          <a:ln w="25400">
            <a:solidFill>
              <a:srgbClr val="8F81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sym typeface="+mn-ea"/>
              </a:rPr>
              <a:t>MOS Evaluation </a:t>
            </a:r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800" b="1">
                <a:solidFill>
                  <a:schemeClr val="tx1"/>
                </a:solidFill>
                <a:sym typeface="+mn-ea"/>
              </a:rPr>
              <a:t>Web User Interface</a:t>
            </a:r>
            <a:endParaRPr lang="en-US" altLang="zh-CN" sz="8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3" name="流程图: 过程 32"/>
          <p:cNvSpPr/>
          <p:nvPr/>
        </p:nvSpPr>
        <p:spPr>
          <a:xfrm>
            <a:off x="9865995" y="2596515"/>
            <a:ext cx="1511935" cy="1686560"/>
          </a:xfrm>
          <a:prstGeom prst="flowChartProcess">
            <a:avLst/>
          </a:prstGeom>
          <a:noFill/>
          <a:ln w="25400">
            <a:solidFill>
              <a:srgbClr val="8F81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sym typeface="+mn-ea"/>
              </a:rPr>
              <a:t>Output Video</a:t>
            </a:r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  <a:sym typeface="+mn-ea"/>
              </a:rPr>
              <a:t>RGB 512</a:t>
            </a:r>
            <a:r>
              <a:rPr lang="en-US" altLang="en-US" sz="900" b="1">
                <a:solidFill>
                  <a:schemeClr val="tx1"/>
                </a:solidFill>
                <a:sym typeface="+mn-ea"/>
              </a:rPr>
              <a:t>×</a:t>
            </a:r>
            <a:r>
              <a:rPr lang="en-US" altLang="zh-CN" sz="900" b="1">
                <a:solidFill>
                  <a:schemeClr val="tx1"/>
                </a:solidFill>
                <a:sym typeface="+mn-ea"/>
              </a:rPr>
              <a:t>512 </a:t>
            </a:r>
            <a:endParaRPr lang="en-US" altLang="zh-CN" sz="9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  <a:sym typeface="+mn-ea"/>
              </a:rPr>
              <a:t>64 frames</a:t>
            </a:r>
            <a:endParaRPr lang="en-US" altLang="zh-CN" sz="9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9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9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  <a:p>
            <a:pPr algn="ctr"/>
            <a:endParaRPr lang="en-US" altLang="zh-CN" sz="1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4" name="流程图: 过程 33"/>
          <p:cNvSpPr/>
          <p:nvPr/>
        </p:nvSpPr>
        <p:spPr>
          <a:xfrm>
            <a:off x="9613265" y="4485640"/>
            <a:ext cx="2171065" cy="1113155"/>
          </a:xfrm>
          <a:prstGeom prst="flowChartProcess">
            <a:avLst/>
          </a:prstGeom>
          <a:noFill/>
          <a:ln w="25400">
            <a:solidFill>
              <a:srgbClr val="8F81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effectLst/>
              </a:rPr>
              <a:t>AnimateDiff Model</a:t>
            </a:r>
            <a:endParaRPr lang="en-US" altLang="zh-CN" sz="1400" b="1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  <a:effectLst/>
              </a:rPr>
              <a:t>- Latent diffusion with temporal modules</a:t>
            </a:r>
            <a:endParaRPr lang="en-US" altLang="zh-CN" sz="800" b="1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  <a:effectLst/>
              </a:rPr>
              <a:t>- Extends image diffusion to video synthesis</a:t>
            </a:r>
            <a:endParaRPr lang="en-US" altLang="zh-CN" sz="800" b="1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800" b="1">
                <a:solidFill>
                  <a:schemeClr val="tx1"/>
                </a:solidFill>
                <a:effectLst/>
              </a:rPr>
              <a:t>- Multi-branch ControlNets (pose/edge/depth)</a:t>
            </a:r>
            <a:endParaRPr lang="en-US" altLang="zh-CN" sz="800" b="1">
              <a:solidFill>
                <a:schemeClr val="tx1"/>
              </a:solidFill>
              <a:effectLst/>
            </a:endParaRPr>
          </a:p>
          <a:p>
            <a:pPr algn="l"/>
            <a:endParaRPr lang="en-US" altLang="zh-CN" sz="800" b="1">
              <a:solidFill>
                <a:schemeClr val="tx1"/>
              </a:solidFill>
              <a:effectLst/>
            </a:endParaRPr>
          </a:p>
        </p:txBody>
      </p:sp>
      <p:sp>
        <p:nvSpPr>
          <p:cNvPr id="39" name="流程图: 过程 38"/>
          <p:cNvSpPr/>
          <p:nvPr/>
        </p:nvSpPr>
        <p:spPr>
          <a:xfrm>
            <a:off x="2885440" y="5060950"/>
            <a:ext cx="1439545" cy="1329055"/>
          </a:xfrm>
          <a:prstGeom prst="flowChartProcess">
            <a:avLst/>
          </a:prstGeom>
          <a:solidFill>
            <a:schemeClr val="accent3">
              <a:lumMod val="20000"/>
              <a:lumOff val="80000"/>
              <a:alpha val="44000"/>
            </a:schemeClr>
          </a:solidFill>
          <a:ln w="254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Conditioning inputs</a:t>
            </a:r>
            <a:endParaRPr lang="en-US" altLang="zh-CN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zh-CN" sz="10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8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endParaRPr lang="en-US" altLang="zh-CN" sz="8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CN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zh-CN" b="1">
                <a:solidFill>
                  <a:schemeClr val="accent3">
                    <a:lumMod val="60000"/>
                    <a:lumOff val="40000"/>
                  </a:schemeClr>
                </a:solidFill>
              </a:rPr>
              <a:t>+</a:t>
            </a:r>
            <a:endParaRPr lang="en-US" altLang="zh-CN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CN" b="1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CN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流程图: 过程 39"/>
          <p:cNvSpPr/>
          <p:nvPr/>
        </p:nvSpPr>
        <p:spPr>
          <a:xfrm>
            <a:off x="3121660" y="5327015"/>
            <a:ext cx="1004570" cy="398780"/>
          </a:xfrm>
          <a:prstGeom prst="flowChartProcess">
            <a:avLst/>
          </a:prstGeom>
          <a:noFill/>
          <a:ln w="254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Edge Detector</a:t>
            </a:r>
            <a:endParaRPr lang="en-US" altLang="zh-CN" sz="1000" b="1">
              <a:solidFill>
                <a:schemeClr val="tx1"/>
              </a:solidFill>
            </a:endParaRPr>
          </a:p>
        </p:txBody>
      </p:sp>
      <p:sp>
        <p:nvSpPr>
          <p:cNvPr id="41" name="流程图: 过程 40"/>
          <p:cNvSpPr/>
          <p:nvPr/>
        </p:nvSpPr>
        <p:spPr>
          <a:xfrm>
            <a:off x="3068955" y="5935345"/>
            <a:ext cx="1108710" cy="374650"/>
          </a:xfrm>
          <a:prstGeom prst="flowChartProcess">
            <a:avLst/>
          </a:prstGeom>
          <a:noFill/>
          <a:ln w="254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  <a:sym typeface="+mn-ea"/>
              </a:rPr>
              <a:t>Depth Detector</a:t>
            </a:r>
            <a:endParaRPr lang="en-US" altLang="zh-CN" sz="1000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46" name="肘形连接符 45"/>
          <p:cNvCxnSpPr>
            <a:stCxn id="7" idx="2"/>
            <a:endCxn id="39" idx="1"/>
          </p:cNvCxnSpPr>
          <p:nvPr/>
        </p:nvCxnSpPr>
        <p:spPr>
          <a:xfrm rot="5400000" flipV="1">
            <a:off x="1221423" y="4061778"/>
            <a:ext cx="1811020" cy="1517015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4324985" y="5406390"/>
            <a:ext cx="5295900" cy="278130"/>
          </a:xfrm>
          <a:prstGeom prst="bentConnector3">
            <a:avLst>
              <a:gd name="adj1" fmla="val 7026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流程图: 过程 48"/>
          <p:cNvSpPr/>
          <p:nvPr/>
        </p:nvSpPr>
        <p:spPr>
          <a:xfrm>
            <a:off x="7141845" y="6200140"/>
            <a:ext cx="2216785" cy="570230"/>
          </a:xfrm>
          <a:prstGeom prst="flowChartProcess">
            <a:avLst/>
          </a:prstGeom>
          <a:solidFill>
            <a:schemeClr val="accent2">
              <a:lumMod val="20000"/>
              <a:lumOff val="80000"/>
              <a:alpha val="44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2" name="矩形 51"/>
          <p:cNvSpPr/>
          <p:nvPr/>
        </p:nvSpPr>
        <p:spPr>
          <a:xfrm>
            <a:off x="7233285" y="6307455"/>
            <a:ext cx="2038985" cy="340360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Prompt Control appearance ( </a:t>
            </a:r>
            <a:r>
              <a:rPr lang="en-US" altLang="zh-CN" sz="1000" b="1">
                <a:solidFill>
                  <a:schemeClr val="tx1"/>
                </a:solidFill>
                <a:sym typeface="+mn-ea"/>
              </a:rPr>
              <a:t>realistic / surreal ) 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cxnSp>
        <p:nvCxnSpPr>
          <p:cNvPr id="53" name="肘形连接符 52"/>
          <p:cNvCxnSpPr>
            <a:stCxn id="7" idx="2"/>
          </p:cNvCxnSpPr>
          <p:nvPr/>
        </p:nvCxnSpPr>
        <p:spPr>
          <a:xfrm rot="5400000" flipV="1">
            <a:off x="3015615" y="2267585"/>
            <a:ext cx="2570480" cy="586486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52" idx="3"/>
            <a:endCxn id="34" idx="2"/>
          </p:cNvCxnSpPr>
          <p:nvPr/>
        </p:nvCxnSpPr>
        <p:spPr>
          <a:xfrm flipV="1">
            <a:off x="9272270" y="5598795"/>
            <a:ext cx="1426845" cy="87884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10622280" y="4248785"/>
            <a:ext cx="0" cy="2368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10622280" y="2413635"/>
            <a:ext cx="0" cy="182880"/>
          </a:xfrm>
          <a:prstGeom prst="straightConnector1">
            <a:avLst/>
          </a:prstGeom>
          <a:ln w="19050">
            <a:solidFill>
              <a:srgbClr val="8F81A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2268855" y="730885"/>
            <a:ext cx="2361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/>
              <a:t>Phase 1: </a:t>
            </a:r>
            <a:endParaRPr lang="en-US" altLang="zh-CN" sz="1400" b="1"/>
          </a:p>
          <a:p>
            <a:pPr algn="ctr"/>
            <a:r>
              <a:rPr lang="en-US" altLang="zh-CN" sz="1400" b="1"/>
              <a:t>Pose Detection</a:t>
            </a:r>
            <a:endParaRPr lang="en-US" altLang="zh-CN" sz="1400" b="1"/>
          </a:p>
        </p:txBody>
      </p:sp>
      <p:sp>
        <p:nvSpPr>
          <p:cNvPr id="60" name="文本框 59"/>
          <p:cNvSpPr txBox="1"/>
          <p:nvPr/>
        </p:nvSpPr>
        <p:spPr>
          <a:xfrm>
            <a:off x="4788535" y="730885"/>
            <a:ext cx="2361565" cy="492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/>
              <a:t>Phase 2: </a:t>
            </a:r>
            <a:endParaRPr lang="en-US" altLang="zh-CN" sz="1400" b="1"/>
          </a:p>
          <a:p>
            <a:pPr algn="ctr"/>
            <a:r>
              <a:rPr lang="en-US" altLang="zh-CN" sz="1400" b="1"/>
              <a:t>Motion Generation </a:t>
            </a:r>
            <a:endParaRPr lang="en-US" altLang="zh-CN" sz="1400" b="1"/>
          </a:p>
        </p:txBody>
      </p:sp>
      <p:sp>
        <p:nvSpPr>
          <p:cNvPr id="61" name="文本框 60"/>
          <p:cNvSpPr txBox="1"/>
          <p:nvPr/>
        </p:nvSpPr>
        <p:spPr>
          <a:xfrm>
            <a:off x="7583805" y="1537970"/>
            <a:ext cx="1500505" cy="445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200" b="1" dirty="0"/>
              <a:t>Skeleton representation</a:t>
            </a:r>
            <a:endParaRPr lang="en-US" altLang="zh-CN" sz="1200" b="1" dirty="0"/>
          </a:p>
        </p:txBody>
      </p:sp>
      <p:sp>
        <p:nvSpPr>
          <p:cNvPr id="62" name="文本框 61"/>
          <p:cNvSpPr txBox="1"/>
          <p:nvPr/>
        </p:nvSpPr>
        <p:spPr>
          <a:xfrm>
            <a:off x="9358630" y="730885"/>
            <a:ext cx="2361565" cy="468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/>
              <a:t>Phase 3: </a:t>
            </a:r>
            <a:endParaRPr lang="en-US" altLang="zh-CN" sz="1400" b="1"/>
          </a:p>
          <a:p>
            <a:pPr algn="ctr"/>
            <a:r>
              <a:rPr lang="en-US" altLang="zh-CN" sz="1400" b="1"/>
              <a:t>Video Rendering </a:t>
            </a:r>
            <a:endParaRPr lang="en-US" altLang="zh-CN" sz="1400" b="1"/>
          </a:p>
        </p:txBody>
      </p:sp>
      <p:sp>
        <p:nvSpPr>
          <p:cNvPr id="63" name="圆角矩形 62"/>
          <p:cNvSpPr/>
          <p:nvPr/>
        </p:nvSpPr>
        <p:spPr>
          <a:xfrm>
            <a:off x="4163060" y="1875790"/>
            <a:ext cx="1007110" cy="1671955"/>
          </a:xfrm>
          <a:prstGeom prst="roundRect">
            <a:avLst/>
          </a:prstGeom>
          <a:solidFill>
            <a:schemeClr val="bg1">
              <a:alpha val="84000"/>
            </a:schemeClr>
          </a:solidFill>
          <a:ln w="22225" cmpd="sng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Initial Frame</a:t>
            </a:r>
            <a:endParaRPr lang="en-US" altLang="zh-CN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15-point skeleton .npy</a:t>
            </a:r>
            <a:endParaRPr lang="en-US" altLang="zh-CN" sz="800" b="1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format [T,15,3]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2801620" y="1677035"/>
            <a:ext cx="1108710" cy="306070"/>
          </a:xfrm>
          <a:prstGeom prst="roundRect">
            <a:avLst/>
          </a:prstGeom>
          <a:solidFill>
            <a:schemeClr val="bg1">
              <a:alpha val="86000"/>
            </a:schemeClr>
          </a:solidFill>
          <a:ln w="12700" cmpd="sng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Data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Pre-processing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2801620" y="2735580"/>
            <a:ext cx="1108710" cy="194945"/>
          </a:xfrm>
          <a:prstGeom prst="roundRect">
            <a:avLst/>
          </a:prstGeom>
          <a:solidFill>
            <a:schemeClr val="bg1">
              <a:alpha val="86000"/>
            </a:schemeClr>
          </a:solidFill>
          <a:ln w="12700" cmpd="sng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Training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462270" y="2759710"/>
            <a:ext cx="1108710" cy="194945"/>
          </a:xfrm>
          <a:prstGeom prst="roundRect">
            <a:avLst/>
          </a:prstGeom>
          <a:solidFill>
            <a:schemeClr val="bg1">
              <a:alpha val="86000"/>
            </a:schemeClr>
          </a:solidFill>
          <a:ln w="12700" cmpd="sng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Training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5462270" y="1677035"/>
            <a:ext cx="1108710" cy="306070"/>
          </a:xfrm>
          <a:prstGeom prst="roundRect">
            <a:avLst/>
          </a:prstGeom>
          <a:solidFill>
            <a:schemeClr val="bg1">
              <a:alpha val="86000"/>
            </a:schemeClr>
          </a:solidFill>
          <a:ln w="12700" cmpd="sng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Mathematical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Modelling</a:t>
            </a:r>
            <a:endParaRPr lang="en-US" altLang="zh-CN" sz="800" b="1">
              <a:solidFill>
                <a:schemeClr val="tx1"/>
              </a:solidFill>
            </a:endParaRPr>
          </a:p>
        </p:txBody>
      </p:sp>
      <p:cxnSp>
        <p:nvCxnSpPr>
          <p:cNvPr id="68" name="肘形连接符 67"/>
          <p:cNvCxnSpPr/>
          <p:nvPr/>
        </p:nvCxnSpPr>
        <p:spPr>
          <a:xfrm>
            <a:off x="9177655" y="3685540"/>
            <a:ext cx="452120" cy="90995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9" name="图片 68" descr="截屏2025-09-03 14.15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47090" y="2800985"/>
            <a:ext cx="1007110" cy="1004570"/>
          </a:xfrm>
          <a:prstGeom prst="rect">
            <a:avLst/>
          </a:prstGeom>
        </p:spPr>
      </p:pic>
      <p:pic>
        <p:nvPicPr>
          <p:cNvPr id="70" name="图片 69" descr="截屏2025-09-03 14.17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243070" y="2079625"/>
            <a:ext cx="878205" cy="850900"/>
          </a:xfrm>
          <a:prstGeom prst="rect">
            <a:avLst/>
          </a:prstGeom>
        </p:spPr>
      </p:pic>
      <p:sp>
        <p:nvSpPr>
          <p:cNvPr id="71" name="圆角矩形 70"/>
          <p:cNvSpPr/>
          <p:nvPr/>
        </p:nvSpPr>
        <p:spPr>
          <a:xfrm>
            <a:off x="4208780" y="3734435"/>
            <a:ext cx="961390" cy="414655"/>
          </a:xfrm>
          <a:prstGeom prst="roundRect">
            <a:avLst/>
          </a:prstGeom>
          <a:solidFill>
            <a:schemeClr val="bg1">
              <a:alpha val="84000"/>
            </a:schemeClr>
          </a:solidFill>
          <a:ln w="22225" cmpd="sng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Actional label</a:t>
            </a:r>
            <a:endParaRPr lang="en-US" altLang="zh-CN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Conditions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pic>
        <p:nvPicPr>
          <p:cNvPr id="72" name="图片 71" descr="截屏2025-09-03 14.22.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730" y="1609725"/>
            <a:ext cx="2260600" cy="751205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4818380" y="5062220"/>
            <a:ext cx="2038350" cy="1245235"/>
          </a:xfrm>
          <a:prstGeom prst="roundRect">
            <a:avLst/>
          </a:prstGeom>
          <a:solidFill>
            <a:schemeClr val="bg1">
              <a:alpha val="84000"/>
            </a:schemeClr>
          </a:solidFill>
          <a:ln w="22225" cmpd="sng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64 Frames Each</a:t>
            </a:r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</p:txBody>
      </p:sp>
      <p:pic>
        <p:nvPicPr>
          <p:cNvPr id="75" name="图片 74" descr="截屏2025-09-03 14.30.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520" y="5373370"/>
            <a:ext cx="855980" cy="826770"/>
          </a:xfrm>
          <a:prstGeom prst="rect">
            <a:avLst/>
          </a:prstGeom>
        </p:spPr>
      </p:pic>
      <p:pic>
        <p:nvPicPr>
          <p:cNvPr id="76" name="图片 75" descr="截屏2025-09-03 14.31.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25" y="5368925"/>
            <a:ext cx="878840" cy="831215"/>
          </a:xfrm>
          <a:prstGeom prst="rect">
            <a:avLst/>
          </a:prstGeom>
        </p:spPr>
      </p:pic>
      <p:sp>
        <p:nvSpPr>
          <p:cNvPr id="78" name="圆角矩形 77"/>
          <p:cNvSpPr/>
          <p:nvPr/>
        </p:nvSpPr>
        <p:spPr>
          <a:xfrm>
            <a:off x="9898380" y="5725795"/>
            <a:ext cx="1554480" cy="1132205"/>
          </a:xfrm>
          <a:prstGeom prst="roundRect">
            <a:avLst/>
          </a:prstGeom>
          <a:solidFill>
            <a:schemeClr val="bg1">
              <a:alpha val="84000"/>
            </a:schemeClr>
          </a:solidFill>
          <a:ln w="22225" cmpd="sng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“A red-crowned crane, cinematic lighting”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pic>
        <p:nvPicPr>
          <p:cNvPr id="73" name="图片 72" descr="截屏2025-09-03 14.29.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2870" y="5774690"/>
            <a:ext cx="790575" cy="780415"/>
          </a:xfrm>
          <a:prstGeom prst="rect">
            <a:avLst/>
          </a:prstGeom>
        </p:spPr>
      </p:pic>
      <p:pic>
        <p:nvPicPr>
          <p:cNvPr id="81" name="图片 80" descr="截屏2025-09-03 14.45.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8560" y="3096260"/>
            <a:ext cx="1107440" cy="1112520"/>
          </a:xfrm>
          <a:prstGeom prst="rect">
            <a:avLst/>
          </a:prstGeom>
        </p:spPr>
      </p:pic>
      <p:pic>
        <p:nvPicPr>
          <p:cNvPr id="82" name="图片 81" descr="截屏2025-09-03 14.52.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575" y="4056380"/>
            <a:ext cx="1346835" cy="751205"/>
          </a:xfrm>
          <a:prstGeom prst="rect">
            <a:avLst/>
          </a:prstGeom>
        </p:spPr>
      </p:pic>
      <p:pic>
        <p:nvPicPr>
          <p:cNvPr id="83" name="图片 82" descr="截屏2025-09-03 14.52.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1750" y="2329180"/>
            <a:ext cx="1343660" cy="1356360"/>
          </a:xfrm>
          <a:prstGeom prst="rect">
            <a:avLst/>
          </a:prstGeom>
        </p:spPr>
      </p:pic>
      <p:sp>
        <p:nvSpPr>
          <p:cNvPr id="84" name="圆角矩形 83"/>
          <p:cNvSpPr/>
          <p:nvPr/>
        </p:nvSpPr>
        <p:spPr>
          <a:xfrm>
            <a:off x="8996045" y="3914775"/>
            <a:ext cx="833120" cy="351155"/>
          </a:xfrm>
          <a:prstGeom prst="roundRect">
            <a:avLst/>
          </a:prstGeom>
          <a:solidFill>
            <a:schemeClr val="bg1">
              <a:alpha val="84000"/>
            </a:schemeClr>
          </a:solidFill>
          <a:ln w="22225" cmpd="sng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Pose ControlNet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7637145" y="5235575"/>
            <a:ext cx="855980" cy="581025"/>
          </a:xfrm>
          <a:prstGeom prst="roundRect">
            <a:avLst/>
          </a:prstGeom>
          <a:solidFill>
            <a:schemeClr val="bg1">
              <a:alpha val="84000"/>
            </a:schemeClr>
          </a:solidFill>
          <a:ln w="22225" cmpd="sng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Edge </a:t>
            </a:r>
            <a:endParaRPr lang="en-US" altLang="zh-CN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&amp; </a:t>
            </a:r>
            <a:endParaRPr lang="en-US" altLang="zh-CN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Depth ControlNet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36855" y="67994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/>
                </a:solidFill>
                <a:latin typeface="+mj-lt"/>
              </a:rPr>
              <a:t>Pipeline Workflow</a:t>
            </a:r>
            <a:endParaRPr lang="en-US" altLang="zh-CN" sz="36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2118360" y="3601720"/>
            <a:ext cx="3454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9" name="圆角矩形 78"/>
          <p:cNvSpPr/>
          <p:nvPr/>
        </p:nvSpPr>
        <p:spPr>
          <a:xfrm>
            <a:off x="6813550" y="1983105"/>
            <a:ext cx="916305" cy="1564640"/>
          </a:xfrm>
          <a:prstGeom prst="roundRect">
            <a:avLst/>
          </a:prstGeom>
          <a:solidFill>
            <a:schemeClr val="bg1">
              <a:alpha val="84000"/>
            </a:schemeClr>
          </a:solidFill>
          <a:ln w="22225" cmpd="sng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Skeleton Sequences</a:t>
            </a:r>
            <a:endParaRPr lang="en-US" altLang="zh-CN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800" b="1">
                <a:solidFill>
                  <a:schemeClr val="tx1"/>
                </a:solidFill>
                <a:sym typeface="+mn-ea"/>
              </a:rPr>
              <a:t>64 Frames</a:t>
            </a:r>
            <a:endParaRPr lang="en-US" altLang="zh-CN" sz="8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zh-CN" sz="800" b="1">
                <a:solidFill>
                  <a:schemeClr val="tx1"/>
                </a:solidFill>
                <a:sym typeface="+mn-ea"/>
              </a:rPr>
              <a:t>15 Keypoints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endParaRPr lang="en-US" altLang="zh-CN" sz="900" b="1">
              <a:solidFill>
                <a:schemeClr val="tx1"/>
              </a:solidFill>
            </a:endParaRP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 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pic>
        <p:nvPicPr>
          <p:cNvPr id="80" name="图片 79" descr="截屏2025-09-03 14.44.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4990" y="2667635"/>
            <a:ext cx="761365" cy="751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626" y="447121"/>
            <a:ext cx="6156938" cy="1322888"/>
          </a:xfrm>
        </p:spPr>
        <p:txBody>
          <a:bodyPr>
            <a:normAutofit/>
          </a:bodyPr>
          <a:lstStyle/>
          <a:p>
            <a:r>
              <a:rPr lang="en-US" altLang="zh-CN" sz="3600">
                <a:effectLst/>
              </a:rPr>
              <a:t>Results – Keypoints Detection</a:t>
            </a:r>
            <a:endParaRPr lang="en-US" altLang="zh-CN" sz="36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625" y="1770009"/>
            <a:ext cx="5479484" cy="5087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>
                <a:sym typeface="+mn-ea"/>
              </a:rPr>
              <a:t>HRNet</a:t>
            </a:r>
            <a:r>
              <a:rPr lang="en-US" altLang="zh-CN" dirty="0">
                <a:sym typeface="+mn-ea"/>
              </a:rPr>
              <a:t> performance (CUB-15 validation):</a:t>
            </a:r>
            <a:br>
              <a:rPr lang="en-US" altLang="zh-CN" dirty="0">
                <a:sym typeface="+mn-ea"/>
              </a:rPr>
            </a:br>
            <a:endParaRPr lang="en-US" altLang="zh-CN" dirty="0"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PCK@0.1 = 0.733 (rigid 0.733 vs flexible 0.639).</a:t>
            </a:r>
            <a:endParaRPr lang="en-US" altLang="zh-CN" dirty="0"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Strong for rigid landmarks (legs, belly), weaker for flexible ones (wings, tail).</a:t>
            </a:r>
            <a:endParaRPr lang="en-US" altLang="zh-CN" dirty="0"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Insight: wings/legs hardest to localize.</a:t>
            </a:r>
            <a:endParaRPr lang="zh-CN" altLang="en-US" dirty="0"/>
          </a:p>
        </p:txBody>
      </p:sp>
      <p:pic>
        <p:nvPicPr>
          <p:cNvPr id="6" name="图片 5" descr="截屏2025-09-05 13.47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734" y="3273527"/>
            <a:ext cx="5922315" cy="3360912"/>
          </a:xfrm>
          <a:prstGeom prst="rect">
            <a:avLst/>
          </a:prstGeom>
        </p:spPr>
      </p:pic>
      <p:pic>
        <p:nvPicPr>
          <p:cNvPr id="7" name="图片 6" descr="鹦鹉站在树枝上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76" y="743022"/>
            <a:ext cx="5396295" cy="2306944"/>
          </a:xfrm>
          <a:prstGeom prst="rect">
            <a:avLst/>
          </a:prstGeom>
        </p:spPr>
      </p:pic>
      <p:pic>
        <p:nvPicPr>
          <p:cNvPr id="9" name="图片 8" descr="地图&#10;&#10;AI 生成的内容可能不正确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4" y="4216150"/>
            <a:ext cx="2718605" cy="2231599"/>
          </a:xfrm>
          <a:prstGeom prst="rect">
            <a:avLst/>
          </a:prstGeom>
        </p:spPr>
      </p:pic>
      <p:pic>
        <p:nvPicPr>
          <p:cNvPr id="12" name="图片 11" descr="电脑游戏的截图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854" y="4216150"/>
            <a:ext cx="2510312" cy="21947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902" y="348489"/>
            <a:ext cx="6463301" cy="1322888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effectLst/>
              </a:rPr>
              <a:t>Results – Motion Generation</a:t>
            </a:r>
            <a:endParaRPr lang="en-US" altLang="zh-CN" sz="3600" dirty="0">
              <a:effectLst/>
            </a:endParaRPr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118" y="1483466"/>
            <a:ext cx="6463301" cy="2553276"/>
          </a:xfrm>
        </p:spPr>
        <p:txBody>
          <a:bodyPr>
            <a:normAutofit/>
          </a:bodyPr>
          <a:lstStyle/>
          <a:p>
            <a:r>
              <a:rPr lang="en-US" altLang="zh-CN" dirty="0"/>
              <a:t>MDM training: steadily decreasing train/</a:t>
            </a:r>
            <a:r>
              <a:rPr lang="en-US" altLang="zh-CN" dirty="0" err="1"/>
              <a:t>val</a:t>
            </a:r>
            <a:r>
              <a:rPr lang="en-US" altLang="zh-CN" dirty="0"/>
              <a:t> MSE, stable skeleton &amp; range losses.</a:t>
            </a:r>
            <a:endParaRPr lang="en-US" altLang="zh-CN" dirty="0"/>
          </a:p>
          <a:p>
            <a:r>
              <a:rPr lang="en-US" altLang="zh-CN" dirty="0"/>
              <a:t>Landing sequence sample:</a:t>
            </a:r>
            <a:endParaRPr lang="en-US" altLang="zh-CN" dirty="0"/>
          </a:p>
          <a:p>
            <a:pPr lvl="1"/>
            <a:r>
              <a:rPr lang="en-US" altLang="zh-CN" sz="2000" dirty="0"/>
              <a:t>Torso pitched up, wings flared symmetrically, legs extended </a:t>
            </a:r>
            <a:r>
              <a:rPr lang="en-US" altLang="en-US" sz="2000" dirty="0"/>
              <a:t>→</a:t>
            </a:r>
            <a:r>
              <a:rPr lang="en-US" altLang="zh-CN" sz="2000" dirty="0"/>
              <a:t> natural motion.</a:t>
            </a:r>
            <a:endParaRPr lang="en-US" altLang="zh-CN" sz="2000" dirty="0"/>
          </a:p>
          <a:p>
            <a:r>
              <a:rPr lang="en-US" altLang="zh-CN" dirty="0"/>
              <a:t>Insight: generates smooth, anatomically consistent sequences.</a:t>
            </a:r>
            <a:endParaRPr lang="en-US" altLang="zh-CN" dirty="0"/>
          </a:p>
        </p:txBody>
      </p:sp>
      <p:pic>
        <p:nvPicPr>
          <p:cNvPr id="5" name="图片 4" descr="截屏2025-09-05 13.49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366" y="4197730"/>
            <a:ext cx="6694288" cy="2108699"/>
          </a:xfrm>
          <a:prstGeom prst="rect">
            <a:avLst/>
          </a:prstGeom>
        </p:spPr>
      </p:pic>
      <p:sp>
        <p:nvSpPr>
          <p:cNvPr id="8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图表, 折线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6" t="6068" r="21966" b="5772"/>
          <a:stretch>
            <a:fillRect/>
          </a:stretch>
        </p:blipFill>
        <p:spPr>
          <a:xfrm>
            <a:off x="7333105" y="977388"/>
            <a:ext cx="3779028" cy="49550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5181</Words>
  <Application>WPS 表格</Application>
  <PresentationFormat>宽屏</PresentationFormat>
  <Paragraphs>331</Paragraphs>
  <Slides>18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Helvetica Neue</vt:lpstr>
      <vt:lpstr>Calibri Light</vt:lpstr>
      <vt:lpstr>微软雅黑</vt:lpstr>
      <vt:lpstr>汉仪旗黑</vt:lpstr>
      <vt:lpstr>宋体</vt:lpstr>
      <vt:lpstr>Arial Unicode MS</vt:lpstr>
      <vt:lpstr>汉仪书宋二KW</vt:lpstr>
      <vt:lpstr>WPS</vt:lpstr>
      <vt:lpstr>Dreambirds in Motion: AI-driven Surreal Video Generation  with Pose-Guided Temporal Consistency</vt:lpstr>
      <vt:lpstr>Background &amp; Motivation</vt:lpstr>
      <vt:lpstr>Objective</vt:lpstr>
      <vt:lpstr>Models Overview</vt:lpstr>
      <vt:lpstr>Dataset - 1</vt:lpstr>
      <vt:lpstr>Dataset - 2</vt:lpstr>
      <vt:lpstr>PowerPoint 演示文稿</vt:lpstr>
      <vt:lpstr>Results – Keypoints Detection</vt:lpstr>
      <vt:lpstr>Results – Motion Generation</vt:lpstr>
      <vt:lpstr>Results – Video Rendering</vt:lpstr>
      <vt:lpstr>Results – Video Rendering 2 </vt:lpstr>
      <vt:lpstr>Results – Video Rendering 2</vt:lpstr>
      <vt:lpstr>Results – Video Rendering 2</vt:lpstr>
      <vt:lpstr>Results – Video Rendering 2</vt:lpstr>
      <vt:lpstr>Results – MOS Evaluation</vt:lpstr>
      <vt:lpstr>Discussion</vt:lpstr>
      <vt:lpstr>Conclusion &amp; Future Work</vt:lpstr>
      <vt:lpstr>Thank you！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marcycheng</dc:creator>
  <cp:lastModifiedBy>MarcyCheng</cp:lastModifiedBy>
  <cp:revision>10</cp:revision>
  <dcterms:created xsi:type="dcterms:W3CDTF">2025-09-18T14:58:27Z</dcterms:created>
  <dcterms:modified xsi:type="dcterms:W3CDTF">2025-09-18T14:58:27Z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2052-12.1.22533.22533</vt:lpwstr>
  </property>
  <property fmtid="{D5CDD505-2E9C-101B-9397-08002B2CF9AE}" pid="3" name="ICV">
    <vt:lpwstr>15B71D12481A589F20B1AC689424239F_41</vt:lpwstr>
  </property>
</Properties>
</file>